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60" r:id="rId2"/>
    <p:sldId id="256" r:id="rId3"/>
    <p:sldId id="269" r:id="rId4"/>
    <p:sldId id="259" r:id="rId5"/>
    <p:sldId id="258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4D2DD-F338-432C-AE19-ED8C83961969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BAEF1-6A9D-43B3-8D18-CAA605537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7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AEF1-6A9D-43B3-8D18-CAA6055373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5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13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5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8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1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0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7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1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3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1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1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5918-DFBC-4EB1-84D6-1194FD820C43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2F2FB7-D5B7-455D-A1D1-C55E68012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0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2" y="1619250"/>
            <a:ext cx="6010275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978727" y="1016000"/>
            <a:ext cx="661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SFO LABORATORY : QC AND QA PLAN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35" y="1757680"/>
            <a:ext cx="6419850" cy="455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5280" y="274320"/>
            <a:ext cx="743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CAUSE OF THIS ERROR IS NOT DEFINED THEN IT IS RANDOM ERROR AND PATIENT RESULTS CAN BE REPORTED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747520"/>
            <a:ext cx="6562725" cy="431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40" y="426720"/>
            <a:ext cx="922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REJECT THIS RUN. </a:t>
            </a:r>
          </a:p>
          <a:p>
            <a:r>
              <a:rPr lang="en-US" sz="2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 IN URT OR RILIS ACTION TAKEN FOR TROUBLE SHOOTING</a:t>
            </a:r>
            <a:endParaRPr lang="en-US" sz="20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6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204912"/>
            <a:ext cx="6457950" cy="474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840" y="365760"/>
            <a:ext cx="679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REJECT THIS RUN. </a:t>
            </a:r>
          </a:p>
          <a:p>
            <a:r>
              <a:rPr lang="en-US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 IN URT OR RILIS ACTION TAKEN FOR TROUBLE SHOOTING</a:t>
            </a:r>
            <a:endParaRPr lang="en-US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1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899920"/>
            <a:ext cx="6410325" cy="421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3907" y="603525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REJECT THIS RUN. </a:t>
            </a:r>
          </a:p>
          <a:p>
            <a:r>
              <a:rPr lang="en-US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 IN URT OR RILIS ACTION TAKEN FOR TROUBLE SHOOTING</a:t>
            </a:r>
          </a:p>
        </p:txBody>
      </p:sp>
    </p:spTree>
    <p:extLst>
      <p:ext uri="{BB962C8B-B14F-4D97-AF65-F5344CB8AC3E}">
        <p14:creationId xmlns:p14="http://schemas.microsoft.com/office/powerpoint/2010/main" val="33645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940559"/>
            <a:ext cx="6467475" cy="4257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0" y="629920"/>
            <a:ext cx="577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INVESTIGATE AND DOCUMENT ACTION COMMENT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 URT OR RILIS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042987"/>
            <a:ext cx="8757920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60" y="325120"/>
            <a:ext cx="911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TEAM EFFORT: LAB WILL SUCCED TOGETHER, LET US MAKE OUR LAB OUTSTANDING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52108"/>
            <a:ext cx="7766936" cy="1388458"/>
          </a:xfrm>
        </p:spPr>
        <p:txBody>
          <a:bodyPr/>
          <a:lstStyle/>
          <a:p>
            <a:r>
              <a:rPr lang="en-US" dirty="0" smtClean="0"/>
              <a:t>QC and QA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8625" y="2894029"/>
            <a:ext cx="5895377" cy="38744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26" y="2340566"/>
            <a:ext cx="5962650" cy="43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1" y="1309687"/>
            <a:ext cx="8229600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040" y="426720"/>
            <a:ext cx="682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TQM: REAL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MEANING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: PROCESS IMPROVEMENT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961" y="904973"/>
            <a:ext cx="87575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QC 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 IS IT PERFORMED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??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 MAKE SURE THAT INSTRUMENT IS PERFORMING WITHIN PREDEFINED SPECIFICATIONS AND TEST RESULTS ARE RELIABLE.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RULES ARE SET UP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 AVOID INACCURATE PATIENT RESULTS WHICH LEAD TO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PATIENT LOOK BACK.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VERIFY QC RESULTS IN URT BEFORE RELEASING PATIENT RESULTS. BENCH REVIEW BY INDIVIDUAL CLS RUNNING THE QC IS REQUIRED TO MAKE SURE ALL PATIENT RESULTS ARE ACCURATE.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SUPERVISOR WILL REVIEW WEEKLY QC IN URT.  ANALYZE AND REVIEW MONTHLY REPORT OF ALL ANALYZERS INCLUDING MAINTENANCE LOGS FOR EACH INSTRUMENT.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DOCUMENTATION OF ACTION TAKEN IN URT OR RILIS FOR EACH AND EVERY OUTLIER IS REQUIRED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1" y="1605280"/>
            <a:ext cx="9901679" cy="4847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" y="274320"/>
            <a:ext cx="820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VALUES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ACTIONS TAKEN WHILE TROUBLE SHOOTING SHOULD BE DOCUMENTED IN URT OR RILIS.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REPEATING QC IS NOT THE ONLY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SOLUTION.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EVERY TIME QC IS OUT INVESTIGATE THE ROOT CAUSE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1310641"/>
            <a:ext cx="8953500" cy="4495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840" y="467360"/>
            <a:ext cx="79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 COMMON CAUSES OF OUTLIERS</a:t>
            </a:r>
            <a:endParaRPr lang="en-US" sz="2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3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67" y="2834640"/>
            <a:ext cx="6905625" cy="3688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2" y="142240"/>
            <a:ext cx="5362575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422400"/>
            <a:ext cx="64103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13" y="490194"/>
            <a:ext cx="7937368" cy="51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249</Words>
  <Application>Microsoft Office PowerPoint</Application>
  <PresentationFormat>Widescreen</PresentationFormat>
  <Paragraphs>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PowerPoint Presentation</vt:lpstr>
      <vt:lpstr>QC and QA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Kaiser Permanente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and QA</dc:title>
  <dc:creator>RUIKAR, VIJU</dc:creator>
  <cp:lastModifiedBy>RUIKAR, VIJU</cp:lastModifiedBy>
  <cp:revision>12</cp:revision>
  <dcterms:created xsi:type="dcterms:W3CDTF">2017-06-02T21:01:30Z</dcterms:created>
  <dcterms:modified xsi:type="dcterms:W3CDTF">2017-06-05T16:20:53Z</dcterms:modified>
</cp:coreProperties>
</file>