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9E93-B4D4-4674-8383-B4C64385D4C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4B51-DEB3-49F4-A8D8-BC1F4089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eting with White, Katrina-20210818_125557-Meeting Recording">
            <a:hlinkClick r:id="" action="ppaction://media"/>
            <a:extLst>
              <a:ext uri="{FF2B5EF4-FFF2-40B4-BE49-F238E27FC236}">
                <a16:creationId xmlns:a16="http://schemas.microsoft.com/office/drawing/2014/main" id="{64156F6C-4F64-4F76-AFB7-D7B8668EA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699" y="471187"/>
            <a:ext cx="8147071" cy="45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Katrina</dc:creator>
  <cp:lastModifiedBy>White, Katrina</cp:lastModifiedBy>
  <cp:revision>1</cp:revision>
  <dcterms:created xsi:type="dcterms:W3CDTF">2021-08-18T19:37:11Z</dcterms:created>
  <dcterms:modified xsi:type="dcterms:W3CDTF">2021-08-18T19:38:56Z</dcterms:modified>
</cp:coreProperties>
</file>