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86441-E93A-4202-B64D-3B54DDA7CB1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865D4-F0A7-46F6-A3FB-2429565A4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253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86441-E93A-4202-B64D-3B54DDA7CB1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865D4-F0A7-46F6-A3FB-2429565A4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12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86441-E93A-4202-B64D-3B54DDA7CB1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865D4-F0A7-46F6-A3FB-2429565A4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021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86441-E93A-4202-B64D-3B54DDA7CB1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865D4-F0A7-46F6-A3FB-2429565A4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78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86441-E93A-4202-B64D-3B54DDA7CB1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865D4-F0A7-46F6-A3FB-2429565A4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613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86441-E93A-4202-B64D-3B54DDA7CB1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865D4-F0A7-46F6-A3FB-2429565A4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50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86441-E93A-4202-B64D-3B54DDA7CB1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865D4-F0A7-46F6-A3FB-2429565A4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86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86441-E93A-4202-B64D-3B54DDA7CB1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865D4-F0A7-46F6-A3FB-2429565A4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425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86441-E93A-4202-B64D-3B54DDA7CB1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865D4-F0A7-46F6-A3FB-2429565A4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133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86441-E93A-4202-B64D-3B54DDA7CB1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865D4-F0A7-46F6-A3FB-2429565A4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86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86441-E93A-4202-B64D-3B54DDA7CB1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865D4-F0A7-46F6-A3FB-2429565A4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8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86441-E93A-4202-B64D-3B54DDA7CB1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865D4-F0A7-46F6-A3FB-2429565A4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8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8950" y="0"/>
            <a:ext cx="6118093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5902" y="1839884"/>
            <a:ext cx="6118095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190134" y="832294"/>
            <a:ext cx="6857999" cy="5192552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oint of Care pH Testing-20210819_121745-Meeting Recording">
            <a:hlinkClick r:id="" action="ppaction://media"/>
            <a:extLst>
              <a:ext uri="{FF2B5EF4-FFF2-40B4-BE49-F238E27FC236}">
                <a16:creationId xmlns:a16="http://schemas.microsoft.com/office/drawing/2014/main" id="{ECD588CF-44AE-43AB-8FC6-AC90664C1D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900" y="1050131"/>
            <a:ext cx="8458200" cy="475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0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6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0</Words>
  <Application>Microsoft Office PowerPoint</Application>
  <PresentationFormat>On-screen Show (4:3)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White, Katrina</dc:creator>
  <cp:lastModifiedBy>White, Katrina</cp:lastModifiedBy>
  <cp:revision>1</cp:revision>
  <dcterms:created xsi:type="dcterms:W3CDTF">2021-08-19T17:34:09Z</dcterms:created>
  <dcterms:modified xsi:type="dcterms:W3CDTF">2021-08-19T17:37:06Z</dcterms:modified>
</cp:coreProperties>
</file>