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75" r:id="rId3"/>
    <p:sldId id="276" r:id="rId4"/>
    <p:sldId id="286" r:id="rId5"/>
    <p:sldId id="287" r:id="rId6"/>
    <p:sldId id="288" r:id="rId7"/>
    <p:sldId id="289" r:id="rId8"/>
    <p:sldId id="290" r:id="rId9"/>
    <p:sldId id="291" r:id="rId10"/>
    <p:sldId id="292" r:id="rId11"/>
    <p:sldId id="293" r:id="rId12"/>
    <p:sldId id="295" r:id="rId13"/>
    <p:sldId id="294" r:id="rId14"/>
    <p:sldId id="271"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EE6"/>
    <a:srgbClr val="132BDC"/>
    <a:srgbClr val="DCE0FC"/>
    <a:srgbClr val="FDF200"/>
    <a:srgbClr val="80FBE5"/>
    <a:srgbClr val="3CF3D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26"/>
  </p:normalViewPr>
  <p:slideViewPr>
    <p:cSldViewPr snapToGrid="0">
      <p:cViewPr varScale="1">
        <p:scale>
          <a:sx n="82" d="100"/>
          <a:sy n="82" d="100"/>
        </p:scale>
        <p:origin x="149" y="77"/>
      </p:cViewPr>
      <p:guideLst/>
    </p:cSldViewPr>
  </p:slideViewPr>
  <p:notesTextViewPr>
    <p:cViewPr>
      <p:scale>
        <a:sx n="1" d="1"/>
        <a:sy n="1" d="1"/>
      </p:scale>
      <p:origin x="0" y="0"/>
    </p:cViewPr>
  </p:notesTextViewPr>
  <p:notesViewPr>
    <p:cSldViewPr snapToGrid="0">
      <p:cViewPr varScale="1">
        <p:scale>
          <a:sx n="137" d="100"/>
          <a:sy n="137" d="100"/>
        </p:scale>
        <p:origin x="674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14A1CB-5452-AC70-7D60-1A44C62C56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D16B759-0F79-F999-E975-D9DBEDB8A5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9E520-E069-0742-BD97-ED28BB08EC53}" type="datetimeFigureOut">
              <a:rPr lang="en-US" smtClean="0"/>
              <a:t>5/2/2023</a:t>
            </a:fld>
            <a:endParaRPr lang="en-US" dirty="0"/>
          </a:p>
        </p:txBody>
      </p:sp>
      <p:sp>
        <p:nvSpPr>
          <p:cNvPr id="4" name="Footer Placeholder 3">
            <a:extLst>
              <a:ext uri="{FF2B5EF4-FFF2-40B4-BE49-F238E27FC236}">
                <a16:creationId xmlns:a16="http://schemas.microsoft.com/office/drawing/2014/main" id="{989A7C7E-774B-6207-364F-BAC51DF08F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99ACE22-8537-7305-26E3-E0E0AF83D5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964BE-1CD1-1943-8CAA-B6D417321F15}" type="slidenum">
              <a:rPr lang="en-US" smtClean="0"/>
              <a:t>‹#›</a:t>
            </a:fld>
            <a:endParaRPr lang="en-US" dirty="0"/>
          </a:p>
        </p:txBody>
      </p:sp>
    </p:spTree>
    <p:extLst>
      <p:ext uri="{BB962C8B-B14F-4D97-AF65-F5344CB8AC3E}">
        <p14:creationId xmlns:p14="http://schemas.microsoft.com/office/powerpoint/2010/main" val="4254500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5F30-A497-F84E-BC49-B57AB2B760AA}" type="datetimeFigureOut">
              <a:rPr lang="en-US" smtClean="0"/>
              <a:t>5/2/2023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D3E5B-4BED-B24C-9674-6B6454D04561}" type="slidenum">
              <a:rPr lang="en-US" smtClean="0"/>
              <a:t>‹#›</a:t>
            </a:fld>
            <a:endParaRPr lang="en-US" dirty="0"/>
          </a:p>
        </p:txBody>
      </p:sp>
    </p:spTree>
    <p:extLst>
      <p:ext uri="{BB962C8B-B14F-4D97-AF65-F5344CB8AC3E}">
        <p14:creationId xmlns:p14="http://schemas.microsoft.com/office/powerpoint/2010/main" val="67623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2</a:t>
            </a:fld>
            <a:endParaRPr lang="en-US" dirty="0"/>
          </a:p>
        </p:txBody>
      </p:sp>
    </p:spTree>
    <p:extLst>
      <p:ext uri="{BB962C8B-B14F-4D97-AF65-F5344CB8AC3E}">
        <p14:creationId xmlns:p14="http://schemas.microsoft.com/office/powerpoint/2010/main" val="388061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7D3E5B-4BED-B24C-9674-6B6454D04561}" type="slidenum">
              <a:rPr lang="en-US" smtClean="0"/>
              <a:t>14</a:t>
            </a:fld>
            <a:endParaRPr lang="en-US" dirty="0"/>
          </a:p>
        </p:txBody>
      </p:sp>
    </p:spTree>
    <p:extLst>
      <p:ext uri="{BB962C8B-B14F-4D97-AF65-F5344CB8AC3E}">
        <p14:creationId xmlns:p14="http://schemas.microsoft.com/office/powerpoint/2010/main" val="23182809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1EBC0340-3AAE-A39F-0BAF-0E7430611152}"/>
              </a:ext>
            </a:extLst>
          </p:cNvPr>
          <p:cNvSpPr/>
          <p:nvPr userDrawn="1"/>
        </p:nvSpPr>
        <p:spPr>
          <a:xfrm>
            <a:off x="3127386" y="1976768"/>
            <a:ext cx="6929120" cy="4877511"/>
          </a:xfrm>
          <a:custGeom>
            <a:avLst/>
            <a:gdLst>
              <a:gd name="connsiteX0" fmla="*/ 3464560 w 6929120"/>
              <a:gd name="connsiteY0" fmla="*/ 0 h 4877511"/>
              <a:gd name="connsiteX1" fmla="*/ 6929120 w 6929120"/>
              <a:gd name="connsiteY1" fmla="*/ 3464560 h 4877511"/>
              <a:gd name="connsiteX2" fmla="*/ 6656858 w 6929120"/>
              <a:gd name="connsiteY2" fmla="*/ 4813124 h 4877511"/>
              <a:gd name="connsiteX3" fmla="*/ 6625841 w 6929120"/>
              <a:gd name="connsiteY3" fmla="*/ 4877511 h 4877511"/>
              <a:gd name="connsiteX4" fmla="*/ 303280 w 6929120"/>
              <a:gd name="connsiteY4" fmla="*/ 4877511 h 4877511"/>
              <a:gd name="connsiteX5" fmla="*/ 272263 w 6929120"/>
              <a:gd name="connsiteY5" fmla="*/ 4813124 h 4877511"/>
              <a:gd name="connsiteX6" fmla="*/ 0 w 6929120"/>
              <a:gd name="connsiteY6" fmla="*/ 3464560 h 4877511"/>
              <a:gd name="connsiteX7" fmla="*/ 3464560 w 6929120"/>
              <a:gd name="connsiteY7" fmla="*/ 0 h 487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9120" h="4877511">
                <a:moveTo>
                  <a:pt x="3464560" y="0"/>
                </a:moveTo>
                <a:cubicBezTo>
                  <a:pt x="5377984" y="0"/>
                  <a:pt x="6929120" y="1551136"/>
                  <a:pt x="6929120" y="3464560"/>
                </a:cubicBezTo>
                <a:cubicBezTo>
                  <a:pt x="6929120" y="3942916"/>
                  <a:pt x="6832174" y="4398629"/>
                  <a:pt x="6656858" y="4813124"/>
                </a:cubicBezTo>
                <a:lnTo>
                  <a:pt x="6625841" y="4877511"/>
                </a:lnTo>
                <a:lnTo>
                  <a:pt x="303280" y="4877511"/>
                </a:lnTo>
                <a:lnTo>
                  <a:pt x="272263" y="4813124"/>
                </a:lnTo>
                <a:cubicBezTo>
                  <a:pt x="96946" y="4398629"/>
                  <a:pt x="0" y="3942916"/>
                  <a:pt x="0" y="3464560"/>
                </a:cubicBezTo>
                <a:cubicBezTo>
                  <a:pt x="0" y="1551136"/>
                  <a:pt x="1551136" y="0"/>
                  <a:pt x="34645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pic>
        <p:nvPicPr>
          <p:cNvPr id="10" name="Picture 9" descr="Gap between two buildings against the blue sky">
            <a:extLst>
              <a:ext uri="{FF2B5EF4-FFF2-40B4-BE49-F238E27FC236}">
                <a16:creationId xmlns:a16="http://schemas.microsoft.com/office/drawing/2014/main" id="{C40F96A3-9DAF-4D22-64AD-CEC023D28D98}"/>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10546"/>
                    </a14:imgEffect>
                    <a14:imgEffect>
                      <a14:saturation sat="0"/>
                    </a14:imgEffect>
                    <a14:imgEffect>
                      <a14:brightnessContrast bright="-34000" contrast="60000"/>
                    </a14:imgEffect>
                  </a14:imgLayer>
                </a14:imgProps>
              </a:ext>
              <a:ext uri="{28A0092B-C50C-407E-A947-70E740481C1C}">
                <a14:useLocalDpi xmlns:a14="http://schemas.microsoft.com/office/drawing/2010/main"/>
              </a:ext>
            </a:extLst>
          </a:blip>
          <a:srcRect t="2550" b="8386"/>
          <a:stretch/>
        </p:blipFill>
        <p:spPr>
          <a:xfrm>
            <a:off x="760411" y="0"/>
            <a:ext cx="11431589" cy="6858000"/>
          </a:xfrm>
          <a:prstGeom prst="rect">
            <a:avLst/>
          </a:prstGeom>
        </p:spPr>
      </p:pic>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816768" y="633753"/>
            <a:ext cx="7414940" cy="578325"/>
          </a:xfrm>
        </p:spPr>
        <p:txBody>
          <a:bodyPr lIns="0" tIns="0" rIns="0" bIns="0">
            <a:noAutofit/>
          </a:bodyPr>
          <a:lstStyle>
            <a:lvl1pPr marL="0" indent="0" algn="l">
              <a:buNone/>
              <a:defRPr sz="2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816768" y="1313284"/>
            <a:ext cx="6226593" cy="3427502"/>
          </a:xfrm>
        </p:spPr>
        <p:txBody>
          <a:bodyPr lIns="0" tIns="0" rIns="0" bIns="0" anchor="t">
            <a:noAutofit/>
          </a:bodyPr>
          <a:lstStyle>
            <a:lvl1pPr algn="l">
              <a:defRPr sz="4500" cap="all" baseline="0"/>
            </a:lvl1pPr>
          </a:lstStyle>
          <a:p>
            <a:r>
              <a:rPr lang="en-US" dirty="0"/>
              <a:t>CLICK TO EDIT MASTER 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8D869122-E2BC-ED44-681B-43F70BEF81AF}"/>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8" name="Picture Placeholder 23">
            <a:extLst>
              <a:ext uri="{FF2B5EF4-FFF2-40B4-BE49-F238E27FC236}">
                <a16:creationId xmlns:a16="http://schemas.microsoft.com/office/drawing/2014/main" id="{255CBD6C-C281-8722-27D4-3D2CC5788A07}"/>
              </a:ext>
            </a:extLst>
          </p:cNvPr>
          <p:cNvSpPr>
            <a:spLocks noGrp="1"/>
          </p:cNvSpPr>
          <p:nvPr>
            <p:ph type="pic" sz="quarter" idx="13"/>
          </p:nvPr>
        </p:nvSpPr>
        <p:spPr>
          <a:xfrm>
            <a:off x="1090665" y="1650517"/>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34" name="Text Placeholder 33">
            <a:extLst>
              <a:ext uri="{FF2B5EF4-FFF2-40B4-BE49-F238E27FC236}">
                <a16:creationId xmlns:a16="http://schemas.microsoft.com/office/drawing/2014/main" id="{F1774C4E-7344-8232-3750-E424576E1D73}"/>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0" name="Text Placeholder 28">
            <a:extLst>
              <a:ext uri="{FF2B5EF4-FFF2-40B4-BE49-F238E27FC236}">
                <a16:creationId xmlns:a16="http://schemas.microsoft.com/office/drawing/2014/main" id="{1CE5D490-4727-FFF1-4BFF-A3DED42ECA3F}"/>
              </a:ext>
            </a:extLst>
          </p:cNvPr>
          <p:cNvSpPr>
            <a:spLocks noGrp="1"/>
          </p:cNvSpPr>
          <p:nvPr>
            <p:ph type="body" sz="quarter" idx="22" hasCustomPrompt="1"/>
          </p:nvPr>
        </p:nvSpPr>
        <p:spPr>
          <a:xfrm>
            <a:off x="1185312" y="3587657"/>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8" name="Picture Placeholder 23">
            <a:extLst>
              <a:ext uri="{FF2B5EF4-FFF2-40B4-BE49-F238E27FC236}">
                <a16:creationId xmlns:a16="http://schemas.microsoft.com/office/drawing/2014/main" id="{53802057-01C6-8655-30FA-091AC26925F4}"/>
              </a:ext>
            </a:extLst>
          </p:cNvPr>
          <p:cNvSpPr>
            <a:spLocks noGrp="1"/>
          </p:cNvSpPr>
          <p:nvPr>
            <p:ph type="pic" sz="quarter" idx="15"/>
          </p:nvPr>
        </p:nvSpPr>
        <p:spPr>
          <a:xfrm>
            <a:off x="3638242" y="1656748"/>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69E47AF5-CB74-C3EB-76CA-1CA76678E2D5}"/>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id="{890DFA6A-3356-DE98-022D-0DA202FBFD7E}"/>
              </a:ext>
            </a:extLst>
          </p:cNvPr>
          <p:cNvSpPr>
            <a:spLocks noGrp="1"/>
          </p:cNvSpPr>
          <p:nvPr>
            <p:ph type="body" sz="quarter" idx="26" hasCustomPrompt="1"/>
          </p:nvPr>
        </p:nvSpPr>
        <p:spPr>
          <a:xfrm>
            <a:off x="3734201" y="3589774"/>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9" name="Picture Placeholder 23">
            <a:extLst>
              <a:ext uri="{FF2B5EF4-FFF2-40B4-BE49-F238E27FC236}">
                <a16:creationId xmlns:a16="http://schemas.microsoft.com/office/drawing/2014/main" id="{4EB02CDB-488A-8142-CAF9-8E37FFF7C07D}"/>
              </a:ext>
            </a:extLst>
          </p:cNvPr>
          <p:cNvSpPr>
            <a:spLocks noGrp="1"/>
          </p:cNvSpPr>
          <p:nvPr>
            <p:ph type="pic" sz="quarter" idx="16"/>
          </p:nvPr>
        </p:nvSpPr>
        <p:spPr>
          <a:xfrm>
            <a:off x="6185819" y="166297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3" name="Text Placeholder 42">
            <a:extLst>
              <a:ext uri="{FF2B5EF4-FFF2-40B4-BE49-F238E27FC236}">
                <a16:creationId xmlns:a16="http://schemas.microsoft.com/office/drawing/2014/main" id="{4F3265D0-915B-E319-A154-B81C7A2C5B94}"/>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9" name="Text Placeholder 28">
            <a:extLst>
              <a:ext uri="{FF2B5EF4-FFF2-40B4-BE49-F238E27FC236}">
                <a16:creationId xmlns:a16="http://schemas.microsoft.com/office/drawing/2014/main" id="{CC0A1957-087D-BAC8-2FD3-C7879A14D683}"/>
              </a:ext>
            </a:extLst>
          </p:cNvPr>
          <p:cNvSpPr>
            <a:spLocks noGrp="1"/>
          </p:cNvSpPr>
          <p:nvPr>
            <p:ph type="body" sz="quarter" idx="28" hasCustomPrompt="1"/>
          </p:nvPr>
        </p:nvSpPr>
        <p:spPr>
          <a:xfrm>
            <a:off x="6283090" y="3594007"/>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17" name="Picture Placeholder 23">
            <a:extLst>
              <a:ext uri="{FF2B5EF4-FFF2-40B4-BE49-F238E27FC236}">
                <a16:creationId xmlns:a16="http://schemas.microsoft.com/office/drawing/2014/main" id="{C0FA0782-5A43-CA2A-3152-A02B9D5D744A}"/>
              </a:ext>
            </a:extLst>
          </p:cNvPr>
          <p:cNvSpPr>
            <a:spLocks noGrp="1"/>
          </p:cNvSpPr>
          <p:nvPr>
            <p:ph type="pic" sz="quarter" idx="14"/>
          </p:nvPr>
        </p:nvSpPr>
        <p:spPr>
          <a:xfrm>
            <a:off x="8733396" y="166920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6" name="Text Placeholder 45">
            <a:extLst>
              <a:ext uri="{FF2B5EF4-FFF2-40B4-BE49-F238E27FC236}">
                <a16:creationId xmlns:a16="http://schemas.microsoft.com/office/drawing/2014/main" id="{D922E682-729B-97DE-1956-5B8FDDB7A7B0}"/>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2" name="Text Placeholder 28">
            <a:extLst>
              <a:ext uri="{FF2B5EF4-FFF2-40B4-BE49-F238E27FC236}">
                <a16:creationId xmlns:a16="http://schemas.microsoft.com/office/drawing/2014/main" id="{8A2E2333-661F-499A-4099-13003D5327DE}"/>
              </a:ext>
            </a:extLst>
          </p:cNvPr>
          <p:cNvSpPr>
            <a:spLocks noGrp="1"/>
          </p:cNvSpPr>
          <p:nvPr>
            <p:ph type="body" sz="quarter" idx="30" hasCustomPrompt="1"/>
          </p:nvPr>
        </p:nvSpPr>
        <p:spPr>
          <a:xfrm>
            <a:off x="8831978" y="3591891"/>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id="{BC2B0E64-6036-C50A-4B09-3307E136D0DB}"/>
              </a:ext>
            </a:extLst>
          </p:cNvPr>
          <p:cNvSpPr>
            <a:spLocks noGrp="1"/>
          </p:cNvSpPr>
          <p:nvPr>
            <p:ph type="pic" sz="quarter" idx="17"/>
          </p:nvPr>
        </p:nvSpPr>
        <p:spPr>
          <a:xfrm>
            <a:off x="1090665" y="4221285"/>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49" name="Text Placeholder 48">
            <a:extLst>
              <a:ext uri="{FF2B5EF4-FFF2-40B4-BE49-F238E27FC236}">
                <a16:creationId xmlns:a16="http://schemas.microsoft.com/office/drawing/2014/main" id="{B1360129-7F80-B48D-D46B-A111F17E47B4}"/>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33" name="Text Placeholder 28">
            <a:extLst>
              <a:ext uri="{FF2B5EF4-FFF2-40B4-BE49-F238E27FC236}">
                <a16:creationId xmlns:a16="http://schemas.microsoft.com/office/drawing/2014/main" id="{34A00EE2-7DE2-BF48-E0C1-81C2158B4107}"/>
              </a:ext>
            </a:extLst>
          </p:cNvPr>
          <p:cNvSpPr>
            <a:spLocks noGrp="1"/>
          </p:cNvSpPr>
          <p:nvPr>
            <p:ph type="body" sz="quarter" idx="24" hasCustomPrompt="1"/>
          </p:nvPr>
        </p:nvSpPr>
        <p:spPr>
          <a:xfrm>
            <a:off x="1185312" y="6150401"/>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id="{90EE9725-A8CC-5A72-59F1-663EECC9FDF7}"/>
              </a:ext>
            </a:extLst>
          </p:cNvPr>
          <p:cNvSpPr>
            <a:spLocks noGrp="1"/>
          </p:cNvSpPr>
          <p:nvPr>
            <p:ph type="pic" sz="quarter" idx="19"/>
          </p:nvPr>
        </p:nvSpPr>
        <p:spPr>
          <a:xfrm>
            <a:off x="3638242" y="4218973"/>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874C74F1-405C-C6EE-A607-2236B9B08E00}"/>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5" name="Text Placeholder 28">
            <a:extLst>
              <a:ext uri="{FF2B5EF4-FFF2-40B4-BE49-F238E27FC236}">
                <a16:creationId xmlns:a16="http://schemas.microsoft.com/office/drawing/2014/main" id="{F3B25311-1AE4-31EC-9514-AD4642A2B4F9}"/>
              </a:ext>
            </a:extLst>
          </p:cNvPr>
          <p:cNvSpPr>
            <a:spLocks noGrp="1"/>
          </p:cNvSpPr>
          <p:nvPr>
            <p:ph type="body" sz="quarter" idx="32" hasCustomPrompt="1"/>
          </p:nvPr>
        </p:nvSpPr>
        <p:spPr>
          <a:xfrm>
            <a:off x="3734201" y="6151618"/>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7" name="Picture Placeholder 23">
            <a:extLst>
              <a:ext uri="{FF2B5EF4-FFF2-40B4-BE49-F238E27FC236}">
                <a16:creationId xmlns:a16="http://schemas.microsoft.com/office/drawing/2014/main" id="{EA14E23B-F3B1-C7A2-B03A-1CEABC2E4CF2}"/>
              </a:ext>
            </a:extLst>
          </p:cNvPr>
          <p:cNvSpPr>
            <a:spLocks noGrp="1"/>
          </p:cNvSpPr>
          <p:nvPr>
            <p:ph type="pic" sz="quarter" idx="20"/>
          </p:nvPr>
        </p:nvSpPr>
        <p:spPr>
          <a:xfrm>
            <a:off x="6185819" y="4220129"/>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3" name="Text Placeholder 52">
            <a:extLst>
              <a:ext uri="{FF2B5EF4-FFF2-40B4-BE49-F238E27FC236}">
                <a16:creationId xmlns:a16="http://schemas.microsoft.com/office/drawing/2014/main" id="{3914135F-F251-D319-FE2A-787B519F9071}"/>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48" name="Text Placeholder 28">
            <a:extLst>
              <a:ext uri="{FF2B5EF4-FFF2-40B4-BE49-F238E27FC236}">
                <a16:creationId xmlns:a16="http://schemas.microsoft.com/office/drawing/2014/main" id="{A39619BE-B308-86FC-D02B-5B8AE1C8BF91}"/>
              </a:ext>
            </a:extLst>
          </p:cNvPr>
          <p:cNvSpPr>
            <a:spLocks noGrp="1"/>
          </p:cNvSpPr>
          <p:nvPr>
            <p:ph type="body" sz="quarter" idx="34" hasCustomPrompt="1"/>
          </p:nvPr>
        </p:nvSpPr>
        <p:spPr>
          <a:xfrm>
            <a:off x="6283090" y="6149184"/>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id="{D44FC776-875A-9EAD-435C-F5D0F3DF3852}"/>
              </a:ext>
            </a:extLst>
          </p:cNvPr>
          <p:cNvSpPr>
            <a:spLocks noGrp="1"/>
          </p:cNvSpPr>
          <p:nvPr>
            <p:ph type="pic" sz="quarter" idx="18"/>
          </p:nvPr>
        </p:nvSpPr>
        <p:spPr>
          <a:xfrm>
            <a:off x="8733396" y="4222440"/>
            <a:ext cx="2000530" cy="1612167"/>
          </a:xfrm>
          <a:solidFill>
            <a:schemeClr val="accent1">
              <a:lumMod val="20000"/>
              <a:lumOff val="8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endParaRPr lang="en-US" dirty="0"/>
          </a:p>
        </p:txBody>
      </p:sp>
      <p:sp>
        <p:nvSpPr>
          <p:cNvPr id="54" name="Text Placeholder 53">
            <a:extLst>
              <a:ext uri="{FF2B5EF4-FFF2-40B4-BE49-F238E27FC236}">
                <a16:creationId xmlns:a16="http://schemas.microsoft.com/office/drawing/2014/main" id="{B9DED069-060F-0176-B4A9-26120A147B76}"/>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0000"/>
            </a:scheme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dirty="0"/>
              <a:t>Name</a:t>
            </a:r>
          </a:p>
        </p:txBody>
      </p:sp>
      <p:sp>
        <p:nvSpPr>
          <p:cNvPr id="51" name="Text Placeholder 28">
            <a:extLst>
              <a:ext uri="{FF2B5EF4-FFF2-40B4-BE49-F238E27FC236}">
                <a16:creationId xmlns:a16="http://schemas.microsoft.com/office/drawing/2014/main" id="{4AD10861-EBBA-146D-C4EC-C0252F808B53}"/>
              </a:ext>
            </a:extLst>
          </p:cNvPr>
          <p:cNvSpPr>
            <a:spLocks noGrp="1"/>
          </p:cNvSpPr>
          <p:nvPr>
            <p:ph type="body" sz="quarter" idx="36" hasCustomPrompt="1"/>
          </p:nvPr>
        </p:nvSpPr>
        <p:spPr>
          <a:xfrm>
            <a:off x="8831978" y="6152835"/>
            <a:ext cx="1833441" cy="217186"/>
          </a:xfr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dirty="0"/>
              <a:t>Title</a:t>
            </a:r>
          </a:p>
        </p:txBody>
      </p:sp>
      <p:sp>
        <p:nvSpPr>
          <p:cNvPr id="2" name="Footer Placeholder 1">
            <a:extLst>
              <a:ext uri="{FF2B5EF4-FFF2-40B4-BE49-F238E27FC236}">
                <a16:creationId xmlns:a16="http://schemas.microsoft.com/office/drawing/2014/main" id="{58B2A1B4-8B38-9645-3655-35A4232B984C}"/>
              </a:ext>
            </a:extLst>
          </p:cNvPr>
          <p:cNvSpPr>
            <a:spLocks noGrp="1"/>
          </p:cNvSpPr>
          <p:nvPr>
            <p:ph type="ftr" sz="quarter" idx="45"/>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FFD77F83-709B-A595-838B-A50CBBA8DB76}"/>
              </a:ext>
            </a:extLst>
          </p:cNvPr>
          <p:cNvSpPr>
            <a:spLocks noGrp="1"/>
          </p:cNvSpPr>
          <p:nvPr>
            <p:ph type="sldNum" sz="quarter" idx="46"/>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3995F526-330B-DAB7-25A1-EFA47C9C8033}"/>
              </a:ext>
            </a:extLst>
          </p:cNvPr>
          <p:cNvSpPr>
            <a:spLocks noGrp="1"/>
          </p:cNvSpPr>
          <p:nvPr>
            <p:ph type="title" hasCustomPrompt="1"/>
          </p:nvPr>
        </p:nvSpPr>
        <p:spPr>
          <a:xfrm>
            <a:off x="847384" y="884982"/>
            <a:ext cx="5744335" cy="979204"/>
          </a:xfrm>
        </p:spPr>
        <p:txBody>
          <a:bodyPr lIns="0" tIns="0" rIns="0" bIns="0" anchor="t">
            <a:noAutofit/>
          </a:bodyPr>
          <a:lstStyle>
            <a:lvl1pPr>
              <a:defRPr sz="3600" cap="all" baseline="0"/>
            </a:lvl1pPr>
          </a:lstStyle>
          <a:p>
            <a:r>
              <a:rPr lang="en-US" dirty="0"/>
              <a:t>CLICK TO EDIT MASTER TITLE</a:t>
            </a:r>
          </a:p>
        </p:txBody>
      </p:sp>
      <p:sp>
        <p:nvSpPr>
          <p:cNvPr id="15" name="Text Placeholder 28">
            <a:extLst>
              <a:ext uri="{FF2B5EF4-FFF2-40B4-BE49-F238E27FC236}">
                <a16:creationId xmlns:a16="http://schemas.microsoft.com/office/drawing/2014/main" id="{93B8605C-A60E-DE47-5851-9BF04601C891}"/>
              </a:ext>
            </a:extLst>
          </p:cNvPr>
          <p:cNvSpPr>
            <a:spLocks noGrp="1"/>
          </p:cNvSpPr>
          <p:nvPr>
            <p:ph type="body" sz="quarter" idx="31" hasCustomPrompt="1"/>
          </p:nvPr>
        </p:nvSpPr>
        <p:spPr>
          <a:xfrm>
            <a:off x="852790" y="1864186"/>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40" name="Text Placeholder 28">
            <a:extLst>
              <a:ext uri="{FF2B5EF4-FFF2-40B4-BE49-F238E27FC236}">
                <a16:creationId xmlns:a16="http://schemas.microsoft.com/office/drawing/2014/main" id="{7B436DCE-21AD-38E2-5C66-1BA09385112D}"/>
              </a:ext>
            </a:extLst>
          </p:cNvPr>
          <p:cNvSpPr>
            <a:spLocks noGrp="1"/>
          </p:cNvSpPr>
          <p:nvPr>
            <p:ph type="body" sz="quarter" idx="29" hasCustomPrompt="1"/>
          </p:nvPr>
        </p:nvSpPr>
        <p:spPr>
          <a:xfrm>
            <a:off x="851805" y="2553205"/>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20" name="Text Placeholder 28">
            <a:extLst>
              <a:ext uri="{FF2B5EF4-FFF2-40B4-BE49-F238E27FC236}">
                <a16:creationId xmlns:a16="http://schemas.microsoft.com/office/drawing/2014/main" id="{3A8FAFF0-E023-1B32-CC58-E8ABA8632D2E}"/>
              </a:ext>
            </a:extLst>
          </p:cNvPr>
          <p:cNvSpPr>
            <a:spLocks noGrp="1"/>
          </p:cNvSpPr>
          <p:nvPr>
            <p:ph type="body" sz="quarter" idx="33" hasCustomPrompt="1"/>
          </p:nvPr>
        </p:nvSpPr>
        <p:spPr>
          <a:xfrm>
            <a:off x="852790" y="4057317"/>
            <a:ext cx="5753520" cy="631867"/>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19" name="Text Placeholder 28">
            <a:extLst>
              <a:ext uri="{FF2B5EF4-FFF2-40B4-BE49-F238E27FC236}">
                <a16:creationId xmlns:a16="http://schemas.microsoft.com/office/drawing/2014/main" id="{B73215FA-B8EB-7DD7-837F-F76B74F83728}"/>
              </a:ext>
            </a:extLst>
          </p:cNvPr>
          <p:cNvSpPr>
            <a:spLocks noGrp="1"/>
          </p:cNvSpPr>
          <p:nvPr>
            <p:ph type="body" sz="quarter" idx="32" hasCustomPrompt="1"/>
          </p:nvPr>
        </p:nvSpPr>
        <p:spPr>
          <a:xfrm>
            <a:off x="851805" y="4746336"/>
            <a:ext cx="5257800" cy="1311566"/>
          </a:xfr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dirty="0"/>
              <a:t>Second level</a:t>
            </a:r>
          </a:p>
          <a:p>
            <a:pPr marL="285750" lvl="0" indent="-285750">
              <a:lnSpc>
                <a:spcPct val="100000"/>
              </a:lnSpc>
              <a:spcBef>
                <a:spcPts val="0"/>
              </a:spcBef>
            </a:pPr>
            <a:endParaRPr lang="en-US" dirty="0"/>
          </a:p>
        </p:txBody>
      </p:sp>
      <p:sp>
        <p:nvSpPr>
          <p:cNvPr id="32" name="Rectangle 31">
            <a:extLst>
              <a:ext uri="{FF2B5EF4-FFF2-40B4-BE49-F238E27FC236}">
                <a16:creationId xmlns:a16="http://schemas.microsoft.com/office/drawing/2014/main" id="{4AED9AA9-2FB1-B400-47C0-803090B07B01}"/>
              </a:ext>
            </a:extLst>
          </p:cNvPr>
          <p:cNvSpPr/>
          <p:nvPr userDrawn="1"/>
        </p:nvSpPr>
        <p:spPr>
          <a:xfrm>
            <a:off x="7793831" y="810843"/>
            <a:ext cx="3091172" cy="5597912"/>
          </a:xfrm>
          <a:prstGeom prst="rect">
            <a:avLst/>
          </a:prstGeom>
          <a:solidFill>
            <a:schemeClr val="accent1">
              <a:alpha val="9323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8" name="Picture Placeholder 17">
            <a:extLst>
              <a:ext uri="{FF2B5EF4-FFF2-40B4-BE49-F238E27FC236}">
                <a16:creationId xmlns:a16="http://schemas.microsoft.com/office/drawing/2014/main" id="{C39E8D03-897F-C49F-D816-03B8BD63013D}"/>
              </a:ext>
            </a:extLst>
          </p:cNvPr>
          <p:cNvSpPr>
            <a:spLocks noGrp="1"/>
          </p:cNvSpPr>
          <p:nvPr>
            <p:ph type="pic" sz="quarter" idx="10"/>
          </p:nvPr>
        </p:nvSpPr>
        <p:spPr>
          <a:xfrm>
            <a:off x="7214510" y="1066373"/>
            <a:ext cx="2243137" cy="4929188"/>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2" name="Picture Placeholder 17">
            <a:extLst>
              <a:ext uri="{FF2B5EF4-FFF2-40B4-BE49-F238E27FC236}">
                <a16:creationId xmlns:a16="http://schemas.microsoft.com/office/drawing/2014/main" id="{DE571619-8CCB-E378-472D-84C8ED7F8AC4}"/>
              </a:ext>
            </a:extLst>
          </p:cNvPr>
          <p:cNvSpPr>
            <a:spLocks noGrp="1"/>
          </p:cNvSpPr>
          <p:nvPr>
            <p:ph type="pic" sz="quarter" idx="13"/>
          </p:nvPr>
        </p:nvSpPr>
        <p:spPr>
          <a:xfrm>
            <a:off x="9791099" y="1066373"/>
            <a:ext cx="1672682" cy="2278993"/>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3" name="Picture Placeholder 17">
            <a:extLst>
              <a:ext uri="{FF2B5EF4-FFF2-40B4-BE49-F238E27FC236}">
                <a16:creationId xmlns:a16="http://schemas.microsoft.com/office/drawing/2014/main" id="{4A772672-1696-B0AC-34A7-37560F101DFE}"/>
              </a:ext>
            </a:extLst>
          </p:cNvPr>
          <p:cNvSpPr>
            <a:spLocks noGrp="1"/>
          </p:cNvSpPr>
          <p:nvPr>
            <p:ph type="pic" sz="quarter" idx="14"/>
          </p:nvPr>
        </p:nvSpPr>
        <p:spPr>
          <a:xfrm>
            <a:off x="9791099" y="3716568"/>
            <a:ext cx="1672682" cy="2278993"/>
          </a:xfrm>
          <a:solidFill>
            <a:schemeClr val="accent1">
              <a:lumMod val="20000"/>
              <a:lumOff val="80000"/>
            </a:schemeClr>
          </a:solidFill>
        </p:spPr>
        <p:txBody>
          <a:bodyPr anchor="ctr">
            <a:noAutofit/>
          </a:bodyPr>
          <a:lstStyle>
            <a:lvl1pPr algn="ctr">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5A615220-DA65-3A8D-609D-95B6D86B192A}"/>
              </a:ext>
            </a:extLst>
          </p:cNvPr>
          <p:cNvSpPr>
            <a:spLocks noGrp="1"/>
          </p:cNvSpPr>
          <p:nvPr>
            <p:ph type="ftr" sz="quarter" idx="34"/>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6AC2A57F-F2BF-F3B3-9D45-5DCD2608D80C}"/>
              </a:ext>
            </a:extLst>
          </p:cNvPr>
          <p:cNvSpPr>
            <a:spLocks noGrp="1"/>
          </p:cNvSpPr>
          <p:nvPr>
            <p:ph type="sldNum" sz="quarter" idx="35"/>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21385B8-472C-422F-2A52-C71336190A24}"/>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Oval 1">
            <a:extLst>
              <a:ext uri="{FF2B5EF4-FFF2-40B4-BE49-F238E27FC236}">
                <a16:creationId xmlns:a16="http://schemas.microsoft.com/office/drawing/2014/main" id="{9DE7CA9C-8486-4EA1-8701-DB28FF478598}"/>
              </a:ext>
            </a:extLst>
          </p:cNvPr>
          <p:cNvSpPr/>
          <p:nvPr userDrawn="1"/>
        </p:nvSpPr>
        <p:spPr>
          <a:xfrm>
            <a:off x="2060160"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6" name="Picture Placeholder 13">
            <a:extLst>
              <a:ext uri="{FF2B5EF4-FFF2-40B4-BE49-F238E27FC236}">
                <a16:creationId xmlns:a16="http://schemas.microsoft.com/office/drawing/2014/main" id="{5C378C59-971F-BF38-742D-D95B205A12CA}"/>
              </a:ext>
            </a:extLst>
          </p:cNvPr>
          <p:cNvSpPr>
            <a:spLocks noGrp="1"/>
          </p:cNvSpPr>
          <p:nvPr>
            <p:ph type="pic" sz="quarter" idx="32"/>
          </p:nvPr>
        </p:nvSpPr>
        <p:spPr>
          <a:xfrm>
            <a:off x="1540257" y="2001750"/>
            <a:ext cx="1159161" cy="1036101"/>
          </a:xfrm>
          <a:noFill/>
        </p:spPr>
        <p:txBody>
          <a:bodyPr anchor="ctr">
            <a:noAutofit/>
          </a:bodyPr>
          <a:lstStyle>
            <a:lvl1pPr algn="ctr">
              <a:defRPr sz="1600"/>
            </a:lvl1pPr>
          </a:lstStyle>
          <a:p>
            <a:r>
              <a:rPr lang="en-US"/>
              <a:t>Click icon to add picture</a:t>
            </a:r>
            <a:endParaRPr lang="en-US" dirty="0"/>
          </a:p>
        </p:txBody>
      </p:sp>
      <p:sp>
        <p:nvSpPr>
          <p:cNvPr id="21" name="Subtitle 2">
            <a:extLst>
              <a:ext uri="{FF2B5EF4-FFF2-40B4-BE49-F238E27FC236}">
                <a16:creationId xmlns:a16="http://schemas.microsoft.com/office/drawing/2014/main" id="{3BAF3E19-6FBE-8CBB-4079-33F65C860D3F}"/>
              </a:ext>
            </a:extLst>
          </p:cNvPr>
          <p:cNvSpPr>
            <a:spLocks noGrp="1"/>
          </p:cNvSpPr>
          <p:nvPr>
            <p:ph type="subTitle" idx="1" hasCustomPrompt="1"/>
          </p:nvPr>
        </p:nvSpPr>
        <p:spPr>
          <a:xfrm>
            <a:off x="844257" y="3029583"/>
            <a:ext cx="2940863" cy="1002007"/>
          </a:xfrm>
        </p:spPr>
        <p:txBody>
          <a:bodyPr anchor="b">
            <a:noAutofit/>
          </a:bodyPr>
          <a:lstStyle>
            <a:lvl1pPr marL="0" indent="0" algn="l">
              <a:lnSpc>
                <a:spcPct val="100000"/>
              </a:lnSpc>
              <a:buNone/>
              <a:defRPr sz="2000" b="1" i="0" cap="all" spc="300" baseline="0">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Content Placeholder 2">
            <a:extLst>
              <a:ext uri="{FF2B5EF4-FFF2-40B4-BE49-F238E27FC236}">
                <a16:creationId xmlns:a16="http://schemas.microsoft.com/office/drawing/2014/main" id="{16C42666-9F54-E92B-0327-85CCBAD21F0A}"/>
              </a:ext>
            </a:extLst>
          </p:cNvPr>
          <p:cNvSpPr>
            <a:spLocks noGrp="1"/>
          </p:cNvSpPr>
          <p:nvPr>
            <p:ph idx="10" hasCustomPrompt="1"/>
          </p:nvPr>
        </p:nvSpPr>
        <p:spPr>
          <a:xfrm>
            <a:off x="844257" y="4053021"/>
            <a:ext cx="2944737" cy="2284667"/>
          </a:xfrm>
        </p:spPr>
        <p:txBody>
          <a:bodyPr lIns="0" tIns="0" r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Oval 2">
            <a:extLst>
              <a:ext uri="{FF2B5EF4-FFF2-40B4-BE49-F238E27FC236}">
                <a16:creationId xmlns:a16="http://schemas.microsoft.com/office/drawing/2014/main" id="{FCFF2E1B-0868-370D-4DD5-C9FAA608FAF8}"/>
              </a:ext>
            </a:extLst>
          </p:cNvPr>
          <p:cNvSpPr/>
          <p:nvPr userDrawn="1"/>
        </p:nvSpPr>
        <p:spPr>
          <a:xfrm>
            <a:off x="5617535"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4" name="Picture Placeholder 13">
            <a:extLst>
              <a:ext uri="{FF2B5EF4-FFF2-40B4-BE49-F238E27FC236}">
                <a16:creationId xmlns:a16="http://schemas.microsoft.com/office/drawing/2014/main" id="{0B4A9B4F-A838-18BA-A205-674E6E13EB45}"/>
              </a:ext>
            </a:extLst>
          </p:cNvPr>
          <p:cNvSpPr>
            <a:spLocks noGrp="1"/>
          </p:cNvSpPr>
          <p:nvPr>
            <p:ph type="pic" sz="quarter" idx="30"/>
          </p:nvPr>
        </p:nvSpPr>
        <p:spPr>
          <a:xfrm>
            <a:off x="5107541" y="2001750"/>
            <a:ext cx="1159161" cy="1036101"/>
          </a:xfrm>
          <a:noFill/>
        </p:spPr>
        <p:txBody>
          <a:bodyPr anchor="ctr">
            <a:noAutofit/>
          </a:bodyPr>
          <a:lstStyle>
            <a:lvl1pPr algn="ctr">
              <a:defRPr sz="1600"/>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35959781-AA1F-7789-57AC-F3583B408E73}"/>
              </a:ext>
            </a:extLst>
          </p:cNvPr>
          <p:cNvSpPr>
            <a:spLocks noGrp="1"/>
          </p:cNvSpPr>
          <p:nvPr>
            <p:ph type="body" sz="quarter" idx="28" hasCustomPrompt="1"/>
          </p:nvPr>
        </p:nvSpPr>
        <p:spPr>
          <a:xfrm>
            <a:off x="4617227" y="3064120"/>
            <a:ext cx="2940864" cy="988902"/>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4" name="Content Placeholder 2">
            <a:extLst>
              <a:ext uri="{FF2B5EF4-FFF2-40B4-BE49-F238E27FC236}">
                <a16:creationId xmlns:a16="http://schemas.microsoft.com/office/drawing/2014/main" id="{73AFA26A-367B-C958-6FDA-30DC18B38549}"/>
              </a:ext>
            </a:extLst>
          </p:cNvPr>
          <p:cNvSpPr>
            <a:spLocks noGrp="1"/>
          </p:cNvSpPr>
          <p:nvPr>
            <p:ph idx="12" hasCustomPrompt="1"/>
          </p:nvPr>
        </p:nvSpPr>
        <p:spPr>
          <a:xfrm>
            <a:off x="4617226" y="4066126"/>
            <a:ext cx="2944737" cy="2284667"/>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Oval 3">
            <a:extLst>
              <a:ext uri="{FF2B5EF4-FFF2-40B4-BE49-F238E27FC236}">
                <a16:creationId xmlns:a16="http://schemas.microsoft.com/office/drawing/2014/main" id="{BE993317-B15E-4278-C4C8-D2C8F54AED79}"/>
              </a:ext>
            </a:extLst>
          </p:cNvPr>
          <p:cNvSpPr/>
          <p:nvPr userDrawn="1"/>
        </p:nvSpPr>
        <p:spPr>
          <a:xfrm>
            <a:off x="8836567" y="2070777"/>
            <a:ext cx="956930" cy="956930"/>
          </a:xfrm>
          <a:prstGeom prst="ellipse">
            <a:avLst/>
          </a:prstGeom>
          <a:solidFill>
            <a:schemeClr val="accent1">
              <a:alpha val="7449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5" name="Picture Placeholder 13">
            <a:extLst>
              <a:ext uri="{FF2B5EF4-FFF2-40B4-BE49-F238E27FC236}">
                <a16:creationId xmlns:a16="http://schemas.microsoft.com/office/drawing/2014/main" id="{320E0A84-9337-4401-9D13-157978C60776}"/>
              </a:ext>
            </a:extLst>
          </p:cNvPr>
          <p:cNvSpPr>
            <a:spLocks noGrp="1"/>
          </p:cNvSpPr>
          <p:nvPr>
            <p:ph type="pic" sz="quarter" idx="31"/>
          </p:nvPr>
        </p:nvSpPr>
        <p:spPr>
          <a:xfrm>
            <a:off x="8333421" y="2004710"/>
            <a:ext cx="1159161" cy="1036101"/>
          </a:xfrm>
          <a:noFill/>
        </p:spPr>
        <p:txBody>
          <a:bodyPr anchor="ctr">
            <a:noAutofit/>
          </a:bodyPr>
          <a:lstStyle>
            <a:lvl1pPr algn="ctr">
              <a:defRPr sz="1600"/>
            </a:lvl1pPr>
          </a:lstStyle>
          <a:p>
            <a:r>
              <a:rPr lang="en-US"/>
              <a:t>Click icon to add picture</a:t>
            </a:r>
            <a:endParaRPr lang="en-US" dirty="0"/>
          </a:p>
        </p:txBody>
      </p:sp>
      <p:sp>
        <p:nvSpPr>
          <p:cNvPr id="32" name="Text Placeholder 28">
            <a:extLst>
              <a:ext uri="{FF2B5EF4-FFF2-40B4-BE49-F238E27FC236}">
                <a16:creationId xmlns:a16="http://schemas.microsoft.com/office/drawing/2014/main" id="{AC8F3009-6B00-DF9F-8517-05A826556634}"/>
              </a:ext>
            </a:extLst>
          </p:cNvPr>
          <p:cNvSpPr>
            <a:spLocks noGrp="1"/>
          </p:cNvSpPr>
          <p:nvPr>
            <p:ph type="body" sz="quarter" idx="29" hasCustomPrompt="1"/>
          </p:nvPr>
        </p:nvSpPr>
        <p:spPr>
          <a:xfrm>
            <a:off x="8403008" y="3029583"/>
            <a:ext cx="2940864" cy="988902"/>
          </a:xfr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dirty="0"/>
              <a:t>CLICK TO EDIT MASTER SUBTITLE STYLE</a:t>
            </a:r>
          </a:p>
        </p:txBody>
      </p:sp>
      <p:sp>
        <p:nvSpPr>
          <p:cNvPr id="23" name="Content Placeholder 2">
            <a:extLst>
              <a:ext uri="{FF2B5EF4-FFF2-40B4-BE49-F238E27FC236}">
                <a16:creationId xmlns:a16="http://schemas.microsoft.com/office/drawing/2014/main" id="{B51E11FB-D524-5781-B4B3-F6E5484F19F3}"/>
              </a:ext>
            </a:extLst>
          </p:cNvPr>
          <p:cNvSpPr>
            <a:spLocks noGrp="1"/>
          </p:cNvSpPr>
          <p:nvPr>
            <p:ph idx="11" hasCustomPrompt="1"/>
          </p:nvPr>
        </p:nvSpPr>
        <p:spPr>
          <a:xfrm>
            <a:off x="8398539" y="4031589"/>
            <a:ext cx="2944737" cy="2284667"/>
          </a:xfr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800100" indent="-34290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466B1E6-E67B-3B07-B464-6C782D2D21E7}"/>
              </a:ext>
            </a:extLst>
          </p:cNvPr>
          <p:cNvSpPr>
            <a:spLocks noGrp="1"/>
          </p:cNvSpPr>
          <p:nvPr>
            <p:ph type="ftr" sz="quarter" idx="33"/>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2B63D2A3-D5E9-1D68-8AB2-1DB5C21E9126}"/>
              </a:ext>
            </a:extLst>
          </p:cNvPr>
          <p:cNvSpPr>
            <a:spLocks noGrp="1"/>
          </p:cNvSpPr>
          <p:nvPr>
            <p:ph type="sldNum" sz="quarter" idx="34"/>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592F592C-CC3F-8FC0-DAF8-24019474CAB1}"/>
              </a:ext>
            </a:extLst>
          </p:cNvPr>
          <p:cNvSpPr>
            <a:spLocks noGrp="1"/>
          </p:cNvSpPr>
          <p:nvPr>
            <p:ph type="title" hasCustomPrompt="1"/>
          </p:nvPr>
        </p:nvSpPr>
        <p:spPr>
          <a:xfrm>
            <a:off x="847384" y="884982"/>
            <a:ext cx="5744335" cy="979204"/>
          </a:xfrm>
        </p:spPr>
        <p:txBody>
          <a:bodyPr lIns="0" tIns="0" rIns="0" bIns="0" anchor="t">
            <a:noAutofit/>
          </a:bodyPr>
          <a:lstStyle>
            <a:lvl1pPr>
              <a:defRPr sz="3600" baseline="0">
                <a:latin typeface="+mj-lt"/>
              </a:defRPr>
            </a:lvl1pPr>
          </a:lstStyle>
          <a:p>
            <a:r>
              <a:rPr lang="en-US" dirty="0"/>
              <a:t>CLICK TO EDIT MASTER TITLE</a:t>
            </a:r>
          </a:p>
        </p:txBody>
      </p:sp>
      <p:sp>
        <p:nvSpPr>
          <p:cNvPr id="13" name="Text Placeholder 2">
            <a:extLst>
              <a:ext uri="{FF2B5EF4-FFF2-40B4-BE49-F238E27FC236}">
                <a16:creationId xmlns:a16="http://schemas.microsoft.com/office/drawing/2014/main" id="{ED5AF112-F5BD-9AA8-0E64-A6972333DDB1}"/>
              </a:ext>
            </a:extLst>
          </p:cNvPr>
          <p:cNvSpPr>
            <a:spLocks noGrp="1"/>
          </p:cNvSpPr>
          <p:nvPr>
            <p:ph type="body" idx="1"/>
          </p:nvPr>
        </p:nvSpPr>
        <p:spPr>
          <a:xfrm>
            <a:off x="855915" y="2046038"/>
            <a:ext cx="4831207" cy="3568139"/>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id="{DD9A5508-A146-4C36-FF14-5B78325C526D}"/>
              </a:ext>
            </a:extLst>
          </p:cNvPr>
          <p:cNvSpPr>
            <a:spLocks noGrp="1"/>
          </p:cNvSpPr>
          <p:nvPr>
            <p:ph type="pic" sz="quarter" idx="12"/>
          </p:nvPr>
        </p:nvSpPr>
        <p:spPr>
          <a:xfrm>
            <a:off x="7868966" y="1112838"/>
            <a:ext cx="3475649" cy="4975225"/>
          </a:xfrm>
          <a:solidFill>
            <a:schemeClr val="accent1">
              <a:lumMod val="20000"/>
              <a:lumOff val="80000"/>
            </a:schemeClr>
          </a:solidFill>
        </p:spPr>
        <p:txBody>
          <a:bodyPr anchor="ctr"/>
          <a:lstStyle>
            <a:lvl1pPr algn="ctr">
              <a:defRPr/>
            </a:lvl1pPr>
          </a:lstStyle>
          <a:p>
            <a:r>
              <a:rPr lang="en-US"/>
              <a:t>Click icon to add picture</a:t>
            </a:r>
            <a:endParaRPr lang="en-US" dirty="0"/>
          </a:p>
        </p:txBody>
      </p:sp>
      <p:sp>
        <p:nvSpPr>
          <p:cNvPr id="14" name="Text Placeholder 10">
            <a:extLst>
              <a:ext uri="{FF2B5EF4-FFF2-40B4-BE49-F238E27FC236}">
                <a16:creationId xmlns:a16="http://schemas.microsoft.com/office/drawing/2014/main" id="{104F5115-4987-5C8E-E191-E06A29A553D3}"/>
              </a:ext>
            </a:extLst>
          </p:cNvPr>
          <p:cNvSpPr>
            <a:spLocks noGrp="1"/>
          </p:cNvSpPr>
          <p:nvPr>
            <p:ph type="body" sz="quarter" idx="13"/>
          </p:nvPr>
        </p:nvSpPr>
        <p:spPr>
          <a:xfrm>
            <a:off x="7010733" y="2803273"/>
            <a:ext cx="2121408" cy="2121408"/>
          </a:xfrm>
          <a:prstGeom prst="ellipse">
            <a:avLst/>
          </a:prstGeom>
          <a:solidFill>
            <a:schemeClr val="accent1">
              <a:alpha val="72000"/>
            </a:schemeClr>
          </a:solidFill>
        </p:spPr>
        <p:txBody>
          <a:bodyPr/>
          <a:lstStyle>
            <a:lvl1pPr>
              <a:defRPr sz="300">
                <a:solidFill>
                  <a:schemeClr val="accent1">
                    <a:alpha val="0"/>
                  </a:schemeClr>
                </a:solidFill>
              </a:defRPr>
            </a:lvl1pPr>
          </a:lstStyle>
          <a:p>
            <a:pPr lvl="0"/>
            <a:r>
              <a:rPr lang="en-US"/>
              <a:t>Click to edit Master text styles</a:t>
            </a:r>
          </a:p>
        </p:txBody>
      </p:sp>
      <p:sp>
        <p:nvSpPr>
          <p:cNvPr id="15" name="Text Placeholder 10">
            <a:extLst>
              <a:ext uri="{FF2B5EF4-FFF2-40B4-BE49-F238E27FC236}">
                <a16:creationId xmlns:a16="http://schemas.microsoft.com/office/drawing/2014/main" id="{1EA969D2-43E7-374C-2BD3-3ED94ADEAE97}"/>
              </a:ext>
            </a:extLst>
          </p:cNvPr>
          <p:cNvSpPr>
            <a:spLocks noGrp="1"/>
          </p:cNvSpPr>
          <p:nvPr>
            <p:ph type="body" sz="quarter" idx="14"/>
          </p:nvPr>
        </p:nvSpPr>
        <p:spPr>
          <a:xfrm>
            <a:off x="11258537" y="4711495"/>
            <a:ext cx="192024" cy="1033272"/>
          </a:xfrm>
          <a:prstGeom prst="rect">
            <a:avLst/>
          </a:prstGeom>
          <a:solidFill>
            <a:schemeClr val="accent1">
              <a:alpha val="83000"/>
            </a:schemeClr>
          </a:solidFill>
        </p:spPr>
        <p:txBody>
          <a:bodyPr/>
          <a:lstStyle>
            <a:lvl1pPr>
              <a:defRPr sz="300">
                <a:solidFill>
                  <a:schemeClr val="accent1">
                    <a:alpha val="0"/>
                  </a:schemeClr>
                </a:solidFill>
              </a:defRPr>
            </a:lvl1pPr>
          </a:lstStyle>
          <a:p>
            <a:pPr lvl="0"/>
            <a:r>
              <a:rPr lang="en-US"/>
              <a:t>Click to edit Master text styles</a:t>
            </a:r>
          </a:p>
        </p:txBody>
      </p:sp>
      <p:sp>
        <p:nvSpPr>
          <p:cNvPr id="3" name="Footer Placeholder 2">
            <a:extLst>
              <a:ext uri="{FF2B5EF4-FFF2-40B4-BE49-F238E27FC236}">
                <a16:creationId xmlns:a16="http://schemas.microsoft.com/office/drawing/2014/main" id="{8DE7E217-DB17-AA1B-8753-DBFDF42AB32F}"/>
              </a:ext>
            </a:extLst>
          </p:cNvPr>
          <p:cNvSpPr>
            <a:spLocks noGrp="1"/>
          </p:cNvSpPr>
          <p:nvPr>
            <p:ph type="ftr" sz="quarter" idx="10"/>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D6FA3F1-16D7-20B8-B929-59317A576C99}"/>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83057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Large walking intersection with one lone person">
            <a:extLst>
              <a:ext uri="{FF2B5EF4-FFF2-40B4-BE49-F238E27FC236}">
                <a16:creationId xmlns:a16="http://schemas.microsoft.com/office/drawing/2014/main" id="{09010683-ED2B-BF6C-90F9-AF09D38DB677}"/>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Effect>
                      <a14:brightnessContrast bright="27000" contrast="5000"/>
                    </a14:imgEffect>
                  </a14:imgLayer>
                </a14:imgProps>
              </a:ext>
              <a:ext uri="{28A0092B-C50C-407E-A947-70E740481C1C}">
                <a14:useLocalDpi xmlns:a14="http://schemas.microsoft.com/office/drawing/2010/main"/>
              </a:ext>
            </a:extLst>
          </a:blip>
          <a:srcRect/>
          <a:stretch/>
        </p:blipFill>
        <p:spPr>
          <a:xfrm>
            <a:off x="0" y="1"/>
            <a:ext cx="11811000" cy="6858000"/>
          </a:xfrm>
          <a:prstGeom prst="rect">
            <a:avLst/>
          </a:prstGeom>
        </p:spPr>
      </p:pic>
      <p:sp>
        <p:nvSpPr>
          <p:cNvPr id="13" name="Freeform 12">
            <a:extLst>
              <a:ext uri="{FF2B5EF4-FFF2-40B4-BE49-F238E27FC236}">
                <a16:creationId xmlns:a16="http://schemas.microsoft.com/office/drawing/2014/main" id="{C7A66511-B85E-197E-52D6-398E0BABD4A3}"/>
              </a:ext>
            </a:extLst>
          </p:cNvPr>
          <p:cNvSpPr/>
          <p:nvPr userDrawn="1"/>
        </p:nvSpPr>
        <p:spPr>
          <a:xfrm>
            <a:off x="777819" y="0"/>
            <a:ext cx="8272488" cy="6858000"/>
          </a:xfrm>
          <a:custGeom>
            <a:avLst/>
            <a:gdLst>
              <a:gd name="connsiteX0" fmla="*/ 2449074 w 8272488"/>
              <a:gd name="connsiteY0" fmla="*/ 0 h 6858000"/>
              <a:gd name="connsiteX1" fmla="*/ 5823415 w 8272488"/>
              <a:gd name="connsiteY1" fmla="*/ 0 h 6858000"/>
              <a:gd name="connsiteX2" fmla="*/ 5929477 w 8272488"/>
              <a:gd name="connsiteY2" fmla="*/ 47950 h 6858000"/>
              <a:gd name="connsiteX3" fmla="*/ 8272488 w 8272488"/>
              <a:gd name="connsiteY3" fmla="*/ 3776315 h 6858000"/>
              <a:gd name="connsiteX4" fmla="*/ 7025715 w 8272488"/>
              <a:gd name="connsiteY4" fmla="*/ 6735959 h 6858000"/>
              <a:gd name="connsiteX5" fmla="*/ 6893036 w 8272488"/>
              <a:gd name="connsiteY5" fmla="*/ 6858000 h 6858000"/>
              <a:gd name="connsiteX6" fmla="*/ 1379452 w 8272488"/>
              <a:gd name="connsiteY6" fmla="*/ 6858000 h 6858000"/>
              <a:gd name="connsiteX7" fmla="*/ 1246773 w 8272488"/>
              <a:gd name="connsiteY7" fmla="*/ 6735959 h 6858000"/>
              <a:gd name="connsiteX8" fmla="*/ 0 w 8272488"/>
              <a:gd name="connsiteY8" fmla="*/ 3776315 h 6858000"/>
              <a:gd name="connsiteX9" fmla="*/ 2343012 w 8272488"/>
              <a:gd name="connsiteY9" fmla="*/ 479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72488" h="6858000">
                <a:moveTo>
                  <a:pt x="2449074" y="0"/>
                </a:moveTo>
                <a:lnTo>
                  <a:pt x="5823415" y="0"/>
                </a:lnTo>
                <a:lnTo>
                  <a:pt x="5929477" y="47950"/>
                </a:lnTo>
                <a:cubicBezTo>
                  <a:pt x="7315814" y="715956"/>
                  <a:pt x="8272488" y="2134414"/>
                  <a:pt x="8272488" y="3776315"/>
                </a:cubicBezTo>
                <a:cubicBezTo>
                  <a:pt x="8272488" y="4936354"/>
                  <a:pt x="7794942" y="5984857"/>
                  <a:pt x="7025715" y="6735959"/>
                </a:cubicBezTo>
                <a:lnTo>
                  <a:pt x="6893036" y="6858000"/>
                </a:lnTo>
                <a:lnTo>
                  <a:pt x="1379452" y="6858000"/>
                </a:lnTo>
                <a:lnTo>
                  <a:pt x="1246773" y="6735959"/>
                </a:lnTo>
                <a:cubicBezTo>
                  <a:pt x="477546" y="5984857"/>
                  <a:pt x="0" y="4936354"/>
                  <a:pt x="0" y="3776315"/>
                </a:cubicBezTo>
                <a:cubicBezTo>
                  <a:pt x="0" y="2134414"/>
                  <a:pt x="956674" y="715956"/>
                  <a:pt x="2343012" y="47950"/>
                </a:cubicBezTo>
                <a:close/>
              </a:path>
            </a:pathLst>
          </a:cu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2" name="Title 1">
            <a:extLst>
              <a:ext uri="{FF2B5EF4-FFF2-40B4-BE49-F238E27FC236}">
                <a16:creationId xmlns:a16="http://schemas.microsoft.com/office/drawing/2014/main" id="{71A36714-0A6D-7D0D-3336-B8081C409BA0}"/>
              </a:ext>
            </a:extLst>
          </p:cNvPr>
          <p:cNvSpPr>
            <a:spLocks noGrp="1"/>
          </p:cNvSpPr>
          <p:nvPr>
            <p:ph type="title" hasCustomPrompt="1"/>
          </p:nvPr>
        </p:nvSpPr>
        <p:spPr>
          <a:xfrm>
            <a:off x="1907196" y="2188196"/>
            <a:ext cx="5985159" cy="1594507"/>
          </a:xfrm>
        </p:spPr>
        <p:txBody>
          <a:bodyPr lIns="0" tIns="0" rIns="0" bIns="0" anchor="b">
            <a:noAutofit/>
          </a:bodyPr>
          <a:lstStyle>
            <a:lvl1pPr>
              <a:defRPr sz="3600" b="1" i="0" baseline="0">
                <a:solidFill>
                  <a:schemeClr val="tx1"/>
                </a:solidFill>
                <a:latin typeface="+mj-lt"/>
                <a:cs typeface="Arial Black" panose="020B0604020202020204" pitchFamily="34" charset="0"/>
              </a:defRPr>
            </a:lvl1pPr>
          </a:lstStyle>
          <a:p>
            <a:r>
              <a:rPr lang="en-US" dirty="0"/>
              <a:t>CLICK TO EDIT MASTER TITLE STYLE</a:t>
            </a:r>
          </a:p>
        </p:txBody>
      </p:sp>
      <p:sp>
        <p:nvSpPr>
          <p:cNvPr id="11" name="Text Placeholder 2">
            <a:extLst>
              <a:ext uri="{FF2B5EF4-FFF2-40B4-BE49-F238E27FC236}">
                <a16:creationId xmlns:a16="http://schemas.microsoft.com/office/drawing/2014/main" id="{CFA9DBC5-E4A8-5230-9CE1-902849869495}"/>
              </a:ext>
            </a:extLst>
          </p:cNvPr>
          <p:cNvSpPr>
            <a:spLocks noGrp="1"/>
          </p:cNvSpPr>
          <p:nvPr>
            <p:ph type="body" idx="1"/>
          </p:nvPr>
        </p:nvSpPr>
        <p:spPr>
          <a:xfrm>
            <a:off x="1907196" y="3790988"/>
            <a:ext cx="5444517" cy="1731890"/>
          </a:xfrm>
        </p:spPr>
        <p:txBody>
          <a:bodyPr lIns="0" tIns="0" rIns="0" bIns="0" anchor="t">
            <a:noAutofit/>
          </a:bodyPr>
          <a:lstStyle>
            <a:lvl1pPr marL="0" indent="0">
              <a:buNone/>
              <a:defRPr sz="1800" b="0" i="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829F29DD-6F0C-B005-FD16-89C061AE31C9}"/>
              </a:ext>
            </a:extLst>
          </p:cNvPr>
          <p:cNvSpPr/>
          <p:nvPr userDrawn="1"/>
        </p:nvSpPr>
        <p:spPr>
          <a:xfrm>
            <a:off x="10408059" y="1151133"/>
            <a:ext cx="190346" cy="10370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12" name="Rectangle 11">
            <a:extLst>
              <a:ext uri="{FF2B5EF4-FFF2-40B4-BE49-F238E27FC236}">
                <a16:creationId xmlns:a16="http://schemas.microsoft.com/office/drawing/2014/main" id="{67980795-C54D-B27A-60D2-8758CAF840E2}"/>
              </a:ext>
            </a:extLst>
          </p:cNvPr>
          <p:cNvSpPr/>
          <p:nvPr userDrawn="1"/>
        </p:nvSpPr>
        <p:spPr>
          <a:xfrm>
            <a:off x="10987993" y="114070"/>
            <a:ext cx="190346" cy="1037063"/>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4" name="Footer Placeholder 3">
            <a:extLst>
              <a:ext uri="{FF2B5EF4-FFF2-40B4-BE49-F238E27FC236}">
                <a16:creationId xmlns:a16="http://schemas.microsoft.com/office/drawing/2014/main" id="{7B05DD54-AC6C-8FD6-3ABF-282F1F124B40}"/>
              </a:ext>
            </a:extLst>
          </p:cNvPr>
          <p:cNvSpPr>
            <a:spLocks noGrp="1"/>
          </p:cNvSpPr>
          <p:nvPr>
            <p:ph type="ftr" sz="quarter" idx="10"/>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2CBBA03-8EAF-9651-6DC8-7316BA1FE5F7}"/>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5272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696222" y="654637"/>
            <a:ext cx="4834517" cy="2774361"/>
          </a:xfrm>
        </p:spPr>
        <p:txBody>
          <a:bodyPr lIns="0" tIns="0" rIns="0" bIns="0" anchor="b">
            <a:noAutofit/>
          </a:bodyPr>
          <a:lstStyle>
            <a:lvl1pPr>
              <a:defRPr sz="3600" cap="all" baseline="0"/>
            </a:lvl1pPr>
          </a:lstStyle>
          <a:p>
            <a:r>
              <a:rPr lang="en-US" dirty="0"/>
              <a:t>CLICK TO EDIT MASTER TITLE STYLE</a:t>
            </a:r>
          </a:p>
        </p:txBody>
      </p:sp>
      <p:sp>
        <p:nvSpPr>
          <p:cNvPr id="5" name="Picture Placeholder 4">
            <a:extLst>
              <a:ext uri="{FF2B5EF4-FFF2-40B4-BE49-F238E27FC236}">
                <a16:creationId xmlns:a16="http://schemas.microsoft.com/office/drawing/2014/main" id="{346650F3-FE62-E3A1-C1F7-6A7E767D0045}"/>
              </a:ext>
            </a:extLst>
          </p:cNvPr>
          <p:cNvSpPr>
            <a:spLocks noGrp="1"/>
          </p:cNvSpPr>
          <p:nvPr>
            <p:ph type="pic" sz="quarter" idx="10"/>
          </p:nvPr>
        </p:nvSpPr>
        <p:spPr>
          <a:xfrm>
            <a:off x="1395412" y="653461"/>
            <a:ext cx="4597556" cy="5549900"/>
          </a:xfrm>
        </p:spPr>
        <p:txBody>
          <a:bodyPr/>
          <a:lstStyle/>
          <a:p>
            <a:r>
              <a:rPr lang="en-US"/>
              <a:t>Click icon to add picture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6696221" y="3429000"/>
            <a:ext cx="4834517" cy="2774361"/>
          </a:xfrm>
        </p:spPr>
        <p:txBody>
          <a:bodyPr lIns="0" tIns="0" rIns="0" bIns="0">
            <a:noAutofit/>
          </a:bodyPr>
          <a:lstStyle>
            <a:lvl1pPr marL="0" indent="0">
              <a:buNone/>
              <a:defRPr sz="20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DE39F4-E652-D021-FAC3-9A057954548D}"/>
              </a:ext>
            </a:extLst>
          </p:cNvPr>
          <p:cNvSpPr/>
          <p:nvPr userDrawn="1"/>
        </p:nvSpPr>
        <p:spPr>
          <a:xfrm>
            <a:off x="0" y="0"/>
            <a:ext cx="453347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1"/>
              </a:solidFill>
            </a:endParaRPr>
          </a:p>
        </p:txBody>
      </p:sp>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847384" y="884981"/>
            <a:ext cx="10506416" cy="1128519"/>
          </a:xfrm>
        </p:spPr>
        <p:txBody>
          <a:bodyPr lIns="0" tIns="0" rIns="0" bIns="0" anchor="t">
            <a:noAutofit/>
          </a:bodyPr>
          <a:lstStyle>
            <a:lvl1pPr>
              <a:defRPr sz="3600" baseline="0">
                <a:solidFill>
                  <a:schemeClr val="tx1"/>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id="{6763DD79-6EE3-B8D8-0CBF-2151E3515904}"/>
              </a:ext>
            </a:extLst>
          </p:cNvPr>
          <p:cNvSpPr>
            <a:spLocks noGrp="1"/>
          </p:cNvSpPr>
          <p:nvPr>
            <p:ph type="pic" sz="quarter" idx="11"/>
          </p:nvPr>
        </p:nvSpPr>
        <p:spPr>
          <a:xfrm>
            <a:off x="846438" y="2090460"/>
            <a:ext cx="4729163" cy="3271838"/>
          </a:xfrm>
          <a:custGeom>
            <a:avLst/>
            <a:gdLst>
              <a:gd name="connsiteX0" fmla="*/ 0 w 4729163"/>
              <a:gd name="connsiteY0" fmla="*/ 0 h 3271838"/>
              <a:gd name="connsiteX1" fmla="*/ 4729163 w 4729163"/>
              <a:gd name="connsiteY1" fmla="*/ 0 h 3271838"/>
              <a:gd name="connsiteX2" fmla="*/ 4729163 w 4729163"/>
              <a:gd name="connsiteY2" fmla="*/ 1519113 h 3271838"/>
              <a:gd name="connsiteX3" fmla="*/ 4674888 w 4729163"/>
              <a:gd name="connsiteY3" fmla="*/ 1524585 h 3271838"/>
              <a:gd name="connsiteX4" fmla="*/ 4145679 w 4729163"/>
              <a:gd name="connsiteY4" fmla="*/ 2173901 h 3271838"/>
              <a:gd name="connsiteX5" fmla="*/ 4674888 w 4729163"/>
              <a:gd name="connsiteY5" fmla="*/ 2823218 h 3271838"/>
              <a:gd name="connsiteX6" fmla="*/ 4729163 w 4729163"/>
              <a:gd name="connsiteY6" fmla="*/ 2828689 h 3271838"/>
              <a:gd name="connsiteX7" fmla="*/ 4729163 w 4729163"/>
              <a:gd name="connsiteY7" fmla="*/ 3271838 h 3271838"/>
              <a:gd name="connsiteX8" fmla="*/ 0 w 4729163"/>
              <a:gd name="connsiteY8" fmla="*/ 3271838 h 327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29163" h="3271838">
                <a:moveTo>
                  <a:pt x="0" y="0"/>
                </a:moveTo>
                <a:lnTo>
                  <a:pt x="4729163" y="0"/>
                </a:lnTo>
                <a:lnTo>
                  <a:pt x="4729163" y="1519113"/>
                </a:lnTo>
                <a:lnTo>
                  <a:pt x="4674888" y="1524585"/>
                </a:lnTo>
                <a:cubicBezTo>
                  <a:pt x="4372869" y="1586387"/>
                  <a:pt x="4145679" y="1853613"/>
                  <a:pt x="4145679" y="2173901"/>
                </a:cubicBezTo>
                <a:cubicBezTo>
                  <a:pt x="4145679" y="2494190"/>
                  <a:pt x="4372869" y="2761416"/>
                  <a:pt x="4674888" y="2823218"/>
                </a:cubicBezTo>
                <a:lnTo>
                  <a:pt x="4729163" y="2828689"/>
                </a:lnTo>
                <a:lnTo>
                  <a:pt x="4729163" y="3271838"/>
                </a:lnTo>
                <a:lnTo>
                  <a:pt x="0" y="3271838"/>
                </a:lnTo>
                <a:close/>
              </a:path>
            </a:pathLst>
          </a:custGeom>
          <a:solidFill>
            <a:schemeClr val="accent1">
              <a:lumMod val="20000"/>
              <a:lumOff val="80000"/>
            </a:schemeClr>
          </a:solidFill>
        </p:spPr>
        <p:txBody>
          <a:bodyPr wrap="square" anchor="ctr">
            <a:noAutofit/>
          </a:bodyPr>
          <a:lstStyle>
            <a:lvl1pPr algn="ctr">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978650" y="2087562"/>
            <a:ext cx="4375150" cy="3891067"/>
          </a:xfrm>
        </p:spPr>
        <p:txBody>
          <a:bodyPr lIns="0" tIns="0" rIns="0" bIns="0">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Oval 9">
            <a:extLst>
              <a:ext uri="{FF2B5EF4-FFF2-40B4-BE49-F238E27FC236}">
                <a16:creationId xmlns:a16="http://schemas.microsoft.com/office/drawing/2014/main" id="{AE3A22C8-6F2C-1CDE-8309-91BEE025D4F6}"/>
              </a:ext>
              <a:ext uri="{C183D7F6-B498-43B3-948B-1728B52AA6E4}">
                <adec:decorative xmlns:adec="http://schemas.microsoft.com/office/drawing/2017/decorative" val="1"/>
              </a:ext>
            </a:extLst>
          </p:cNvPr>
          <p:cNvSpPr/>
          <p:nvPr userDrawn="1"/>
        </p:nvSpPr>
        <p:spPr>
          <a:xfrm>
            <a:off x="4992117" y="3601579"/>
            <a:ext cx="1325563" cy="1325563"/>
          </a:xfrm>
          <a:prstGeom prst="ellipse">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Footer Placeholder 1">
            <a:extLst>
              <a:ext uri="{FF2B5EF4-FFF2-40B4-BE49-F238E27FC236}">
                <a16:creationId xmlns:a16="http://schemas.microsoft.com/office/drawing/2014/main" id="{6CD6503F-0A61-068C-55A7-DCFF406FB31E}"/>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CAB612C-940F-4C41-D28D-9328F1524163}"/>
              </a:ext>
            </a:extLst>
          </p:cNvPr>
          <p:cNvSpPr>
            <a:spLocks noGrp="1"/>
          </p:cNvSpPr>
          <p:nvPr>
            <p:ph type="sldNum" sz="quarter" idx="13"/>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7" name="Picture 36" descr="A picture containing accessory&#10;&#10;Description automatically generated">
            <a:extLst>
              <a:ext uri="{FF2B5EF4-FFF2-40B4-BE49-F238E27FC236}">
                <a16:creationId xmlns:a16="http://schemas.microsoft.com/office/drawing/2014/main" id="{C36ADBF6-BB82-4096-70C0-7517A47A412F}"/>
              </a:ext>
            </a:extLst>
          </p:cNvPr>
          <p:cNvPicPr>
            <a:picLocks noChangeAspect="1"/>
          </p:cNvPicPr>
          <p:nvPr userDrawn="1"/>
        </p:nvPicPr>
        <p:blipFill>
          <a:blip r:embed="rId2" cstate="print">
            <a:grayscl/>
            <a:extLst>
              <a:ext uri="{BEBA8EAE-BF5A-486C-A8C5-ECC9F3942E4B}">
                <a14:imgProps xmlns:a14="http://schemas.microsoft.com/office/drawing/2010/main">
                  <a14:imgLayer r:embed="rId3">
                    <a14:imgEffect>
                      <a14:colorTemperature colorTemp="4700"/>
                    </a14:imgEffect>
                    <a14:imgEffect>
                      <a14:saturation sat="33000"/>
                    </a14:imgEffect>
                    <a14:imgEffect>
                      <a14:brightnessContrast contrast="40000"/>
                    </a14:imgEffect>
                  </a14:imgLayer>
                </a14:imgProps>
              </a:ext>
              <a:ext uri="{28A0092B-C50C-407E-A947-70E740481C1C}">
                <a14:useLocalDpi xmlns:a14="http://schemas.microsoft.com/office/drawing/2010/main"/>
              </a:ext>
            </a:extLst>
          </a:blip>
          <a:srcRect r="21975" b="1533"/>
          <a:stretch>
            <a:fillRect/>
          </a:stretch>
        </p:blipFill>
        <p:spPr>
          <a:xfrm rot="8325578">
            <a:off x="-1775001" y="-1607470"/>
            <a:ext cx="10567962" cy="8905077"/>
          </a:xfrm>
          <a:custGeom>
            <a:avLst/>
            <a:gdLst>
              <a:gd name="connsiteX0" fmla="*/ 6047036 w 10567962"/>
              <a:gd name="connsiteY0" fmla="*/ 8905077 h 8905077"/>
              <a:gd name="connsiteX1" fmla="*/ 0 w 10567962"/>
              <a:gd name="connsiteY1" fmla="*/ 3603767 h 8905077"/>
              <a:gd name="connsiteX2" fmla="*/ 0 w 10567962"/>
              <a:gd name="connsiteY2" fmla="*/ 0 h 8905077"/>
              <a:gd name="connsiteX3" fmla="*/ 6292508 w 10567962"/>
              <a:gd name="connsiteY3" fmla="*/ 0 h 8905077"/>
              <a:gd name="connsiteX4" fmla="*/ 10567962 w 10567962"/>
              <a:gd name="connsiteY4" fmla="*/ 3748201 h 8905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7962" h="8905077">
                <a:moveTo>
                  <a:pt x="6047036" y="8905077"/>
                </a:moveTo>
                <a:lnTo>
                  <a:pt x="0" y="3603767"/>
                </a:lnTo>
                <a:lnTo>
                  <a:pt x="0" y="0"/>
                </a:lnTo>
                <a:lnTo>
                  <a:pt x="6292508" y="0"/>
                </a:lnTo>
                <a:lnTo>
                  <a:pt x="10567962" y="3748201"/>
                </a:lnTo>
                <a:close/>
              </a:path>
            </a:pathLst>
          </a:custGeom>
        </p:spPr>
      </p:pic>
      <p:sp>
        <p:nvSpPr>
          <p:cNvPr id="14" name="Freeform 13">
            <a:extLst>
              <a:ext uri="{FF2B5EF4-FFF2-40B4-BE49-F238E27FC236}">
                <a16:creationId xmlns:a16="http://schemas.microsoft.com/office/drawing/2014/main" id="{FA127B08-9EC5-3FDF-B7CC-DF3587255E18}"/>
              </a:ext>
            </a:extLst>
          </p:cNvPr>
          <p:cNvSpPr/>
          <p:nvPr userDrawn="1"/>
        </p:nvSpPr>
        <p:spPr>
          <a:xfrm>
            <a:off x="925160" y="4144752"/>
            <a:ext cx="4788322" cy="2713249"/>
          </a:xfrm>
          <a:custGeom>
            <a:avLst/>
            <a:gdLst>
              <a:gd name="connsiteX0" fmla="*/ 2394161 w 4788322"/>
              <a:gd name="connsiteY0" fmla="*/ 0 h 2713249"/>
              <a:gd name="connsiteX1" fmla="*/ 4788322 w 4788322"/>
              <a:gd name="connsiteY1" fmla="*/ 2394161 h 2713249"/>
              <a:gd name="connsiteX2" fmla="*/ 4775962 w 4788322"/>
              <a:gd name="connsiteY2" fmla="*/ 2638950 h 2713249"/>
              <a:gd name="connsiteX3" fmla="*/ 4764622 w 4788322"/>
              <a:gd name="connsiteY3" fmla="*/ 2713249 h 2713249"/>
              <a:gd name="connsiteX4" fmla="*/ 23700 w 4788322"/>
              <a:gd name="connsiteY4" fmla="*/ 2713249 h 2713249"/>
              <a:gd name="connsiteX5" fmla="*/ 12361 w 4788322"/>
              <a:gd name="connsiteY5" fmla="*/ 2638950 h 2713249"/>
              <a:gd name="connsiteX6" fmla="*/ 0 w 4788322"/>
              <a:gd name="connsiteY6" fmla="*/ 2394161 h 2713249"/>
              <a:gd name="connsiteX7" fmla="*/ 2394161 w 4788322"/>
              <a:gd name="connsiteY7" fmla="*/ 0 h 271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8322" h="2713249">
                <a:moveTo>
                  <a:pt x="2394161" y="0"/>
                </a:moveTo>
                <a:cubicBezTo>
                  <a:pt x="3716420" y="0"/>
                  <a:pt x="4788322" y="1071902"/>
                  <a:pt x="4788322" y="2394161"/>
                </a:cubicBezTo>
                <a:cubicBezTo>
                  <a:pt x="4788322" y="2476803"/>
                  <a:pt x="4784135" y="2558466"/>
                  <a:pt x="4775962" y="2638950"/>
                </a:cubicBezTo>
                <a:lnTo>
                  <a:pt x="4764622" y="2713249"/>
                </a:lnTo>
                <a:lnTo>
                  <a:pt x="23700" y="2713249"/>
                </a:lnTo>
                <a:lnTo>
                  <a:pt x="12361" y="2638950"/>
                </a:lnTo>
                <a:cubicBezTo>
                  <a:pt x="4187" y="2558466"/>
                  <a:pt x="0" y="2476803"/>
                  <a:pt x="0" y="2394161"/>
                </a:cubicBezTo>
                <a:cubicBezTo>
                  <a:pt x="0" y="1071902"/>
                  <a:pt x="1071902" y="0"/>
                  <a:pt x="2394161" y="0"/>
                </a:cubicBezTo>
                <a:close/>
              </a:path>
            </a:pathLst>
          </a:cu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sp>
        <p:nvSpPr>
          <p:cNvPr id="10" name="Title 1">
            <a:extLst>
              <a:ext uri="{FF2B5EF4-FFF2-40B4-BE49-F238E27FC236}">
                <a16:creationId xmlns:a16="http://schemas.microsoft.com/office/drawing/2014/main" id="{0651D38D-DD64-4914-C669-30AA47A5AF3A}"/>
              </a:ext>
            </a:extLst>
          </p:cNvPr>
          <p:cNvSpPr>
            <a:spLocks noGrp="1"/>
          </p:cNvSpPr>
          <p:nvPr>
            <p:ph type="title" hasCustomPrompt="1"/>
          </p:nvPr>
        </p:nvSpPr>
        <p:spPr>
          <a:xfrm>
            <a:off x="5413445" y="2043946"/>
            <a:ext cx="6034216" cy="1439604"/>
          </a:xfrm>
        </p:spPr>
        <p:txBody>
          <a:bodyPr lIns="0" tIns="0" rIns="0" bIns="0" anchor="b">
            <a:noAutofit/>
          </a:bodyPr>
          <a:lstStyle>
            <a:lvl1pPr>
              <a:defRPr sz="3600" cap="all" baseline="0"/>
            </a:lvl1pPr>
          </a:lstStyle>
          <a:p>
            <a:r>
              <a:rPr lang="en-US" dirty="0"/>
              <a:t>CLICK TO EDIT MASTER TITLE STYLE</a:t>
            </a:r>
          </a:p>
        </p:txBody>
      </p:sp>
      <p:sp>
        <p:nvSpPr>
          <p:cNvPr id="12" name="Subtitle 2">
            <a:extLst>
              <a:ext uri="{FF2B5EF4-FFF2-40B4-BE49-F238E27FC236}">
                <a16:creationId xmlns:a16="http://schemas.microsoft.com/office/drawing/2014/main" id="{5A8DA7F4-A65E-7F16-9966-719CC1CE28D2}"/>
              </a:ext>
            </a:extLst>
          </p:cNvPr>
          <p:cNvSpPr>
            <a:spLocks noGrp="1"/>
          </p:cNvSpPr>
          <p:nvPr>
            <p:ph type="subTitle" idx="1" hasCustomPrompt="1"/>
          </p:nvPr>
        </p:nvSpPr>
        <p:spPr>
          <a:xfrm>
            <a:off x="5413445" y="3469262"/>
            <a:ext cx="6034216" cy="1085641"/>
          </a:xfrm>
        </p:spPr>
        <p:txBody>
          <a:bodyPr lIns="0" tIns="0" rIns="0" bIns="0">
            <a:noAutofit/>
          </a:bodyPr>
          <a:lstStyle>
            <a:lvl1pPr marL="0" indent="0" algn="l">
              <a:buNone/>
              <a:defRPr sz="2000" cap="all"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a:extLst>
              <a:ext uri="{FF2B5EF4-FFF2-40B4-BE49-F238E27FC236}">
                <a16:creationId xmlns:a16="http://schemas.microsoft.com/office/drawing/2014/main" id="{E21B6B04-886C-2862-3BD4-97071FCAD7CA}"/>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AE0F1657-AAC1-699F-C320-E5260E380642}"/>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07780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850168" y="1828800"/>
            <a:ext cx="10126362" cy="435133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68EECBEC-47C0-1CBF-96E7-318D53898471}"/>
              </a:ext>
            </a:extLst>
          </p:cNvPr>
          <p:cNvSpPr>
            <a:spLocks noGrp="1"/>
          </p:cNvSpPr>
          <p:nvPr>
            <p:ph type="ftr" sz="quarter" idx="10"/>
          </p:nvPr>
        </p:nvSpPr>
        <p:spPr/>
        <p:txBody>
          <a:bodyPr/>
          <a:lstStyle/>
          <a:p>
            <a:r>
              <a:rPr lang="en-US" dirty="0"/>
              <a:t>Presentation Title</a:t>
            </a:r>
          </a:p>
        </p:txBody>
      </p:sp>
      <p:sp>
        <p:nvSpPr>
          <p:cNvPr id="3" name="Slide Number Placeholder 2">
            <a:extLst>
              <a:ext uri="{FF2B5EF4-FFF2-40B4-BE49-F238E27FC236}">
                <a16:creationId xmlns:a16="http://schemas.microsoft.com/office/drawing/2014/main" id="{335D78F7-5CBD-4D51-970A-4C050848D62B}"/>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hasCustomPrompt="1"/>
          </p:nvPr>
        </p:nvSpPr>
        <p:spPr>
          <a:xfrm>
            <a:off x="846879" y="884902"/>
            <a:ext cx="4567228" cy="1877976"/>
          </a:xfrm>
        </p:spPr>
        <p:txBody>
          <a:bodyPr lIns="0" tIns="0" rIns="0" bIns="0">
            <a:noAutofit/>
          </a:bodyPr>
          <a:lstStyle>
            <a:lvl1pPr>
              <a:defRPr sz="3600" baseline="0"/>
            </a:lvl1pPr>
          </a:lstStyle>
          <a:p>
            <a:r>
              <a:rPr lang="en-US" dirty="0"/>
              <a:t>CLICK TO EDIT MASTER TITLE STYLE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572125" y="409576"/>
            <a:ext cx="5789913" cy="6067424"/>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descr="Man looking up at skyscrapers">
            <a:extLst>
              <a:ext uri="{FF2B5EF4-FFF2-40B4-BE49-F238E27FC236}">
                <a16:creationId xmlns:a16="http://schemas.microsoft.com/office/drawing/2014/main" id="{7BCB4311-6C5C-4FCF-5824-E1C8254AC360}"/>
              </a:ext>
            </a:extLst>
          </p:cNvPr>
          <p:cNvSpPr/>
          <p:nvPr userDrawn="1"/>
        </p:nvSpPr>
        <p:spPr>
          <a:xfrm rot="2329651">
            <a:off x="-532604" y="2895950"/>
            <a:ext cx="5658498" cy="5088743"/>
          </a:xfrm>
          <a:custGeom>
            <a:avLst/>
            <a:gdLst>
              <a:gd name="connsiteX0" fmla="*/ 1041364 w 5658498"/>
              <a:gd name="connsiteY0" fmla="*/ 660618 h 5088743"/>
              <a:gd name="connsiteX1" fmla="*/ 2881574 w 5658498"/>
              <a:gd name="connsiteY1" fmla="*/ 0 h 5088743"/>
              <a:gd name="connsiteX2" fmla="*/ 5644500 w 5658498"/>
              <a:gd name="connsiteY2" fmla="*/ 2032703 h 5088743"/>
              <a:gd name="connsiteX3" fmla="*/ 5658498 w 5658498"/>
              <a:gd name="connsiteY3" fmla="*/ 2087143 h 5088743"/>
              <a:gd name="connsiteX4" fmla="*/ 1928931 w 5658498"/>
              <a:gd name="connsiteY4" fmla="*/ 5088743 h 5088743"/>
              <a:gd name="connsiteX5" fmla="*/ 0 w 5658498"/>
              <a:gd name="connsiteY5" fmla="*/ 2691993 h 5088743"/>
              <a:gd name="connsiteX6" fmla="*/ 7450 w 5658498"/>
              <a:gd name="connsiteY6" fmla="*/ 2560795 h 5088743"/>
              <a:gd name="connsiteX7" fmla="*/ 1041364 w 5658498"/>
              <a:gd name="connsiteY7" fmla="*/ 660618 h 50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8498" h="5088743">
                <a:moveTo>
                  <a:pt x="1041364" y="660618"/>
                </a:moveTo>
                <a:cubicBezTo>
                  <a:pt x="1541443" y="247916"/>
                  <a:pt x="2182557" y="0"/>
                  <a:pt x="2881574" y="0"/>
                </a:cubicBezTo>
                <a:cubicBezTo>
                  <a:pt x="4179749" y="0"/>
                  <a:pt x="5278215" y="855058"/>
                  <a:pt x="5644500" y="2032703"/>
                </a:cubicBezTo>
                <a:lnTo>
                  <a:pt x="5658498" y="2087143"/>
                </a:lnTo>
                <a:lnTo>
                  <a:pt x="1928931" y="5088743"/>
                </a:lnTo>
                <a:lnTo>
                  <a:pt x="0" y="2691993"/>
                </a:lnTo>
                <a:lnTo>
                  <a:pt x="7450" y="2560795"/>
                </a:lnTo>
                <a:cubicBezTo>
                  <a:pt x="94683" y="1797754"/>
                  <a:pt x="478776" y="1124908"/>
                  <a:pt x="1041364" y="660618"/>
                </a:cubicBezTo>
                <a:close/>
              </a:path>
            </a:pathLst>
          </a:custGeom>
          <a:blipFill dpi="0" rotWithShape="1">
            <a:blip r:embed="rId2" cstate="print">
              <a:extLst>
                <a:ext uri="{BEBA8EAE-BF5A-486C-A8C5-ECC9F3942E4B}">
                  <a14:imgProps xmlns:a14="http://schemas.microsoft.com/office/drawing/2010/main">
                    <a14:imgLayer r:embed="rId3">
                      <a14:imgEffect>
                        <a14:saturation sat="0"/>
                      </a14:imgEffect>
                      <a14:imgEffect>
                        <a14:brightnessContrast bright="8000" contrast="-25000"/>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Oval 4">
            <a:extLst>
              <a:ext uri="{FF2B5EF4-FFF2-40B4-BE49-F238E27FC236}">
                <a16:creationId xmlns:a16="http://schemas.microsoft.com/office/drawing/2014/main" id="{3B5704EA-7A65-5CC2-D428-F28396B06208}"/>
              </a:ext>
            </a:extLst>
          </p:cNvPr>
          <p:cNvSpPr/>
          <p:nvPr userDrawn="1"/>
        </p:nvSpPr>
        <p:spPr>
          <a:xfrm>
            <a:off x="356461" y="2238899"/>
            <a:ext cx="1411557" cy="1411557"/>
          </a:xfrm>
          <a:prstGeom prst="ellipse">
            <a:avLst/>
          </a:prstGeom>
          <a:solidFill>
            <a:schemeClr val="accent1">
              <a:alpha val="760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sp>
        <p:nvSpPr>
          <p:cNvPr id="3" name="Footer Placeholder 2">
            <a:extLst>
              <a:ext uri="{FF2B5EF4-FFF2-40B4-BE49-F238E27FC236}">
                <a16:creationId xmlns:a16="http://schemas.microsoft.com/office/drawing/2014/main" id="{EF04B56E-067D-C824-6EEB-3CCE57E4B5BA}"/>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15DB247-3AE7-BCCA-E0CC-BC0FD69A7E6D}"/>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84023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49880" y="1781357"/>
            <a:ext cx="5157787" cy="823912"/>
          </a:xfrm>
        </p:spPr>
        <p:txBody>
          <a:bodyPr lIns="0" tIns="0" rIns="0" bIns="0" anchor="b">
            <a:no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49880" y="2605269"/>
            <a:ext cx="5157787" cy="368458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182292" y="1781357"/>
            <a:ext cx="5183188" cy="823912"/>
          </a:xfrm>
        </p:spPr>
        <p:txBody>
          <a:bodyPr lIns="0" tIns="0" rIns="0" bIns="0" anchor="b">
            <a:noAutofit/>
          </a:bodyPr>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182292" y="2605269"/>
            <a:ext cx="5183188" cy="3684588"/>
          </a:xfrm>
        </p:spPr>
        <p:txBody>
          <a:bodyPr lIns="0" tIns="0" rIns="0" bIns="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2EEB52FD-12DF-7F90-E06C-0C83CEB26F24}"/>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2" name="Footer Placeholder 1">
            <a:extLst>
              <a:ext uri="{FF2B5EF4-FFF2-40B4-BE49-F238E27FC236}">
                <a16:creationId xmlns:a16="http://schemas.microsoft.com/office/drawing/2014/main" id="{EB5B760E-02DF-5B11-D744-D98DE8A01E9E}"/>
              </a:ext>
            </a:extLst>
          </p:cNvPr>
          <p:cNvSpPr>
            <a:spLocks noGrp="1"/>
          </p:cNvSpPr>
          <p:nvPr>
            <p:ph type="ftr" sz="quarter" idx="10"/>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0CBFEC7-DD3B-F9AE-2192-83960534DE75}"/>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AB86DE8E-78DF-CA66-5AED-C7FF0CCF03CD}"/>
              </a:ext>
              <a:ext uri="{C183D7F6-B498-43B3-948B-1728B52AA6E4}">
                <adec:decorative xmlns:adec="http://schemas.microsoft.com/office/drawing/2017/decorative" val="1"/>
              </a:ext>
            </a:extLst>
          </p:cNvPr>
          <p:cNvSpPr/>
          <p:nvPr userDrawn="1"/>
        </p:nvSpPr>
        <p:spPr>
          <a:xfrm>
            <a:off x="2817383" y="4010866"/>
            <a:ext cx="5056094" cy="2847135"/>
          </a:xfrm>
          <a:custGeom>
            <a:avLst/>
            <a:gdLst>
              <a:gd name="connsiteX0" fmla="*/ 2528047 w 5056094"/>
              <a:gd name="connsiteY0" fmla="*/ 0 h 2847135"/>
              <a:gd name="connsiteX1" fmla="*/ 5056094 w 5056094"/>
              <a:gd name="connsiteY1" fmla="*/ 2528047 h 2847135"/>
              <a:gd name="connsiteX2" fmla="*/ 5043042 w 5056094"/>
              <a:gd name="connsiteY2" fmla="*/ 2786525 h 2847135"/>
              <a:gd name="connsiteX3" fmla="*/ 5033792 w 5056094"/>
              <a:gd name="connsiteY3" fmla="*/ 2847135 h 2847135"/>
              <a:gd name="connsiteX4" fmla="*/ 22302 w 5056094"/>
              <a:gd name="connsiteY4" fmla="*/ 2847135 h 2847135"/>
              <a:gd name="connsiteX5" fmla="*/ 13052 w 5056094"/>
              <a:gd name="connsiteY5" fmla="*/ 2786525 h 2847135"/>
              <a:gd name="connsiteX6" fmla="*/ 0 w 5056094"/>
              <a:gd name="connsiteY6" fmla="*/ 2528047 h 2847135"/>
              <a:gd name="connsiteX7" fmla="*/ 2528047 w 5056094"/>
              <a:gd name="connsiteY7" fmla="*/ 0 h 28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6094" h="2847135">
                <a:moveTo>
                  <a:pt x="2528047" y="0"/>
                </a:moveTo>
                <a:cubicBezTo>
                  <a:pt x="3924249" y="0"/>
                  <a:pt x="5056094" y="1131845"/>
                  <a:pt x="5056094" y="2528047"/>
                </a:cubicBezTo>
                <a:cubicBezTo>
                  <a:pt x="5056094" y="2615310"/>
                  <a:pt x="5051673" y="2701540"/>
                  <a:pt x="5043042" y="2786525"/>
                </a:cubicBezTo>
                <a:lnTo>
                  <a:pt x="5033792" y="2847135"/>
                </a:lnTo>
                <a:lnTo>
                  <a:pt x="22302" y="2847135"/>
                </a:lnTo>
                <a:lnTo>
                  <a:pt x="13052" y="2786525"/>
                </a:lnTo>
                <a:cubicBezTo>
                  <a:pt x="4422" y="2701540"/>
                  <a:pt x="0" y="2615310"/>
                  <a:pt x="0" y="2528047"/>
                </a:cubicBezTo>
                <a:cubicBezTo>
                  <a:pt x="0" y="1131845"/>
                  <a:pt x="1131845" y="0"/>
                  <a:pt x="2528047" y="0"/>
                </a:cubicBezTo>
                <a:close/>
              </a:path>
            </a:pathLst>
          </a:custGeom>
          <a:solidFill>
            <a:schemeClr val="accent1">
              <a:alpha val="8969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1"/>
              </a:solidFill>
            </a:endParaRPr>
          </a:p>
        </p:txBody>
      </p:sp>
      <p:pic>
        <p:nvPicPr>
          <p:cNvPr id="12" name="Picture 11" descr="Modern house with cubic design">
            <a:extLst>
              <a:ext uri="{FF2B5EF4-FFF2-40B4-BE49-F238E27FC236}">
                <a16:creationId xmlns:a16="http://schemas.microsoft.com/office/drawing/2014/main" id="{FE966628-FEAF-3BD3-2DC4-23A466ABB935}"/>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Effect>
                      <a14:brightnessContrast bright="12000" contrast="-17000"/>
                    </a14:imgEffect>
                  </a14:imgLayer>
                </a14:imgProps>
              </a:ext>
              <a:ext uri="{28A0092B-C50C-407E-A947-70E740481C1C}">
                <a14:useLocalDpi xmlns:a14="http://schemas.microsoft.com/office/drawing/2010/main"/>
              </a:ext>
            </a:extLst>
          </a:blip>
          <a:srcRect b="23487"/>
          <a:stretch/>
        </p:blipFill>
        <p:spPr>
          <a:xfrm>
            <a:off x="2531165" y="2125402"/>
            <a:ext cx="9279835" cy="4732598"/>
          </a:xfrm>
          <a:prstGeom prst="rect">
            <a:avLst/>
          </a:prstGeom>
        </p:spPr>
      </p:pic>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1228500" y="1155320"/>
            <a:ext cx="8244113" cy="970081"/>
          </a:xfrm>
        </p:spPr>
        <p:txBody>
          <a:bodyPr lIns="0" tIns="0" rIns="0" bIns="0" anchor="t">
            <a:noAutofit/>
          </a:bodyPr>
          <a:lstStyle>
            <a:lvl1pPr>
              <a:lnSpc>
                <a:spcPct val="100000"/>
              </a:lnSpc>
              <a:defRPr sz="3000" b="0" i="0" spc="0" baseline="0">
                <a:latin typeface="+mn-lt"/>
              </a:defRPr>
            </a:lvl1pPr>
          </a:lstStyle>
          <a:p>
            <a:r>
              <a:rPr lang="en-US" dirty="0"/>
              <a:t>CLICK TO EDIT MASTER TITLE STYLE</a:t>
            </a:r>
          </a:p>
        </p:txBody>
      </p:sp>
      <p:sp>
        <p:nvSpPr>
          <p:cNvPr id="8" name="Subtitle 2">
            <a:extLst>
              <a:ext uri="{FF2B5EF4-FFF2-40B4-BE49-F238E27FC236}">
                <a16:creationId xmlns:a16="http://schemas.microsoft.com/office/drawing/2014/main" id="{304A311B-BF0E-4ABD-250E-58093E12EC36}"/>
              </a:ext>
            </a:extLst>
          </p:cNvPr>
          <p:cNvSpPr>
            <a:spLocks noGrp="1"/>
          </p:cNvSpPr>
          <p:nvPr>
            <p:ph type="subTitle" idx="1" hasCustomPrompt="1"/>
          </p:nvPr>
        </p:nvSpPr>
        <p:spPr>
          <a:xfrm>
            <a:off x="1228500" y="2229358"/>
            <a:ext cx="7044643" cy="559184"/>
          </a:xfrm>
        </p:spPr>
        <p:txBody>
          <a:bodyPr lIns="0" tIns="0" rIns="0" bIns="0">
            <a:noAutofit/>
          </a:bodyPr>
          <a:lstStyle>
            <a:lvl1pPr marL="0" indent="0" algn="l">
              <a:buNone/>
              <a:defRPr sz="1800" b="1" spc="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 name="Footer Placeholder 2">
            <a:extLst>
              <a:ext uri="{FF2B5EF4-FFF2-40B4-BE49-F238E27FC236}">
                <a16:creationId xmlns:a16="http://schemas.microsoft.com/office/drawing/2014/main" id="{2C310569-B083-466A-F24B-8C44360B4EC2}"/>
              </a:ext>
            </a:extLst>
          </p:cNvPr>
          <p:cNvSpPr>
            <a:spLocks noGrp="1"/>
          </p:cNvSpPr>
          <p:nvPr>
            <p:ph type="ftr" sz="quarter" idx="10"/>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75FB78C1-0CD8-FD34-E7BB-B8F6E296A443}"/>
              </a:ext>
            </a:extLst>
          </p:cNvPr>
          <p:cNvSpPr>
            <a:spLocks noGrp="1"/>
          </p:cNvSpPr>
          <p:nvPr>
            <p:ph type="sldNum" sz="quarter" idx="11"/>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227E488-456A-A645-EEF4-38AAED9C5ED1}"/>
              </a:ext>
            </a:extLst>
          </p:cNvPr>
          <p:cNvSpPr>
            <a:spLocks noGrp="1"/>
          </p:cNvSpPr>
          <p:nvPr>
            <p:ph type="title" hasCustomPrompt="1"/>
          </p:nvPr>
        </p:nvSpPr>
        <p:spPr>
          <a:xfrm>
            <a:off x="850168" y="876301"/>
            <a:ext cx="10122632" cy="652054"/>
          </a:xfrm>
        </p:spPr>
        <p:txBody>
          <a:bodyPr anchor="ctr">
            <a:noAutofit/>
          </a:bodyPr>
          <a:lstStyle>
            <a:lvl1pPr algn="ctr">
              <a:defRPr sz="3600" baseline="0"/>
            </a:lvl1pPr>
          </a:lstStyle>
          <a:p>
            <a:r>
              <a:rPr lang="en-US" dirty="0"/>
              <a:t>CLICK TO EDIT MASTER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850327" y="1747520"/>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21" name="Text Placeholder 20">
            <a:extLst>
              <a:ext uri="{FF2B5EF4-FFF2-40B4-BE49-F238E27FC236}">
                <a16:creationId xmlns:a16="http://schemas.microsoft.com/office/drawing/2014/main" id="{F4825303-FCCD-E705-1213-BF7CF16DF7F6}"/>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985524" y="5567730"/>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5" name="Picture Placeholder 23">
            <a:extLst>
              <a:ext uri="{FF2B5EF4-FFF2-40B4-BE49-F238E27FC236}">
                <a16:creationId xmlns:a16="http://schemas.microsoft.com/office/drawing/2014/main" id="{EA9E795C-FED0-FB6B-2D18-0BDABCA2C5BB}"/>
              </a:ext>
            </a:extLst>
          </p:cNvPr>
          <p:cNvSpPr>
            <a:spLocks noGrp="1"/>
          </p:cNvSpPr>
          <p:nvPr>
            <p:ph type="pic" sz="quarter" idx="26"/>
          </p:nvPr>
        </p:nvSpPr>
        <p:spPr>
          <a:xfrm>
            <a:off x="3489968"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7" name="Text Placeholder 36">
            <a:extLst>
              <a:ext uri="{FF2B5EF4-FFF2-40B4-BE49-F238E27FC236}">
                <a16:creationId xmlns:a16="http://schemas.microsoft.com/office/drawing/2014/main" id="{BF18F814-0B06-5B49-EC7F-2FFDDB498FF6}"/>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28" name="Text Placeholder 28">
            <a:extLst>
              <a:ext uri="{FF2B5EF4-FFF2-40B4-BE49-F238E27FC236}">
                <a16:creationId xmlns:a16="http://schemas.microsoft.com/office/drawing/2014/main" id="{518B0AC6-8555-9EC9-31D5-2D41E9278A30}"/>
              </a:ext>
            </a:extLst>
          </p:cNvPr>
          <p:cNvSpPr>
            <a:spLocks noGrp="1"/>
          </p:cNvSpPr>
          <p:nvPr>
            <p:ph type="body" sz="quarter" idx="29" hasCustomPrompt="1"/>
          </p:nvPr>
        </p:nvSpPr>
        <p:spPr>
          <a:xfrm>
            <a:off x="3631421"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6" name="Picture Placeholder 23">
            <a:extLst>
              <a:ext uri="{FF2B5EF4-FFF2-40B4-BE49-F238E27FC236}">
                <a16:creationId xmlns:a16="http://schemas.microsoft.com/office/drawing/2014/main" id="{1026B989-CBAD-BCCA-CE61-AC5ABC3F8752}"/>
              </a:ext>
            </a:extLst>
          </p:cNvPr>
          <p:cNvSpPr>
            <a:spLocks noGrp="1"/>
          </p:cNvSpPr>
          <p:nvPr>
            <p:ph type="pic" sz="quarter" idx="27"/>
          </p:nvPr>
        </p:nvSpPr>
        <p:spPr>
          <a:xfrm>
            <a:off x="6139567"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8" name="Text Placeholder 37">
            <a:extLst>
              <a:ext uri="{FF2B5EF4-FFF2-40B4-BE49-F238E27FC236}">
                <a16:creationId xmlns:a16="http://schemas.microsoft.com/office/drawing/2014/main" id="{3A6E4A81-98BC-4A0B-637E-A8A4EF704A29}"/>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34" name="Text Placeholder 28">
            <a:extLst>
              <a:ext uri="{FF2B5EF4-FFF2-40B4-BE49-F238E27FC236}">
                <a16:creationId xmlns:a16="http://schemas.microsoft.com/office/drawing/2014/main" id="{671F3A8D-7485-35BA-4D51-752E669CD51B}"/>
              </a:ext>
            </a:extLst>
          </p:cNvPr>
          <p:cNvSpPr>
            <a:spLocks noGrp="1"/>
          </p:cNvSpPr>
          <p:nvPr>
            <p:ph type="body" sz="quarter" idx="31" hasCustomPrompt="1"/>
          </p:nvPr>
        </p:nvSpPr>
        <p:spPr>
          <a:xfrm>
            <a:off x="6260967"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24" name="Picture Placeholder 23">
            <a:extLst>
              <a:ext uri="{FF2B5EF4-FFF2-40B4-BE49-F238E27FC236}">
                <a16:creationId xmlns:a16="http://schemas.microsoft.com/office/drawing/2014/main" id="{EC3EE756-2FF0-64E0-D905-235B8973F7D5}"/>
              </a:ext>
            </a:extLst>
          </p:cNvPr>
          <p:cNvSpPr>
            <a:spLocks noGrp="1"/>
          </p:cNvSpPr>
          <p:nvPr>
            <p:ph type="pic" sz="quarter" idx="25"/>
          </p:nvPr>
        </p:nvSpPr>
        <p:spPr>
          <a:xfrm>
            <a:off x="8755158" y="1758108"/>
            <a:ext cx="2226360" cy="2940385"/>
          </a:xfrm>
          <a:solidFill>
            <a:schemeClr val="accent1">
              <a:lumMod val="20000"/>
              <a:lumOff val="80000"/>
            </a:schemeClr>
          </a:solidFill>
        </p:spPr>
        <p:txBody>
          <a:bodyPr anchor="ctr">
            <a:noAutofit/>
          </a:bodyPr>
          <a:lstStyle>
            <a:lvl1pPr marL="0" indent="0" algn="ctr">
              <a:buNone/>
              <a:defRPr sz="1400">
                <a:solidFill>
                  <a:schemeClr val="tx1"/>
                </a:solidFill>
              </a:defRPr>
            </a:lvl1pPr>
          </a:lstStyle>
          <a:p>
            <a:r>
              <a:rPr lang="en-US"/>
              <a:t>Click icon to add picture</a:t>
            </a:r>
            <a:endParaRPr lang="en-US" dirty="0"/>
          </a:p>
        </p:txBody>
      </p:sp>
      <p:sp>
        <p:nvSpPr>
          <p:cNvPr id="39" name="Text Placeholder 38">
            <a:extLst>
              <a:ext uri="{FF2B5EF4-FFF2-40B4-BE49-F238E27FC236}">
                <a16:creationId xmlns:a16="http://schemas.microsoft.com/office/drawing/2014/main" id="{35068E76-B8E5-A95C-FAAC-7F43B2481D14}"/>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chemeClr val="accent1">
              <a:alpha val="79000"/>
            </a:scheme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dirty="0"/>
              <a:t>Name</a:t>
            </a:r>
          </a:p>
        </p:txBody>
      </p:sp>
      <p:sp>
        <p:nvSpPr>
          <p:cNvPr id="36" name="Text Placeholder 28">
            <a:extLst>
              <a:ext uri="{FF2B5EF4-FFF2-40B4-BE49-F238E27FC236}">
                <a16:creationId xmlns:a16="http://schemas.microsoft.com/office/drawing/2014/main" id="{5985B1DB-E488-ABA9-E8FB-18D2006DCE09}"/>
              </a:ext>
            </a:extLst>
          </p:cNvPr>
          <p:cNvSpPr>
            <a:spLocks noGrp="1"/>
          </p:cNvSpPr>
          <p:nvPr>
            <p:ph type="body" sz="quarter" idx="33" hasCustomPrompt="1"/>
          </p:nvPr>
        </p:nvSpPr>
        <p:spPr>
          <a:xfrm>
            <a:off x="8890513" y="5584541"/>
            <a:ext cx="1943837" cy="347662"/>
          </a:xfr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dirty="0"/>
              <a:t>Title</a:t>
            </a:r>
          </a:p>
        </p:txBody>
      </p:sp>
      <p:sp>
        <p:nvSpPr>
          <p:cNvPr id="4" name="Footer Placeholder 3">
            <a:extLst>
              <a:ext uri="{FF2B5EF4-FFF2-40B4-BE49-F238E27FC236}">
                <a16:creationId xmlns:a16="http://schemas.microsoft.com/office/drawing/2014/main" id="{D6FC1105-93C5-0E50-1656-271A54E5D97D}"/>
              </a:ext>
            </a:extLst>
          </p:cNvPr>
          <p:cNvSpPr>
            <a:spLocks noGrp="1"/>
          </p:cNvSpPr>
          <p:nvPr>
            <p:ph type="ftr" sz="quarter" idx="37"/>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E134F48D-1D23-34DB-1FB6-07EEB752692C}"/>
              </a:ext>
            </a:extLst>
          </p:cNvPr>
          <p:cNvSpPr>
            <a:spLocks noGrp="1"/>
          </p:cNvSpPr>
          <p:nvPr>
            <p:ph type="sldNum" sz="quarter" idx="38"/>
          </p:nvPr>
        </p:nvSpPr>
        <p:spPr/>
        <p:txBody>
          <a:body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315441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88C66-2A77-64CD-38B5-90492185CACE}"/>
              </a:ext>
            </a:extLst>
          </p:cNvPr>
          <p:cNvSpPr/>
          <p:nvPr userDrawn="1"/>
        </p:nvSpPr>
        <p:spPr>
          <a:xfrm rot="5400000" flipH="1" flipV="1">
            <a:off x="8570975" y="3236976"/>
            <a:ext cx="6858000" cy="384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89035839-CD36-5568-9808-CCDD9953C933}"/>
              </a:ext>
            </a:extLst>
          </p:cNvPr>
          <p:cNvSpPr>
            <a:spLocks noGrp="1"/>
          </p:cNvSpPr>
          <p:nvPr>
            <p:ph type="ftr" sz="quarter" idx="3"/>
          </p:nvPr>
        </p:nvSpPr>
        <p:spPr>
          <a:xfrm rot="16200000">
            <a:off x="8854442" y="2953511"/>
            <a:ext cx="6291068" cy="384048"/>
          </a:xfrm>
          <a:prstGeom prst="rect">
            <a:avLst/>
          </a:prstGeom>
          <a:noFill/>
        </p:spPr>
        <p:txBody>
          <a:bodyPr vert="horz" lIns="210312" tIns="45720" rIns="91440" bIns="45720" rtlCol="0" anchor="ctr"/>
          <a:lstStyle>
            <a:lvl1pPr algn="l">
              <a:defRPr sz="1200" b="1" cap="all" spc="300" baseline="0">
                <a:solidFill>
                  <a:schemeClr val="bg1"/>
                </a:solidFill>
                <a:latin typeface="+mj-lt"/>
              </a:defRPr>
            </a:lvl1pPr>
          </a:lstStyle>
          <a:p>
            <a:r>
              <a:rPr lang="en-US" dirty="0"/>
              <a:t>Presentation Title</a:t>
            </a:r>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6438" y="409576"/>
            <a:ext cx="109728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745644" y="1825625"/>
            <a:ext cx="11098307"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533E5E79-C396-3919-759D-5AD893CE4260}"/>
              </a:ext>
            </a:extLst>
          </p:cNvPr>
          <p:cNvSpPr>
            <a:spLocks noGrp="1"/>
          </p:cNvSpPr>
          <p:nvPr>
            <p:ph type="sldNum" sz="quarter" idx="4"/>
          </p:nvPr>
        </p:nvSpPr>
        <p:spPr>
          <a:xfrm rot="16200000">
            <a:off x="11716512" y="6382510"/>
            <a:ext cx="566928" cy="384048"/>
          </a:xfrm>
          <a:prstGeom prst="rect">
            <a:avLst/>
          </a:prstGeom>
        </p:spPr>
        <p:txBody>
          <a:bodyPr vert="horz" lIns="91440" tIns="45720" rIns="91440" bIns="45720" rtlCol="0" anchor="ctr"/>
          <a:lstStyle>
            <a:lvl1pPr algn="ctr">
              <a:defRPr sz="1400">
                <a:solidFill>
                  <a:schemeClr val="bg1"/>
                </a:solidFill>
              </a:defRPr>
            </a:lvl1pPr>
          </a:lstStyle>
          <a:p>
            <a:fld id="{09A01C0A-2BB6-49E7-91A3-DCB9F9F59583}"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2" r:id="rId5"/>
    <p:sldLayoutId id="2147483665" r:id="rId6"/>
    <p:sldLayoutId id="2147483653" r:id="rId7"/>
    <p:sldLayoutId id="2147483654" r:id="rId8"/>
    <p:sldLayoutId id="2147483658" r:id="rId9"/>
    <p:sldLayoutId id="2147483655" r:id="rId10"/>
    <p:sldLayoutId id="2147483656" r:id="rId11"/>
    <p:sldLayoutId id="2147483657" r:id="rId12"/>
    <p:sldLayoutId id="2147483664" r:id="rId13"/>
    <p:sldLayoutId id="2147483663" r:id="rId14"/>
  </p:sldLayoutIdLst>
  <p:hf hdr="0" dt="0"/>
  <p:txStyles>
    <p:titleStyle>
      <a:lvl1pPr algn="l" defTabSz="914400" rtl="0" eaLnBrk="1" latinLnBrk="0" hangingPunct="1">
        <a:lnSpc>
          <a:spcPct val="90000"/>
        </a:lnSpc>
        <a:spcBef>
          <a:spcPct val="0"/>
        </a:spcBef>
        <a:buNone/>
        <a:defRPr sz="4000" b="1" i="0" kern="1200" cap="all" spc="600" baseline="0">
          <a:solidFill>
            <a:schemeClr val="tx1"/>
          </a:solidFill>
          <a:latin typeface="+mj-lt"/>
          <a:ea typeface="+mj-ea"/>
          <a:cs typeface="Arial Black" panose="020B0604020202020204" pitchFamily="34" charset="0"/>
        </a:defRPr>
      </a:lvl1pPr>
    </p:titleStyle>
    <p:bodyStyle>
      <a:lvl1pPr marL="0" indent="0" algn="l" defTabSz="914400" rtl="0" eaLnBrk="1" latinLnBrk="0" hangingPunct="1">
        <a:lnSpc>
          <a:spcPct val="150000"/>
        </a:lnSpc>
        <a:spcBef>
          <a:spcPts val="1000"/>
        </a:spcBef>
        <a:buFontTx/>
        <a:buNone/>
        <a:defRPr sz="2400" b="0" i="0" kern="1200">
          <a:solidFill>
            <a:schemeClr val="tx1"/>
          </a:solidFill>
          <a:latin typeface="+mn-lt"/>
          <a:ea typeface="+mn-ea"/>
          <a:cs typeface="+mn-cs"/>
        </a:defRPr>
      </a:lvl1pPr>
      <a:lvl2pPr marL="457200" indent="0" algn="l" defTabSz="914400" rtl="0" eaLnBrk="1" latinLnBrk="0" hangingPunct="1">
        <a:lnSpc>
          <a:spcPct val="150000"/>
        </a:lnSpc>
        <a:spcBef>
          <a:spcPts val="500"/>
        </a:spcBef>
        <a:buFontTx/>
        <a:buNone/>
        <a:defRPr sz="2200" b="0" i="0" kern="1200">
          <a:solidFill>
            <a:schemeClr val="tx1"/>
          </a:solidFill>
          <a:latin typeface="Avenir Next LT Pro" panose="020B0504020202020204" pitchFamily="34" charset="77"/>
          <a:ea typeface="+mn-ea"/>
          <a:cs typeface="+mn-cs"/>
        </a:defRPr>
      </a:lvl2pPr>
      <a:lvl3pPr marL="914400" indent="0" algn="l" defTabSz="914400" rtl="0" eaLnBrk="1" latinLnBrk="0" hangingPunct="1">
        <a:lnSpc>
          <a:spcPct val="150000"/>
        </a:lnSpc>
        <a:spcBef>
          <a:spcPts val="500"/>
        </a:spcBef>
        <a:buFontTx/>
        <a:buNone/>
        <a:defRPr sz="2000" b="0" i="0" kern="1200">
          <a:solidFill>
            <a:schemeClr val="tx1"/>
          </a:solidFill>
          <a:latin typeface="Avenir Next LT Pro" panose="020B0504020202020204" pitchFamily="34" charset="77"/>
          <a:ea typeface="+mn-ea"/>
          <a:cs typeface="+mn-cs"/>
        </a:defRPr>
      </a:lvl3pPr>
      <a:lvl4pPr marL="13716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4pPr>
      <a:lvl5pPr marL="1828800" indent="0" algn="l" defTabSz="914400" rtl="0" eaLnBrk="1" latinLnBrk="0" hangingPunct="1">
        <a:lnSpc>
          <a:spcPct val="150000"/>
        </a:lnSpc>
        <a:spcBef>
          <a:spcPts val="500"/>
        </a:spcBef>
        <a:buFontTx/>
        <a:buNone/>
        <a:defRPr sz="1800" b="0" i="0" kern="1200">
          <a:solidFill>
            <a:schemeClr val="tx1"/>
          </a:solidFill>
          <a:latin typeface="Avenir Next LT Pro" panose="020B0504020202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4" orient="horz" pos="1152" userDrawn="1">
          <p15:clr>
            <a:srgbClr val="547EBF"/>
          </p15:clr>
        </p15:guide>
        <p15:guide id="5" pos="7440" userDrawn="1">
          <p15:clr>
            <a:srgbClr val="547EBF"/>
          </p15:clr>
        </p15:guide>
        <p15:guide id="6" orient="horz" pos="4080" userDrawn="1">
          <p15:clr>
            <a:srgbClr val="547EBF"/>
          </p15:clr>
        </p15:guide>
        <p15:guide id="19" userDrawn="1">
          <p15:clr>
            <a:srgbClr val="547EBF"/>
          </p15:clr>
        </p15:guide>
        <p15:guide id="20" pos="7680" userDrawn="1">
          <p15:clr>
            <a:srgbClr val="547EBF"/>
          </p15:clr>
        </p15:guide>
        <p15:guide id="21" pos="528" userDrawn="1">
          <p15:clr>
            <a:srgbClr val="547EBF"/>
          </p15:clr>
        </p15:guide>
        <p15:guide id="22" pos="6912" userDrawn="1">
          <p15:clr>
            <a:srgbClr val="547EBF"/>
          </p15:clr>
        </p15:guide>
        <p15:guide id="23" orient="horz" pos="240" userDrawn="1">
          <p15:clr>
            <a:srgbClr val="547EBF"/>
          </p15:clr>
        </p15:guide>
        <p15:guide id="25" orient="horz" pos="552" userDrawn="1">
          <p15:clr>
            <a:srgbClr val="547EB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Procedures/POC.Procedure.10%20PPM%20KOH%20and%20Scabies%20Exam.pdf"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228BAE-048B-681E-DD8D-BD96B22560E0}"/>
              </a:ext>
            </a:extLst>
          </p:cNvPr>
          <p:cNvSpPr>
            <a:spLocks noGrp="1"/>
          </p:cNvSpPr>
          <p:nvPr>
            <p:ph type="ctrTitle"/>
          </p:nvPr>
        </p:nvSpPr>
        <p:spPr>
          <a:xfrm>
            <a:off x="816768" y="1313284"/>
            <a:ext cx="6226593" cy="1269495"/>
          </a:xfrm>
        </p:spPr>
        <p:txBody>
          <a:bodyPr/>
          <a:lstStyle/>
          <a:p>
            <a:r>
              <a:rPr lang="en-US" dirty="0"/>
              <a:t>SKIN KOH</a:t>
            </a:r>
          </a:p>
        </p:txBody>
      </p:sp>
      <p:sp>
        <p:nvSpPr>
          <p:cNvPr id="7" name="Subtitle 6">
            <a:extLst>
              <a:ext uri="{FF2B5EF4-FFF2-40B4-BE49-F238E27FC236}">
                <a16:creationId xmlns:a16="http://schemas.microsoft.com/office/drawing/2014/main" id="{3AFD8D3D-82CB-EA16-814E-A3FED8BBF39B}"/>
              </a:ext>
            </a:extLst>
          </p:cNvPr>
          <p:cNvSpPr>
            <a:spLocks noGrp="1"/>
          </p:cNvSpPr>
          <p:nvPr>
            <p:ph type="subTitle" idx="1"/>
          </p:nvPr>
        </p:nvSpPr>
        <p:spPr/>
        <p:txBody>
          <a:bodyPr/>
          <a:lstStyle/>
          <a:p>
            <a:r>
              <a:rPr lang="en-US" dirty="0"/>
              <a:t>Dermatology </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CD3C5A-CEA8-6DDC-B3F1-41D07C4FA704}"/>
              </a:ext>
            </a:extLst>
          </p:cNvPr>
          <p:cNvSpPr>
            <a:spLocks noGrp="1"/>
          </p:cNvSpPr>
          <p:nvPr>
            <p:ph type="title"/>
          </p:nvPr>
        </p:nvSpPr>
        <p:spPr>
          <a:xfrm>
            <a:off x="477981" y="771988"/>
            <a:ext cx="4023360" cy="755887"/>
          </a:xfrm>
        </p:spPr>
        <p:txBody>
          <a:bodyPr vert="horz" lIns="91440" tIns="45720" rIns="91440" bIns="45720" rtlCol="0" anchor="b">
            <a:normAutofit/>
          </a:bodyPr>
          <a:lstStyle/>
          <a:p>
            <a:r>
              <a:rPr lang="en-US" sz="4400" dirty="0" err="1">
                <a:cs typeface="+mj-cs"/>
              </a:rPr>
              <a:t>SCabies</a:t>
            </a:r>
            <a:endParaRPr lang="en-US" sz="4400" dirty="0">
              <a:cs typeface="+mj-cs"/>
            </a:endParaRPr>
          </a:p>
        </p:txBody>
      </p:sp>
      <p:sp>
        <p:nvSpPr>
          <p:cNvPr id="5" name="Subtitle 4">
            <a:extLst>
              <a:ext uri="{FF2B5EF4-FFF2-40B4-BE49-F238E27FC236}">
                <a16:creationId xmlns:a16="http://schemas.microsoft.com/office/drawing/2014/main" id="{0E8B56C7-C38F-E96E-3C19-8ACF8AF9E716}"/>
              </a:ext>
            </a:extLst>
          </p:cNvPr>
          <p:cNvSpPr>
            <a:spLocks noGrp="1"/>
          </p:cNvSpPr>
          <p:nvPr>
            <p:ph type="subTitle" idx="1"/>
          </p:nvPr>
        </p:nvSpPr>
        <p:spPr>
          <a:xfrm>
            <a:off x="477980" y="4872922"/>
            <a:ext cx="4023359" cy="1208141"/>
          </a:xfrm>
        </p:spPr>
        <p:txBody>
          <a:bodyPr vert="horz" lIns="91440" tIns="45720" rIns="91440" bIns="45720" rtlCol="0">
            <a:normAutofit/>
          </a:bodyPr>
          <a:lstStyle/>
          <a:p>
            <a:pPr>
              <a:lnSpc>
                <a:spcPct val="90000"/>
              </a:lnSpc>
            </a:pPr>
            <a:endParaRPr lang="en-US"/>
          </a:p>
          <a:p>
            <a:pPr>
              <a:lnSpc>
                <a:spcPct val="90000"/>
              </a:lnSpc>
            </a:pPr>
            <a:r>
              <a:rPr lang="en-US"/>
              <a:t>.</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6">
            <a:extLst>
              <a:ext uri="{FF2B5EF4-FFF2-40B4-BE49-F238E27FC236}">
                <a16:creationId xmlns:a16="http://schemas.microsoft.com/office/drawing/2014/main" id="{440E13AC-B5E7-B132-0EB7-541E53B3DA90}"/>
              </a:ext>
            </a:extLst>
          </p:cNvPr>
          <p:cNvSpPr>
            <a:spLocks noGrp="1"/>
          </p:cNvSpPr>
          <p:nvPr>
            <p:ph type="ftr" sz="quarter" idx="10"/>
          </p:nvPr>
        </p:nvSpPr>
        <p:spPr>
          <a:xfrm>
            <a:off x="1692321" y="6356350"/>
            <a:ext cx="2809017" cy="365125"/>
          </a:xfrm>
        </p:spPr>
        <p:txBody>
          <a:bodyPr vert="horz" lIns="91440" tIns="45720" rIns="91440" bIns="45720" rtlCol="0" anchor="ctr">
            <a:normAutofit/>
          </a:bodyPr>
          <a:lstStyle/>
          <a:p>
            <a:pPr algn="r">
              <a:spcAft>
                <a:spcPts val="600"/>
              </a:spcAft>
              <a:defRPr/>
            </a:pPr>
            <a:r>
              <a:rPr lang="en-US" b="0" kern="1200" cap="none" spc="0" dirty="0">
                <a:solidFill>
                  <a:schemeClr val="tx1">
                    <a:lumMod val="50000"/>
                    <a:lumOff val="50000"/>
                  </a:schemeClr>
                </a:solidFill>
                <a:latin typeface="Calibri" panose="020F0502020204030204"/>
                <a:ea typeface="+mn-ea"/>
                <a:cs typeface="+mn-cs"/>
              </a:rPr>
              <a:t>KOH</a:t>
            </a:r>
          </a:p>
        </p:txBody>
      </p:sp>
      <p:sp>
        <p:nvSpPr>
          <p:cNvPr id="8" name="Slide Number Placeholder 7">
            <a:extLst>
              <a:ext uri="{FF2B5EF4-FFF2-40B4-BE49-F238E27FC236}">
                <a16:creationId xmlns:a16="http://schemas.microsoft.com/office/drawing/2014/main" id="{126E68C1-1703-73CF-D4D8-D10C96073FA1}"/>
              </a:ext>
            </a:extLst>
          </p:cNvPr>
          <p:cNvSpPr>
            <a:spLocks noGrp="1"/>
          </p:cNvSpPr>
          <p:nvPr>
            <p:ph type="sldNum" sz="quarter" idx="11"/>
          </p:nvPr>
        </p:nvSpPr>
        <p:spPr>
          <a:xfrm>
            <a:off x="8970819" y="6356350"/>
            <a:ext cx="2743200" cy="365125"/>
          </a:xfrm>
        </p:spPr>
        <p:txBody>
          <a:bodyPr vert="horz" lIns="91440" tIns="45720" rIns="91440" bIns="45720" rtlCol="0" anchor="ctr">
            <a:normAutofit/>
          </a:bodyPr>
          <a:lstStyle/>
          <a:p>
            <a:pPr algn="r">
              <a:spcAft>
                <a:spcPts val="600"/>
              </a:spcAft>
              <a:defRPr/>
            </a:pPr>
            <a:fld id="{09A01C0A-2BB6-49E7-91A3-DCB9F9F59583}" type="slidenum">
              <a:rPr lang="en-US" sz="1200" smtClean="0">
                <a:latin typeface="Calibri" panose="020F0502020204030204"/>
              </a:rPr>
              <a:pPr algn="r">
                <a:spcAft>
                  <a:spcPts val="600"/>
                </a:spcAft>
                <a:defRPr/>
              </a:pPr>
              <a:t>10</a:t>
            </a:fld>
            <a:endParaRPr lang="en-US" sz="1200">
              <a:latin typeface="Calibri" panose="020F0502020204030204"/>
            </a:endParaRPr>
          </a:p>
        </p:txBody>
      </p:sp>
      <p:pic>
        <p:nvPicPr>
          <p:cNvPr id="8194" name="Picture 2">
            <a:extLst>
              <a:ext uri="{FF2B5EF4-FFF2-40B4-BE49-F238E27FC236}">
                <a16:creationId xmlns:a16="http://schemas.microsoft.com/office/drawing/2014/main" id="{0399FA1F-32BA-317A-42F4-20FEF3F79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011" y="1315647"/>
            <a:ext cx="5271247" cy="422454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F313BC2-7405-BB21-AB2B-4D0A001863F5}"/>
              </a:ext>
            </a:extLst>
          </p:cNvPr>
          <p:cNvSpPr txBox="1"/>
          <p:nvPr/>
        </p:nvSpPr>
        <p:spPr>
          <a:xfrm>
            <a:off x="477981" y="1720840"/>
            <a:ext cx="5367010" cy="3416320"/>
          </a:xfrm>
          <a:prstGeom prst="rect">
            <a:avLst/>
          </a:prstGeom>
          <a:noFill/>
        </p:spPr>
        <p:txBody>
          <a:bodyPr wrap="square">
            <a:spAutoFit/>
          </a:bodyPr>
          <a:lstStyle/>
          <a:p>
            <a:r>
              <a:rPr lang="en-US" b="0" i="0" dirty="0">
                <a:solidFill>
                  <a:srgbClr val="333333"/>
                </a:solidFill>
                <a:effectLst/>
                <a:latin typeface="Arial" panose="020B0604020202020204" pitchFamily="34" charset="0"/>
              </a:rPr>
              <a:t>Scabies is an itchy, contagious skin infection caused by a tiny, burrowing mite </a:t>
            </a:r>
            <a:r>
              <a:rPr lang="en-US" b="0" i="1" dirty="0" err="1">
                <a:solidFill>
                  <a:srgbClr val="333333"/>
                </a:solidFill>
                <a:effectLst/>
                <a:latin typeface="Arial" panose="020B0604020202020204" pitchFamily="34" charset="0"/>
              </a:rPr>
              <a:t>Sarcoptes</a:t>
            </a:r>
            <a:r>
              <a:rPr lang="en-US" b="0" i="1" dirty="0">
                <a:solidFill>
                  <a:srgbClr val="333333"/>
                </a:solidFill>
                <a:effectLst/>
                <a:latin typeface="Arial" panose="020B0604020202020204" pitchFamily="34" charset="0"/>
              </a:rPr>
              <a:t> </a:t>
            </a:r>
            <a:r>
              <a:rPr lang="en-US" b="0" i="1" dirty="0" err="1">
                <a:solidFill>
                  <a:srgbClr val="333333"/>
                </a:solidFill>
                <a:effectLst/>
                <a:latin typeface="Arial" panose="020B0604020202020204" pitchFamily="34" charset="0"/>
              </a:rPr>
              <a:t>scabiei</a:t>
            </a:r>
            <a:r>
              <a:rPr lang="en-US" b="0" i="0" dirty="0">
                <a:solidFill>
                  <a:srgbClr val="333333"/>
                </a:solidFill>
                <a:effectLst/>
                <a:latin typeface="Arial" panose="020B0604020202020204" pitchFamily="34" charset="0"/>
              </a:rPr>
              <a:t>. Scabies has a characteristic morphology.</a:t>
            </a:r>
            <a:br>
              <a:rPr lang="en-US" dirty="0"/>
            </a:br>
            <a:br>
              <a:rPr lang="en-US" dirty="0"/>
            </a:br>
            <a:r>
              <a:rPr lang="en-US" b="0" i="0" dirty="0">
                <a:solidFill>
                  <a:srgbClr val="333333"/>
                </a:solidFill>
                <a:effectLst/>
                <a:latin typeface="Arial" panose="020B0604020202020204" pitchFamily="34" charset="0"/>
              </a:rPr>
              <a:t>For scabies identification, mineral oil in place of KOH may be used, since KOH dissolves scabietic elements within an hour or two of application.</a:t>
            </a:r>
            <a:br>
              <a:rPr lang="en-US" dirty="0"/>
            </a:br>
            <a:br>
              <a:rPr lang="en-US" dirty="0"/>
            </a:br>
            <a:r>
              <a:rPr lang="en-US" b="0" i="0" dirty="0">
                <a:solidFill>
                  <a:srgbClr val="333333"/>
                </a:solidFill>
                <a:effectLst/>
                <a:latin typeface="Arial" panose="020B0604020202020204" pitchFamily="34" charset="0"/>
              </a:rPr>
              <a:t>Scabies confirmation can include several findings: whole adult mites; severed parts of adult mites or juvenile mites; partial or whole eggs; or, </a:t>
            </a:r>
            <a:r>
              <a:rPr lang="en-US" b="0" i="0" dirty="0" err="1">
                <a:solidFill>
                  <a:srgbClr val="333333"/>
                </a:solidFill>
                <a:effectLst/>
                <a:latin typeface="Arial" panose="020B0604020202020204" pitchFamily="34" charset="0"/>
              </a:rPr>
              <a:t>scybala</a:t>
            </a:r>
            <a:r>
              <a:rPr lang="en-US" b="0" i="0" dirty="0">
                <a:solidFill>
                  <a:srgbClr val="333333"/>
                </a:solidFill>
                <a:effectLst/>
                <a:latin typeface="Arial" panose="020B0604020202020204" pitchFamily="34" charset="0"/>
              </a:rPr>
              <a:t> (hardened masses of feces).</a:t>
            </a:r>
            <a:endParaRPr lang="en-US" dirty="0"/>
          </a:p>
        </p:txBody>
      </p:sp>
    </p:spTree>
    <p:extLst>
      <p:ext uri="{BB962C8B-B14F-4D97-AF65-F5344CB8AC3E}">
        <p14:creationId xmlns:p14="http://schemas.microsoft.com/office/powerpoint/2010/main" val="62133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3C5A-CEA8-6DDC-B3F1-41D07C4FA704}"/>
              </a:ext>
            </a:extLst>
          </p:cNvPr>
          <p:cNvSpPr>
            <a:spLocks noGrp="1"/>
          </p:cNvSpPr>
          <p:nvPr>
            <p:ph type="title"/>
          </p:nvPr>
        </p:nvSpPr>
        <p:spPr>
          <a:xfrm>
            <a:off x="4831045" y="229443"/>
            <a:ext cx="5190032" cy="817592"/>
          </a:xfrm>
        </p:spPr>
        <p:txBody>
          <a:bodyPr vert="horz" lIns="91440" tIns="45720" rIns="91440" bIns="45720" rtlCol="0" anchor="b">
            <a:noAutofit/>
          </a:bodyPr>
          <a:lstStyle/>
          <a:p>
            <a:r>
              <a:rPr lang="en-US" sz="4400" dirty="0">
                <a:cs typeface="+mj-cs"/>
              </a:rPr>
              <a:t>limitations</a:t>
            </a:r>
          </a:p>
        </p:txBody>
      </p:sp>
      <p:sp>
        <p:nvSpPr>
          <p:cNvPr id="5" name="Subtitle 4">
            <a:extLst>
              <a:ext uri="{FF2B5EF4-FFF2-40B4-BE49-F238E27FC236}">
                <a16:creationId xmlns:a16="http://schemas.microsoft.com/office/drawing/2014/main" id="{0E8B56C7-C38F-E96E-3C19-8ACF8AF9E716}"/>
              </a:ext>
            </a:extLst>
          </p:cNvPr>
          <p:cNvSpPr>
            <a:spLocks noGrp="1"/>
          </p:cNvSpPr>
          <p:nvPr>
            <p:ph type="subTitle" idx="1"/>
          </p:nvPr>
        </p:nvSpPr>
        <p:spPr>
          <a:xfrm>
            <a:off x="87464" y="2250220"/>
            <a:ext cx="4536889" cy="3204376"/>
          </a:xfrm>
        </p:spPr>
        <p:txBody>
          <a:bodyPr vert="horz" lIns="91440" tIns="45720" rIns="91440" bIns="45720" rtlCol="0">
            <a:normAutofit/>
          </a:bodyPr>
          <a:lstStyle/>
          <a:p>
            <a:pPr>
              <a:lnSpc>
                <a:spcPct val="90000"/>
              </a:lnSpc>
            </a:pPr>
            <a:r>
              <a:rPr lang="en-US" sz="2400" dirty="0"/>
              <a:t>.</a:t>
            </a:r>
          </a:p>
        </p:txBody>
      </p:sp>
      <p:sp>
        <p:nvSpPr>
          <p:cNvPr id="7" name="Footer Placeholder 6">
            <a:extLst>
              <a:ext uri="{FF2B5EF4-FFF2-40B4-BE49-F238E27FC236}">
                <a16:creationId xmlns:a16="http://schemas.microsoft.com/office/drawing/2014/main" id="{440E13AC-B5E7-B132-0EB7-541E53B3DA90}"/>
              </a:ext>
            </a:extLst>
          </p:cNvPr>
          <p:cNvSpPr>
            <a:spLocks noGrp="1"/>
          </p:cNvSpPr>
          <p:nvPr>
            <p:ph type="ftr" sz="quarter" idx="10"/>
          </p:nvPr>
        </p:nvSpPr>
        <p:spPr>
          <a:xfrm flipV="1">
            <a:off x="6105278" y="6257677"/>
            <a:ext cx="4114800" cy="98673"/>
          </a:xfrm>
        </p:spPr>
        <p:txBody>
          <a:bodyPr vert="horz" lIns="91440" tIns="45720" rIns="91440" bIns="45720" rtlCol="0" anchor="ctr">
            <a:normAutofit fontScale="25000" lnSpcReduction="20000"/>
          </a:bodyPr>
          <a:lstStyle/>
          <a:p>
            <a:pPr>
              <a:spcAft>
                <a:spcPts val="600"/>
              </a:spcAft>
              <a:defRPr/>
            </a:pPr>
            <a:r>
              <a:rPr lang="en-US" b="0" kern="1200" cap="none" spc="0">
                <a:solidFill>
                  <a:srgbClr val="FFFFFF"/>
                </a:solidFill>
                <a:latin typeface="Calibri" panose="020F0502020204030204"/>
                <a:ea typeface="+mn-ea"/>
                <a:cs typeface="+mn-cs"/>
              </a:rPr>
              <a:t>Presentation Title</a:t>
            </a:r>
          </a:p>
        </p:txBody>
      </p:sp>
      <p:sp>
        <p:nvSpPr>
          <p:cNvPr id="8" name="Slide Number Placeholder 7">
            <a:extLst>
              <a:ext uri="{FF2B5EF4-FFF2-40B4-BE49-F238E27FC236}">
                <a16:creationId xmlns:a16="http://schemas.microsoft.com/office/drawing/2014/main" id="{126E68C1-1703-73CF-D4D8-D10C96073FA1}"/>
              </a:ext>
            </a:extLst>
          </p:cNvPr>
          <p:cNvSpPr>
            <a:spLocks noGrp="1"/>
          </p:cNvSpPr>
          <p:nvPr>
            <p:ph type="sldNum" sz="quarter" idx="11"/>
          </p:nvPr>
        </p:nvSpPr>
        <p:spPr>
          <a:xfrm>
            <a:off x="10591800" y="6356350"/>
            <a:ext cx="762000" cy="365125"/>
          </a:xfrm>
        </p:spPr>
        <p:txBody>
          <a:bodyPr vert="horz" lIns="91440" tIns="45720" rIns="91440" bIns="45720" rtlCol="0" anchor="ctr">
            <a:normAutofit/>
          </a:bodyPr>
          <a:lstStyle/>
          <a:p>
            <a:pPr algn="r">
              <a:spcAft>
                <a:spcPts val="600"/>
              </a:spcAft>
              <a:defRPr/>
            </a:pPr>
            <a:fld id="{09A01C0A-2BB6-49E7-91A3-DCB9F9F59583}" type="slidenum">
              <a:rPr lang="en-US" sz="1200">
                <a:solidFill>
                  <a:srgbClr val="FFFFFF"/>
                </a:solidFill>
                <a:latin typeface="Calibri" panose="020F0502020204030204"/>
              </a:rPr>
              <a:pPr algn="r">
                <a:spcAft>
                  <a:spcPts val="600"/>
                </a:spcAft>
                <a:defRPr/>
              </a:pPr>
              <a:t>11</a:t>
            </a:fld>
            <a:endParaRPr lang="en-US" sz="1200">
              <a:solidFill>
                <a:srgbClr val="FFFFFF"/>
              </a:solidFill>
              <a:latin typeface="Calibri" panose="020F0502020204030204"/>
            </a:endParaRPr>
          </a:p>
        </p:txBody>
      </p:sp>
      <p:sp>
        <p:nvSpPr>
          <p:cNvPr id="6" name="TextBox 5">
            <a:extLst>
              <a:ext uri="{FF2B5EF4-FFF2-40B4-BE49-F238E27FC236}">
                <a16:creationId xmlns:a16="http://schemas.microsoft.com/office/drawing/2014/main" id="{58FB0C96-EEE0-FE1A-997C-D525AA1E1C38}"/>
              </a:ext>
            </a:extLst>
          </p:cNvPr>
          <p:cNvSpPr txBox="1"/>
          <p:nvPr/>
        </p:nvSpPr>
        <p:spPr>
          <a:xfrm>
            <a:off x="4540859" y="1002201"/>
            <a:ext cx="7243638" cy="5355312"/>
          </a:xfrm>
          <a:prstGeom prst="rect">
            <a:avLst/>
          </a:prstGeom>
          <a:noFill/>
        </p:spPr>
        <p:txBody>
          <a:bodyPr wrap="square">
            <a:spAutoFit/>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skin lesion KOH test has the following limitations:</a:t>
            </a:r>
          </a:p>
          <a:p>
            <a:r>
              <a:rPr lang="en-US" dirty="0">
                <a:latin typeface="Arial" panose="020B0604020202020204" pitchFamily="34" charset="0"/>
                <a:cs typeface="Arial" panose="020B0604020202020204" pitchFamily="34" charset="0"/>
              </a:rPr>
              <a:t>Fibers from cloth or tissue may resemble hyphae.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Lipid found in the stratum corneum (outer layer of skin) may resemble spores.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Microscope lighting is critical for the KOH prep examination. Too much light can wash out fungi, resulting in false negatives.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Examine the entire cover slip area. A random examination of the cover slipped area may result in false negatives.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Consult facility protocol for Quality Control monitoring for the skin lesion KOH test.</a:t>
            </a:r>
          </a:p>
        </p:txBody>
      </p:sp>
    </p:spTree>
    <p:extLst>
      <p:ext uri="{BB962C8B-B14F-4D97-AF65-F5344CB8AC3E}">
        <p14:creationId xmlns:p14="http://schemas.microsoft.com/office/powerpoint/2010/main" val="49517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B6DA7-735C-D4DD-F6AA-77FBDD792AC5}"/>
              </a:ext>
            </a:extLst>
          </p:cNvPr>
          <p:cNvSpPr>
            <a:spLocks noGrp="1"/>
          </p:cNvSpPr>
          <p:nvPr>
            <p:ph type="title"/>
          </p:nvPr>
        </p:nvSpPr>
        <p:spPr/>
        <p:txBody>
          <a:bodyPr/>
          <a:lstStyle/>
          <a:p>
            <a:r>
              <a:rPr lang="en-US" dirty="0"/>
              <a:t>Competency requirements	</a:t>
            </a:r>
          </a:p>
        </p:txBody>
      </p:sp>
      <p:sp>
        <p:nvSpPr>
          <p:cNvPr id="3" name="Content Placeholder 2">
            <a:extLst>
              <a:ext uri="{FF2B5EF4-FFF2-40B4-BE49-F238E27FC236}">
                <a16:creationId xmlns:a16="http://schemas.microsoft.com/office/drawing/2014/main" id="{1D63E832-3D88-28BD-22F4-F5FCC4D0F995}"/>
              </a:ext>
            </a:extLst>
          </p:cNvPr>
          <p:cNvSpPr>
            <a:spLocks noGrp="1"/>
          </p:cNvSpPr>
          <p:nvPr>
            <p:ph sz="half" idx="2"/>
          </p:nvPr>
        </p:nvSpPr>
        <p:spPr/>
        <p:txBody>
          <a:bodyPr/>
          <a:lstStyle/>
          <a:p>
            <a:pPr marL="285750" indent="-285750">
              <a:buFont typeface="Wingdings" panose="05000000000000000000" pitchFamily="2" charset="2"/>
              <a:buChar char="§"/>
            </a:pPr>
            <a:r>
              <a:rPr lang="en-US" sz="1800" dirty="0"/>
              <a:t>PPMP is classified as Moderate Complex testing.</a:t>
            </a:r>
            <a:endParaRPr lang="en-US" sz="1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sz="1800" dirty="0">
                <a:latin typeface="Arial" panose="020B0604020202020204" pitchFamily="34" charset="0"/>
                <a:cs typeface="Arial" panose="020B0604020202020204" pitchFamily="34" charset="0"/>
              </a:rPr>
              <a:t>Each provider will be set up with an MTS account for training purposes.  This training consists of a microscopic and KOH overview complete with quiz. The checklist will be completed with the Point of Care Coordinator.</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Residents will be required to review the power point presentation, complete a quiz and checklist with the POC staff. </a:t>
            </a:r>
            <a:r>
              <a:rPr lang="en-US" sz="1800" b="1" dirty="0">
                <a:latin typeface="Arial" panose="020B0604020202020204" pitchFamily="34" charset="0"/>
                <a:cs typeface="Arial" panose="020B0604020202020204" pitchFamily="34" charset="0"/>
              </a:rPr>
              <a:t>No resident will be able to perform testing without the guidance of an attending physician and the PPMP check-off by POC!!</a:t>
            </a:r>
          </a:p>
          <a:p>
            <a:pPr marL="285750" indent="-2857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DB633C91-BA72-F0E9-3D99-6AC6B87897D7}"/>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46BD62BD-F937-72F2-3F86-A3D37FA00EAD}"/>
              </a:ext>
            </a:extLst>
          </p:cNvPr>
          <p:cNvSpPr>
            <a:spLocks noGrp="1"/>
          </p:cNvSpPr>
          <p:nvPr>
            <p:ph type="sldNum" sz="quarter" idx="11"/>
          </p:nvPr>
        </p:nvSpPr>
        <p:spPr/>
        <p:txBody>
          <a:bodyPr/>
          <a:lstStyle/>
          <a:p>
            <a:fld id="{09A01C0A-2BB6-49E7-91A3-DCB9F9F59583}" type="slidenum">
              <a:rPr lang="en-US" smtClean="0"/>
              <a:pPr/>
              <a:t>12</a:t>
            </a:fld>
            <a:endParaRPr lang="en-US" dirty="0"/>
          </a:p>
        </p:txBody>
      </p:sp>
    </p:spTree>
    <p:extLst>
      <p:ext uri="{BB962C8B-B14F-4D97-AF65-F5344CB8AC3E}">
        <p14:creationId xmlns:p14="http://schemas.microsoft.com/office/powerpoint/2010/main" val="955213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5A7C-C7C5-3C85-0316-4F8C48CE0FE1}"/>
              </a:ext>
            </a:extLst>
          </p:cNvPr>
          <p:cNvSpPr>
            <a:spLocks noGrp="1"/>
          </p:cNvSpPr>
          <p:nvPr>
            <p:ph type="title"/>
          </p:nvPr>
        </p:nvSpPr>
        <p:spPr/>
        <p:txBody>
          <a:bodyPr/>
          <a:lstStyle/>
          <a:p>
            <a:r>
              <a:rPr lang="en-US" dirty="0"/>
              <a:t>Competency continued</a:t>
            </a:r>
          </a:p>
        </p:txBody>
      </p:sp>
      <p:sp>
        <p:nvSpPr>
          <p:cNvPr id="3" name="Content Placeholder 2">
            <a:extLst>
              <a:ext uri="{FF2B5EF4-FFF2-40B4-BE49-F238E27FC236}">
                <a16:creationId xmlns:a16="http://schemas.microsoft.com/office/drawing/2014/main" id="{AD1D407C-0DFC-B0D3-45DE-2602B24AF51D}"/>
              </a:ext>
            </a:extLst>
          </p:cNvPr>
          <p:cNvSpPr>
            <a:spLocks noGrp="1"/>
          </p:cNvSpPr>
          <p:nvPr>
            <p:ph sz="half" idx="2"/>
          </p:nvPr>
        </p:nvSpPr>
        <p:spPr/>
        <p:txBody>
          <a:bodyPr/>
          <a:lstStyle/>
          <a:p>
            <a:r>
              <a:rPr lang="en-US" sz="1800" b="1" dirty="0">
                <a:latin typeface="Arial" panose="020B0604020202020204" pitchFamily="34" charset="0"/>
                <a:cs typeface="Arial" panose="020B0604020202020204" pitchFamily="34" charset="0"/>
              </a:rPr>
              <a:t>For new staff( new to 1 year in department)</a:t>
            </a:r>
            <a:r>
              <a:rPr lang="en-US" sz="1800" dirty="0">
                <a:latin typeface="Arial" panose="020B0604020202020204" pitchFamily="34" charset="0"/>
                <a:cs typeface="Arial" panose="020B0604020202020204" pitchFamily="34" charset="0"/>
              </a:rPr>
              <a:t>: competency and training will be completed initially, between 6-7 months then at 12 months/1 year.</a:t>
            </a:r>
          </a:p>
          <a:p>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For experienced staff(over 1 year in department)</a:t>
            </a:r>
            <a:r>
              <a:rPr lang="en-US" sz="1800" dirty="0">
                <a:latin typeface="Arial" panose="020B0604020202020204" pitchFamily="34" charset="0"/>
                <a:cs typeface="Arial" panose="020B0604020202020204" pitchFamily="34" charset="0"/>
              </a:rPr>
              <a:t>: competency/training will be completed annually through MTS and a checklist completed with the POC staff in April.</a:t>
            </a:r>
          </a:p>
        </p:txBody>
      </p:sp>
      <p:sp>
        <p:nvSpPr>
          <p:cNvPr id="4" name="Footer Placeholder 3">
            <a:extLst>
              <a:ext uri="{FF2B5EF4-FFF2-40B4-BE49-F238E27FC236}">
                <a16:creationId xmlns:a16="http://schemas.microsoft.com/office/drawing/2014/main" id="{7B3228F0-5CBE-BA1D-7A17-9FF506F895C4}"/>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BFDEE5C-3675-B85F-BD6D-9171225A47EE}"/>
              </a:ext>
            </a:extLst>
          </p:cNvPr>
          <p:cNvSpPr>
            <a:spLocks noGrp="1"/>
          </p:cNvSpPr>
          <p:nvPr>
            <p:ph type="sldNum" sz="quarter" idx="11"/>
          </p:nvPr>
        </p:nvSpPr>
        <p:spPr/>
        <p:txBody>
          <a:bodyPr/>
          <a:lstStyle/>
          <a:p>
            <a:fld id="{09A01C0A-2BB6-49E7-91A3-DCB9F9F59583}" type="slidenum">
              <a:rPr lang="en-US" smtClean="0"/>
              <a:pPr/>
              <a:t>13</a:t>
            </a:fld>
            <a:endParaRPr lang="en-US" dirty="0"/>
          </a:p>
        </p:txBody>
      </p:sp>
    </p:spTree>
    <p:extLst>
      <p:ext uri="{BB962C8B-B14F-4D97-AF65-F5344CB8AC3E}">
        <p14:creationId xmlns:p14="http://schemas.microsoft.com/office/powerpoint/2010/main" val="263172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6A12F8-DD2F-AE73-677F-D5310D6D52B5}"/>
              </a:ext>
            </a:extLst>
          </p:cNvPr>
          <p:cNvSpPr>
            <a:spLocks noGrp="1"/>
          </p:cNvSpPr>
          <p:nvPr>
            <p:ph type="title"/>
          </p:nvPr>
        </p:nvSpPr>
        <p:spPr>
          <a:xfrm>
            <a:off x="1823221" y="975216"/>
            <a:ext cx="5985159" cy="1594507"/>
          </a:xfrm>
        </p:spPr>
        <p:txBody>
          <a:bodyPr/>
          <a:lstStyle/>
          <a:p>
            <a:pPr algn="ctr"/>
            <a:r>
              <a:rPr lang="en-US" sz="4400" dirty="0"/>
              <a:t>THANK YOU</a:t>
            </a:r>
          </a:p>
        </p:txBody>
      </p:sp>
      <p:sp>
        <p:nvSpPr>
          <p:cNvPr id="15" name="Text Placeholder 14">
            <a:extLst>
              <a:ext uri="{FF2B5EF4-FFF2-40B4-BE49-F238E27FC236}">
                <a16:creationId xmlns:a16="http://schemas.microsoft.com/office/drawing/2014/main" id="{791AF693-3675-52A5-9E8E-C071048A1A4D}"/>
              </a:ext>
            </a:extLst>
          </p:cNvPr>
          <p:cNvSpPr>
            <a:spLocks noGrp="1"/>
          </p:cNvSpPr>
          <p:nvPr>
            <p:ph type="body" idx="1"/>
          </p:nvPr>
        </p:nvSpPr>
        <p:spPr>
          <a:xfrm>
            <a:off x="354565" y="2962469"/>
            <a:ext cx="10207690" cy="1731890"/>
          </a:xfrm>
        </p:spPr>
        <p:txBody>
          <a:bodyPr/>
          <a:lstStyle/>
          <a:p>
            <a:endParaRPr lang="en-US" dirty="0"/>
          </a:p>
          <a:p>
            <a:pPr algn="ctr"/>
            <a:r>
              <a:rPr lang="en-US" sz="2800" dirty="0"/>
              <a:t>For questions, please email our group at: </a:t>
            </a:r>
            <a:r>
              <a:rPr lang="en-US" sz="2800" b="1" dirty="0"/>
              <a:t>Vhacinplmpoc@va.gov</a:t>
            </a:r>
          </a:p>
          <a:p>
            <a:pPr algn="ctr"/>
            <a:endParaRPr lang="en-US" sz="2800" dirty="0"/>
          </a:p>
          <a:p>
            <a:pPr algn="ctr"/>
            <a:endParaRPr lang="en-US" sz="2800" dirty="0"/>
          </a:p>
          <a:p>
            <a:endParaRPr lang="en-US" dirty="0"/>
          </a:p>
        </p:txBody>
      </p:sp>
      <p:sp>
        <p:nvSpPr>
          <p:cNvPr id="3" name="Footer Placeholder 2">
            <a:extLst>
              <a:ext uri="{FF2B5EF4-FFF2-40B4-BE49-F238E27FC236}">
                <a16:creationId xmlns:a16="http://schemas.microsoft.com/office/drawing/2014/main" id="{30B35086-0CC9-27F6-6E0B-D4F2AD6181E0}"/>
              </a:ext>
            </a:extLst>
          </p:cNvPr>
          <p:cNvSpPr>
            <a:spLocks noGrp="1"/>
          </p:cNvSpPr>
          <p:nvPr>
            <p:ph type="ftr" sz="quarter" idx="10"/>
          </p:nvPr>
        </p:nvSpPr>
        <p:spPr/>
        <p:txBody>
          <a:bodyPr/>
          <a:lstStyle/>
          <a:p>
            <a:r>
              <a:rPr lang="en-US" dirty="0"/>
              <a:t>KOH</a:t>
            </a:r>
          </a:p>
        </p:txBody>
      </p:sp>
      <p:sp>
        <p:nvSpPr>
          <p:cNvPr id="5" name="Slide Number Placeholder 4">
            <a:extLst>
              <a:ext uri="{FF2B5EF4-FFF2-40B4-BE49-F238E27FC236}">
                <a16:creationId xmlns:a16="http://schemas.microsoft.com/office/drawing/2014/main" id="{CC8A5661-D5F1-FE42-FC42-CC2D27E7AA8D}"/>
              </a:ext>
            </a:extLst>
          </p:cNvPr>
          <p:cNvSpPr>
            <a:spLocks noGrp="1"/>
          </p:cNvSpPr>
          <p:nvPr>
            <p:ph type="sldNum" sz="quarter" idx="11"/>
          </p:nvPr>
        </p:nvSpPr>
        <p:spPr/>
        <p:txBody>
          <a:bodyPr/>
          <a:lstStyle/>
          <a:p>
            <a:fld id="{09A01C0A-2BB6-49E7-91A3-DCB9F9F59583}" type="slidenum">
              <a:rPr lang="en-US" smtClean="0"/>
              <a:pPr/>
              <a:t>14</a:t>
            </a:fld>
            <a:endParaRPr lang="en-US" dirty="0"/>
          </a:p>
        </p:txBody>
      </p:sp>
    </p:spTree>
    <p:extLst>
      <p:ext uri="{BB962C8B-B14F-4D97-AF65-F5344CB8AC3E}">
        <p14:creationId xmlns:p14="http://schemas.microsoft.com/office/powerpoint/2010/main" val="102378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1A96-D3FA-2E04-CF5A-E8DEA3FB66B0}"/>
              </a:ext>
            </a:extLst>
          </p:cNvPr>
          <p:cNvSpPr>
            <a:spLocks noGrp="1"/>
          </p:cNvSpPr>
          <p:nvPr>
            <p:ph type="title"/>
          </p:nvPr>
        </p:nvSpPr>
        <p:spPr/>
        <p:txBody>
          <a:bodyPr/>
          <a:lstStyle/>
          <a:p>
            <a:r>
              <a:rPr lang="en-US" dirty="0"/>
              <a:t>PPM Procedure	</a:t>
            </a:r>
          </a:p>
        </p:txBody>
      </p:sp>
      <p:sp>
        <p:nvSpPr>
          <p:cNvPr id="3" name="Content Placeholder 2">
            <a:extLst>
              <a:ext uri="{FF2B5EF4-FFF2-40B4-BE49-F238E27FC236}">
                <a16:creationId xmlns:a16="http://schemas.microsoft.com/office/drawing/2014/main" id="{FA97CF6B-487B-E5FE-031B-51D8CC73B41B}"/>
              </a:ext>
            </a:extLst>
          </p:cNvPr>
          <p:cNvSpPr>
            <a:spLocks noGrp="1"/>
          </p:cNvSpPr>
          <p:nvPr>
            <p:ph sz="half" idx="2"/>
          </p:nvPr>
        </p:nvSpPr>
        <p:spPr/>
        <p:txBody>
          <a:bodyPr/>
          <a:lstStyle/>
          <a:p>
            <a:r>
              <a:rPr lang="en-US" dirty="0">
                <a:hlinkClick r:id="rId2" action="ppaction://hlinkfile"/>
              </a:rPr>
              <a:t>Please review the following </a:t>
            </a:r>
            <a:r>
              <a:rPr lang="en-US" dirty="0" err="1">
                <a:hlinkClick r:id="rId2" action="ppaction://hlinkfile"/>
              </a:rPr>
              <a:t>procuedure</a:t>
            </a:r>
            <a:r>
              <a:rPr lang="en-US">
                <a:hlinkClick r:id="rId2" action="ppaction://hlinkfile"/>
              </a:rPr>
              <a:t>.</a:t>
            </a:r>
            <a:endParaRPr lang="en-US" dirty="0">
              <a:hlinkClick r:id="rId2" action="ppaction://hlinkfile"/>
            </a:endParaRPr>
          </a:p>
          <a:p>
            <a:endParaRPr lang="en-US" dirty="0">
              <a:hlinkClick r:id="rId2" action="ppaction://hlinkfile"/>
            </a:endParaRPr>
          </a:p>
          <a:p>
            <a:r>
              <a:rPr lang="en-US" dirty="0">
                <a:hlinkClick r:id="rId2" action="ppaction://hlinkfile"/>
              </a:rPr>
              <a:t>Procedures\POC.Procedure.10 PPM KOH and Scabies Exam.pdf</a:t>
            </a:r>
            <a:endParaRPr lang="en-US" dirty="0"/>
          </a:p>
        </p:txBody>
      </p:sp>
      <p:sp>
        <p:nvSpPr>
          <p:cNvPr id="4" name="Footer Placeholder 3">
            <a:extLst>
              <a:ext uri="{FF2B5EF4-FFF2-40B4-BE49-F238E27FC236}">
                <a16:creationId xmlns:a16="http://schemas.microsoft.com/office/drawing/2014/main" id="{96A08C52-E778-2F42-8BED-D5DC7BB34E59}"/>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84796B80-1CEE-704A-08B1-3DFFEE0B2720}"/>
              </a:ext>
            </a:extLst>
          </p:cNvPr>
          <p:cNvSpPr>
            <a:spLocks noGrp="1"/>
          </p:cNvSpPr>
          <p:nvPr>
            <p:ph type="sldNum" sz="quarter" idx="11"/>
          </p:nvPr>
        </p:nvSpPr>
        <p:spPr/>
        <p:txBody>
          <a:bodyPr/>
          <a:lstStyle/>
          <a:p>
            <a:fld id="{09A01C0A-2BB6-49E7-91A3-DCB9F9F59583}" type="slidenum">
              <a:rPr lang="en-US" smtClean="0"/>
              <a:pPr/>
              <a:t>15</a:t>
            </a:fld>
            <a:endParaRPr lang="en-US" dirty="0"/>
          </a:p>
        </p:txBody>
      </p:sp>
    </p:spTree>
    <p:extLst>
      <p:ext uri="{BB962C8B-B14F-4D97-AF65-F5344CB8AC3E}">
        <p14:creationId xmlns:p14="http://schemas.microsoft.com/office/powerpoint/2010/main" val="104174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84E2-4C7E-D7E0-9603-A0CE74BC7667}"/>
              </a:ext>
            </a:extLst>
          </p:cNvPr>
          <p:cNvSpPr>
            <a:spLocks noGrp="1"/>
          </p:cNvSpPr>
          <p:nvPr>
            <p:ph type="title"/>
          </p:nvPr>
        </p:nvSpPr>
        <p:spPr>
          <a:xfrm>
            <a:off x="6696222" y="1049573"/>
            <a:ext cx="4834517" cy="779227"/>
          </a:xfrm>
        </p:spPr>
        <p:txBody>
          <a:bodyPr/>
          <a:lstStyle/>
          <a:p>
            <a:r>
              <a:rPr lang="en-US" sz="4400" dirty="0"/>
              <a:t>SKIN</a:t>
            </a:r>
            <a:r>
              <a:rPr lang="en-US" dirty="0"/>
              <a:t> </a:t>
            </a:r>
            <a:r>
              <a:rPr lang="en-US" sz="4400" dirty="0"/>
              <a:t>KOH</a:t>
            </a:r>
          </a:p>
        </p:txBody>
      </p:sp>
      <p:pic>
        <p:nvPicPr>
          <p:cNvPr id="6" name="Content Placeholder 5">
            <a:extLst>
              <a:ext uri="{FF2B5EF4-FFF2-40B4-BE49-F238E27FC236}">
                <a16:creationId xmlns:a16="http://schemas.microsoft.com/office/drawing/2014/main" id="{7187D9A2-4601-6D80-54B0-9CF8EF2326DD}"/>
              </a:ext>
            </a:extLst>
          </p:cNvPr>
          <p:cNvPicPr>
            <a:picLocks noGrp="1" noChangeAspect="1"/>
          </p:cNvPicPr>
          <p:nvPr>
            <p:ph idx="1"/>
          </p:nvPr>
        </p:nvPicPr>
        <p:blipFill>
          <a:blip r:embed="rId3"/>
          <a:stretch>
            <a:fillRect/>
          </a:stretch>
        </p:blipFill>
        <p:spPr>
          <a:xfrm>
            <a:off x="6201481" y="2142632"/>
            <a:ext cx="5823997" cy="3933791"/>
          </a:xfrm>
        </p:spPr>
      </p:pic>
      <p:sp>
        <p:nvSpPr>
          <p:cNvPr id="14" name="Rectangle 13">
            <a:extLst>
              <a:ext uri="{FF2B5EF4-FFF2-40B4-BE49-F238E27FC236}">
                <a16:creationId xmlns:a16="http://schemas.microsoft.com/office/drawing/2014/main" id="{0D15BEAD-012C-AF1F-9EBB-243A511C902E}"/>
              </a:ext>
              <a:ext uri="{C183D7F6-B498-43B3-948B-1728B52AA6E4}">
                <adec:decorative xmlns:adec="http://schemas.microsoft.com/office/drawing/2017/decorative" val="1"/>
              </a:ext>
            </a:extLst>
          </p:cNvPr>
          <p:cNvSpPr/>
          <p:nvPr/>
        </p:nvSpPr>
        <p:spPr>
          <a:xfrm>
            <a:off x="469107" y="638594"/>
            <a:ext cx="2743200" cy="1336433"/>
          </a:xfrm>
          <a:prstGeom prst="rect">
            <a:avLst/>
          </a:prstGeom>
          <a:solidFill>
            <a:schemeClr val="accent1">
              <a:alpha val="8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sp>
        <p:nvSpPr>
          <p:cNvPr id="16" name="Rectangle 15">
            <a:extLst>
              <a:ext uri="{FF2B5EF4-FFF2-40B4-BE49-F238E27FC236}">
                <a16:creationId xmlns:a16="http://schemas.microsoft.com/office/drawing/2014/main" id="{2D578531-1E9F-3E5A-7A85-E9CA9A5C7312}"/>
              </a:ext>
              <a:ext uri="{C183D7F6-B498-43B3-948B-1728B52AA6E4}">
                <adec:decorative xmlns:adec="http://schemas.microsoft.com/office/drawing/2017/decorative" val="1"/>
              </a:ext>
            </a:extLst>
          </p:cNvPr>
          <p:cNvSpPr/>
          <p:nvPr/>
        </p:nvSpPr>
        <p:spPr>
          <a:xfrm>
            <a:off x="5867072" y="2918445"/>
            <a:ext cx="251791" cy="2071501"/>
          </a:xfrm>
          <a:prstGeom prst="rect">
            <a:avLst/>
          </a:prstGeom>
          <a:solidFill>
            <a:schemeClr val="accent1">
              <a:alpha val="76078"/>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pic>
        <p:nvPicPr>
          <p:cNvPr id="1026" name="Picture 2">
            <a:extLst>
              <a:ext uri="{FF2B5EF4-FFF2-40B4-BE49-F238E27FC236}">
                <a16:creationId xmlns:a16="http://schemas.microsoft.com/office/drawing/2014/main" id="{B2BDFB61-D0C6-EA06-E9E5-82D9E3F6184E}"/>
              </a:ext>
            </a:extLst>
          </p:cNvPr>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t="138" b="138"/>
          <a:stretch>
            <a:fillRect/>
          </a:stretch>
        </p:blipFill>
        <p:spPr bwMode="auto">
          <a:xfrm>
            <a:off x="469107" y="653461"/>
            <a:ext cx="4734905" cy="554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3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9752655-72F7-26B4-5DA5-07E2346C179C}"/>
              </a:ext>
            </a:extLst>
          </p:cNvPr>
          <p:cNvSpPr>
            <a:spLocks noGrp="1"/>
          </p:cNvSpPr>
          <p:nvPr>
            <p:ph type="title"/>
          </p:nvPr>
        </p:nvSpPr>
        <p:spPr>
          <a:xfrm>
            <a:off x="945503" y="251010"/>
            <a:ext cx="5323715" cy="1642970"/>
          </a:xfrm>
        </p:spPr>
        <p:txBody>
          <a:bodyPr vert="horz" lIns="91440" tIns="45720" rIns="91440" bIns="45720" rtlCol="0" anchor="b">
            <a:normAutofit/>
          </a:bodyPr>
          <a:lstStyle/>
          <a:p>
            <a:r>
              <a:rPr lang="en-US" sz="4400" kern="1200" dirty="0">
                <a:solidFill>
                  <a:schemeClr val="tx1"/>
                </a:solidFill>
                <a:latin typeface="+mj-lt"/>
                <a:ea typeface="+mj-ea"/>
                <a:cs typeface="+mj-cs"/>
              </a:rPr>
              <a:t>Safety</a:t>
            </a:r>
          </a:p>
        </p:txBody>
      </p:sp>
      <p:sp>
        <p:nvSpPr>
          <p:cNvPr id="11" name="Footer Placeholder 10">
            <a:extLst>
              <a:ext uri="{FF2B5EF4-FFF2-40B4-BE49-F238E27FC236}">
                <a16:creationId xmlns:a16="http://schemas.microsoft.com/office/drawing/2014/main" id="{32E16497-4AD4-29BC-9602-2FDFDA688E0A}"/>
              </a:ext>
            </a:extLst>
          </p:cNvPr>
          <p:cNvSpPr>
            <a:spLocks noGrp="1"/>
          </p:cNvSpPr>
          <p:nvPr>
            <p:ph type="ftr" sz="quarter" idx="12"/>
          </p:nvPr>
        </p:nvSpPr>
        <p:spPr>
          <a:xfrm rot="5400000">
            <a:off x="-1828800" y="1983972"/>
            <a:ext cx="4114800" cy="365125"/>
          </a:xfrm>
        </p:spPr>
        <p:txBody>
          <a:bodyPr vert="horz" lIns="91440" tIns="45720" rIns="91440" bIns="45720" rtlCol="0" anchor="ctr">
            <a:normAutofit/>
          </a:bodyPr>
          <a:lstStyle/>
          <a:p>
            <a:pPr>
              <a:spcAft>
                <a:spcPts val="600"/>
              </a:spcAft>
            </a:pPr>
            <a:r>
              <a:rPr lang="en-US" sz="1100" kern="1200">
                <a:solidFill>
                  <a:schemeClr val="tx1">
                    <a:lumMod val="50000"/>
                    <a:lumOff val="50000"/>
                  </a:schemeClr>
                </a:solidFill>
                <a:latin typeface="+mn-lt"/>
                <a:ea typeface="+mn-ea"/>
                <a:cs typeface="+mn-cs"/>
              </a:rPr>
              <a:t>Skin KOH </a:t>
            </a:r>
          </a:p>
        </p:txBody>
      </p:sp>
      <p:sp>
        <p:nvSpPr>
          <p:cNvPr id="2" name="Text Placeholder 1">
            <a:extLst>
              <a:ext uri="{FF2B5EF4-FFF2-40B4-BE49-F238E27FC236}">
                <a16:creationId xmlns:a16="http://schemas.microsoft.com/office/drawing/2014/main" id="{C8FC01B0-7BC5-5869-A281-EF11B59BA8A0}"/>
              </a:ext>
            </a:extLst>
          </p:cNvPr>
          <p:cNvSpPr>
            <a:spLocks noGrp="1"/>
          </p:cNvSpPr>
          <p:nvPr>
            <p:ph type="body" idx="1"/>
          </p:nvPr>
        </p:nvSpPr>
        <p:spPr>
          <a:xfrm>
            <a:off x="672353" y="2144990"/>
            <a:ext cx="5986038" cy="3795987"/>
          </a:xfrm>
        </p:spPr>
        <p:txBody>
          <a:bodyPr vert="horz" lIns="91440" tIns="45720" rIns="91440" bIns="45720" rtlCol="0" anchor="t">
            <a:normAutofit/>
          </a:bodyPr>
          <a:lstStyle/>
          <a:p>
            <a:pPr indent="-228600">
              <a:lnSpc>
                <a:spcPct val="90000"/>
              </a:lnSpc>
              <a:buFont typeface="Arial" panose="020B0604020202020204" pitchFamily="34" charset="0"/>
              <a:buChar char="•"/>
            </a:pPr>
            <a:r>
              <a:rPr lang="en-US" b="0" i="0" dirty="0">
                <a:effectLst/>
                <a:latin typeface="Arial" panose="020B0604020202020204" pitchFamily="34" charset="0"/>
                <a:cs typeface="Arial" panose="020B0604020202020204" pitchFamily="34" charset="0"/>
              </a:rPr>
              <a:t>Follow facility protocols for personal protective equipment, hand hygiene, workspace disinfection, medical waste, and chemical safety guidelines.</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b="0" i="0" dirty="0">
                <a:effectLst/>
                <a:latin typeface="Arial" panose="020B0604020202020204" pitchFamily="34" charset="0"/>
                <a:cs typeface="Arial" panose="020B0604020202020204" pitchFamily="34" charset="0"/>
              </a:rPr>
              <a:t>Special safety precautions are required for handling KOH because it is caustic and has a potential for injury.</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b="0" i="0" dirty="0">
                <a:effectLst/>
                <a:latin typeface="Arial" panose="020B0604020202020204" pitchFamily="34" charset="0"/>
                <a:cs typeface="Arial" panose="020B0604020202020204" pitchFamily="34" charset="0"/>
              </a:rPr>
              <a:t>Instructions for the use of personal protective equipment and post exposure care may be found in the Safety Data Sheet (SDS).</a:t>
            </a:r>
            <a:endParaRPr lang="en-US" dirty="0">
              <a:latin typeface="Arial" panose="020B0604020202020204" pitchFamily="34" charset="0"/>
              <a:cs typeface="Arial" panose="020B0604020202020204" pitchFamily="34" charset="0"/>
            </a:endParaRPr>
          </a:p>
        </p:txBody>
      </p:sp>
      <p:sp>
        <p:nvSpPr>
          <p:cNvPr id="2068" name="Rectangle 206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Rectangle 206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2" name="Rectangle 207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4" name="Rectangle 207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a:extLst>
              <a:ext uri="{FF2B5EF4-FFF2-40B4-BE49-F238E27FC236}">
                <a16:creationId xmlns:a16="http://schemas.microsoft.com/office/drawing/2014/main" id="{3EA67B22-7ED2-76FD-D1A5-909092252F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917353"/>
            <a:ext cx="4170530" cy="5055187"/>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a:extLst>
              <a:ext uri="{FF2B5EF4-FFF2-40B4-BE49-F238E27FC236}">
                <a16:creationId xmlns:a16="http://schemas.microsoft.com/office/drawing/2014/main" id="{5A2D1EE3-10BA-7879-1DC3-ACF7D44361DC}"/>
              </a:ext>
            </a:extLst>
          </p:cNvPr>
          <p:cNvSpPr>
            <a:spLocks noGrp="1"/>
          </p:cNvSpPr>
          <p:nvPr>
            <p:ph type="sldNum" sz="quarter" idx="13"/>
          </p:nvPr>
        </p:nvSpPr>
        <p:spPr>
          <a:xfrm>
            <a:off x="11704320" y="6459378"/>
            <a:ext cx="448056" cy="365125"/>
          </a:xfrm>
        </p:spPr>
        <p:txBody>
          <a:bodyPr vert="horz" lIns="91440" tIns="45720" rIns="91440" bIns="45720" rtlCol="0" anchor="ctr">
            <a:normAutofit/>
          </a:bodyPr>
          <a:lstStyle/>
          <a:p>
            <a:pPr algn="r">
              <a:spcAft>
                <a:spcPts val="600"/>
              </a:spcAft>
            </a:pPr>
            <a:fld id="{09A01C0A-2BB6-49E7-91A3-DCB9F9F59583}" type="slidenum">
              <a:rPr lang="en-US" sz="1100">
                <a:solidFill>
                  <a:srgbClr val="FFFFFF"/>
                </a:solidFill>
              </a:rPr>
              <a:pPr algn="r">
                <a:spcAft>
                  <a:spcPts val="600"/>
                </a:spcAft>
              </a:pPr>
              <a:t>3</a:t>
            </a:fld>
            <a:endParaRPr lang="en-US" sz="1100">
              <a:solidFill>
                <a:srgbClr val="FFFFFF"/>
              </a:solidFill>
            </a:endParaRPr>
          </a:p>
        </p:txBody>
      </p:sp>
    </p:spTree>
    <p:extLst>
      <p:ext uri="{BB962C8B-B14F-4D97-AF65-F5344CB8AC3E}">
        <p14:creationId xmlns:p14="http://schemas.microsoft.com/office/powerpoint/2010/main" val="61250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D3C5A-CEA8-6DDC-B3F1-41D07C4FA704}"/>
              </a:ext>
            </a:extLst>
          </p:cNvPr>
          <p:cNvSpPr>
            <a:spLocks noGrp="1"/>
          </p:cNvSpPr>
          <p:nvPr>
            <p:ph type="title"/>
          </p:nvPr>
        </p:nvSpPr>
        <p:spPr>
          <a:xfrm>
            <a:off x="631044" y="727787"/>
            <a:ext cx="3734014" cy="981767"/>
          </a:xfrm>
        </p:spPr>
        <p:txBody>
          <a:bodyPr vert="horz" lIns="91440" tIns="45720" rIns="91440" bIns="45720" rtlCol="0" anchor="b">
            <a:normAutofit/>
          </a:bodyPr>
          <a:lstStyle/>
          <a:p>
            <a:r>
              <a:rPr lang="en-US" sz="4400" dirty="0">
                <a:cs typeface="+mj-cs"/>
              </a:rPr>
              <a:t>Set up</a:t>
            </a:r>
          </a:p>
        </p:txBody>
      </p:sp>
      <p:sp>
        <p:nvSpPr>
          <p:cNvPr id="5" name="Subtitle 4">
            <a:extLst>
              <a:ext uri="{FF2B5EF4-FFF2-40B4-BE49-F238E27FC236}">
                <a16:creationId xmlns:a16="http://schemas.microsoft.com/office/drawing/2014/main" id="{0E8B56C7-C38F-E96E-3C19-8ACF8AF9E716}"/>
              </a:ext>
            </a:extLst>
          </p:cNvPr>
          <p:cNvSpPr>
            <a:spLocks noGrp="1"/>
          </p:cNvSpPr>
          <p:nvPr>
            <p:ph type="subTitle" idx="1"/>
          </p:nvPr>
        </p:nvSpPr>
        <p:spPr>
          <a:xfrm>
            <a:off x="233265" y="1996751"/>
            <a:ext cx="4391088" cy="3946849"/>
          </a:xfrm>
        </p:spPr>
        <p:txBody>
          <a:bodyPr vert="horz" lIns="91440" tIns="45720" rIns="91440" bIns="45720" rtlCol="0">
            <a:noAutofit/>
          </a:bodyPr>
          <a:lstStyle/>
          <a:p>
            <a:pPr>
              <a:lnSpc>
                <a:spcPct val="90000"/>
              </a:lnSpc>
            </a:pPr>
            <a:r>
              <a:rPr lang="en-US" sz="1800" dirty="0">
                <a:latin typeface="Arial" panose="020B0604020202020204" pitchFamily="34" charset="0"/>
                <a:cs typeface="Arial" panose="020B0604020202020204" pitchFamily="34" charset="0"/>
              </a:rPr>
              <a:t>After donning a lab coat, perform hand hygiene and put on lab gloves.</a:t>
            </a:r>
          </a:p>
          <a:p>
            <a:pPr>
              <a:lnSpc>
                <a:spcPct val="90000"/>
              </a:lnSpc>
            </a:pPr>
            <a:endParaRPr lang="en-US" sz="1800" dirty="0">
              <a:latin typeface="Arial" panose="020B0604020202020204" pitchFamily="34" charset="0"/>
              <a:cs typeface="Arial" panose="020B0604020202020204" pitchFamily="34" charset="0"/>
            </a:endParaRPr>
          </a:p>
          <a:p>
            <a:pPr>
              <a:lnSpc>
                <a:spcPct val="90000"/>
              </a:lnSpc>
            </a:pPr>
            <a:r>
              <a:rPr lang="en-US" sz="1800" dirty="0">
                <a:latin typeface="Arial" panose="020B0604020202020204" pitchFamily="34" charset="0"/>
                <a:cs typeface="Arial" panose="020B0604020202020204" pitchFamily="34" charset="0"/>
              </a:rPr>
              <a:t>Prepare the work area with all equipment and supplies needed to process and examine the specimen.</a:t>
            </a:r>
          </a:p>
          <a:p>
            <a:pPr>
              <a:lnSpc>
                <a:spcPct val="90000"/>
              </a:lnSpc>
            </a:pPr>
            <a:endParaRPr lang="en-US" sz="1800" dirty="0">
              <a:latin typeface="Arial" panose="020B0604020202020204" pitchFamily="34" charset="0"/>
              <a:cs typeface="Arial" panose="020B0604020202020204" pitchFamily="34" charset="0"/>
            </a:endParaRPr>
          </a:p>
          <a:p>
            <a:pPr>
              <a:lnSpc>
                <a:spcPct val="90000"/>
              </a:lnSpc>
            </a:pPr>
            <a:r>
              <a:rPr lang="en-US" sz="1800" dirty="0">
                <a:latin typeface="Arial" panose="020B0604020202020204" pitchFamily="34" charset="0"/>
                <a:cs typeface="Arial" panose="020B0604020202020204" pitchFamily="34" charset="0"/>
              </a:rPr>
              <a:t>Perform microscope maintenance/CLEANING AFTER EACH USE.</a:t>
            </a:r>
            <a:endParaRPr lang="en-US" sz="1800" dirty="0"/>
          </a:p>
        </p:txBody>
      </p:sp>
      <p:sp>
        <p:nvSpPr>
          <p:cNvPr id="6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93691B-6E57-D0E1-53A5-1D085EEFD5A3}"/>
              </a:ext>
            </a:extLst>
          </p:cNvPr>
          <p:cNvPicPr>
            <a:picLocks noChangeAspect="1"/>
          </p:cNvPicPr>
          <p:nvPr/>
        </p:nvPicPr>
        <p:blipFill rotWithShape="1">
          <a:blip r:embed="rId2"/>
          <a:srcRect r="1" b="17750"/>
          <a:stretch/>
        </p:blipFill>
        <p:spPr>
          <a:xfrm>
            <a:off x="5427226" y="1064758"/>
            <a:ext cx="5788319" cy="50563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Footer Placeholder 6">
            <a:extLst>
              <a:ext uri="{FF2B5EF4-FFF2-40B4-BE49-F238E27FC236}">
                <a16:creationId xmlns:a16="http://schemas.microsoft.com/office/drawing/2014/main" id="{440E13AC-B5E7-B132-0EB7-541E53B3DA90}"/>
              </a:ext>
            </a:extLst>
          </p:cNvPr>
          <p:cNvSpPr>
            <a:spLocks noGrp="1"/>
          </p:cNvSpPr>
          <p:nvPr>
            <p:ph type="ftr" sz="quarter" idx="10"/>
          </p:nvPr>
        </p:nvSpPr>
        <p:spPr>
          <a:xfrm flipV="1">
            <a:off x="6105278" y="6257677"/>
            <a:ext cx="4114800" cy="98673"/>
          </a:xfrm>
        </p:spPr>
        <p:txBody>
          <a:bodyPr vert="horz" lIns="91440" tIns="45720" rIns="91440" bIns="45720" rtlCol="0" anchor="ctr">
            <a:normAutofit fontScale="25000" lnSpcReduction="20000"/>
          </a:bodyPr>
          <a:lstStyle/>
          <a:p>
            <a:pPr>
              <a:spcAft>
                <a:spcPts val="600"/>
              </a:spcAft>
              <a:defRPr/>
            </a:pPr>
            <a:r>
              <a:rPr lang="en-US" b="0" kern="1200" cap="none" spc="0">
                <a:solidFill>
                  <a:srgbClr val="FFFFFF"/>
                </a:solidFill>
                <a:latin typeface="Calibri" panose="020F0502020204030204"/>
                <a:ea typeface="+mn-ea"/>
                <a:cs typeface="+mn-cs"/>
              </a:rPr>
              <a:t>Presentation Title</a:t>
            </a:r>
          </a:p>
        </p:txBody>
      </p:sp>
      <p:sp>
        <p:nvSpPr>
          <p:cNvPr id="8" name="Slide Number Placeholder 7">
            <a:extLst>
              <a:ext uri="{FF2B5EF4-FFF2-40B4-BE49-F238E27FC236}">
                <a16:creationId xmlns:a16="http://schemas.microsoft.com/office/drawing/2014/main" id="{126E68C1-1703-73CF-D4D8-D10C96073FA1}"/>
              </a:ext>
            </a:extLst>
          </p:cNvPr>
          <p:cNvSpPr>
            <a:spLocks noGrp="1"/>
          </p:cNvSpPr>
          <p:nvPr>
            <p:ph type="sldNum" sz="quarter" idx="11"/>
          </p:nvPr>
        </p:nvSpPr>
        <p:spPr>
          <a:xfrm>
            <a:off x="10591800" y="6356350"/>
            <a:ext cx="762000" cy="365125"/>
          </a:xfrm>
        </p:spPr>
        <p:txBody>
          <a:bodyPr vert="horz" lIns="91440" tIns="45720" rIns="91440" bIns="45720" rtlCol="0" anchor="ctr">
            <a:normAutofit/>
          </a:bodyPr>
          <a:lstStyle/>
          <a:p>
            <a:pPr algn="r">
              <a:spcAft>
                <a:spcPts val="600"/>
              </a:spcAft>
              <a:defRPr/>
            </a:pPr>
            <a:fld id="{09A01C0A-2BB6-49E7-91A3-DCB9F9F59583}" type="slidenum">
              <a:rPr lang="en-US" sz="1200">
                <a:solidFill>
                  <a:srgbClr val="FFFFFF"/>
                </a:solidFill>
                <a:latin typeface="Calibri" panose="020F0502020204030204"/>
              </a:rPr>
              <a:pPr algn="r">
                <a:spcAft>
                  <a:spcPts val="600"/>
                </a:spcAft>
                <a:defRPr/>
              </a:pPr>
              <a:t>4</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252161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8" name="Rectangle 4127">
            <a:extLst>
              <a:ext uri="{FF2B5EF4-FFF2-40B4-BE49-F238E27FC236}">
                <a16:creationId xmlns:a16="http://schemas.microsoft.com/office/drawing/2014/main" id="{10EB215C-7839-4CEA-AA02-B8F7755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0" name="Freeform: Shape 4129">
            <a:extLst>
              <a:ext uri="{FF2B5EF4-FFF2-40B4-BE49-F238E27FC236}">
                <a16:creationId xmlns:a16="http://schemas.microsoft.com/office/drawing/2014/main" id="{91011C6D-05BE-4D99-8C11-A0E478B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2CD3C5A-CEA8-6DDC-B3F1-41D07C4FA704}"/>
              </a:ext>
            </a:extLst>
          </p:cNvPr>
          <p:cNvSpPr>
            <a:spLocks noGrp="1"/>
          </p:cNvSpPr>
          <p:nvPr>
            <p:ph type="title"/>
          </p:nvPr>
        </p:nvSpPr>
        <p:spPr>
          <a:xfrm>
            <a:off x="1137037" y="609600"/>
            <a:ext cx="5915197" cy="1330519"/>
          </a:xfrm>
        </p:spPr>
        <p:txBody>
          <a:bodyPr vert="horz" lIns="91440" tIns="45720" rIns="91440" bIns="45720" rtlCol="0" anchor="ctr">
            <a:normAutofit/>
          </a:bodyPr>
          <a:lstStyle/>
          <a:p>
            <a:r>
              <a:rPr lang="en-US" sz="4400" dirty="0">
                <a:cs typeface="+mj-cs"/>
              </a:rPr>
              <a:t>Procedure </a:t>
            </a:r>
          </a:p>
        </p:txBody>
      </p:sp>
      <p:sp>
        <p:nvSpPr>
          <p:cNvPr id="5" name="Subtitle 4">
            <a:extLst>
              <a:ext uri="{FF2B5EF4-FFF2-40B4-BE49-F238E27FC236}">
                <a16:creationId xmlns:a16="http://schemas.microsoft.com/office/drawing/2014/main" id="{0E8B56C7-C38F-E96E-3C19-8ACF8AF9E716}"/>
              </a:ext>
            </a:extLst>
          </p:cNvPr>
          <p:cNvSpPr>
            <a:spLocks noGrp="1"/>
          </p:cNvSpPr>
          <p:nvPr>
            <p:ph type="subTitle" idx="1"/>
          </p:nvPr>
        </p:nvSpPr>
        <p:spPr>
          <a:xfrm>
            <a:off x="1137037" y="1748118"/>
            <a:ext cx="5747857" cy="4499362"/>
          </a:xfrm>
        </p:spPr>
        <p:txBody>
          <a:bodyPr vert="horz" lIns="91440" tIns="45720" rIns="91440" bIns="45720" rtlCol="0">
            <a:noAutofit/>
          </a:bodyPr>
          <a:lstStyle/>
          <a:p>
            <a:pPr indent="-228600">
              <a:lnSpc>
                <a:spcPct val="90000"/>
              </a:lnSpc>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Procedural steps for the skin lesion KOH exam may vary from facility to facility. The following is a general example of a skin lesion KOH exam:</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0" i="0" dirty="0">
                <a:effectLst/>
                <a:latin typeface="Arial" panose="020B0604020202020204" pitchFamily="34" charset="0"/>
                <a:cs typeface="Arial" panose="020B0604020202020204" pitchFamily="34" charset="0"/>
              </a:rPr>
              <a:t>Label a microscope slide with patient identification, according to facility protocol.</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0" i="0" dirty="0">
                <a:effectLst/>
                <a:latin typeface="Arial" panose="020B0604020202020204" pitchFamily="34" charset="0"/>
                <a:cs typeface="Arial" panose="020B0604020202020204" pitchFamily="34" charset="0"/>
              </a:rPr>
              <a:t>Cleanse sample area with rubbing alcohol to remove contaminants.</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0" i="0" dirty="0">
                <a:effectLst/>
                <a:latin typeface="Arial" panose="020B0604020202020204" pitchFamily="34" charset="0"/>
                <a:cs typeface="Arial" panose="020B0604020202020204" pitchFamily="34" charset="0"/>
              </a:rPr>
              <a:t>Collect the sample from the infected area. Using a No. 10 or 15 scalpel blade (handheld, without a handle), forcefully scrape the scales from the active margin of the lesion, so that the scales land directly onto the microscope slide held just underneath.</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0" i="0" dirty="0">
                <a:effectLst/>
                <a:latin typeface="Arial" panose="020B0604020202020204" pitchFamily="34" charset="0"/>
                <a:cs typeface="Arial" panose="020B0604020202020204" pitchFamily="34" charset="0"/>
              </a:rPr>
              <a:t>Scrape in a perpendicular direction to the skin surface. Do not scrape hard enough to draw blood.</a:t>
            </a:r>
            <a:br>
              <a:rPr lang="en-US" sz="1600" dirty="0"/>
            </a:br>
            <a:endParaRPr lang="en-US" sz="1600" dirty="0"/>
          </a:p>
        </p:txBody>
      </p:sp>
      <p:sp>
        <p:nvSpPr>
          <p:cNvPr id="4132" name="Freeform: Shape 4131">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a:extLst>
              <a:ext uri="{FF2B5EF4-FFF2-40B4-BE49-F238E27FC236}">
                <a16:creationId xmlns:a16="http://schemas.microsoft.com/office/drawing/2014/main" id="{BAC4DD54-43DE-1F08-973D-CF448FAF7D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22" r="1" b="1"/>
          <a:stretch/>
        </p:blipFill>
        <p:spPr bwMode="auto">
          <a:xfrm>
            <a:off x="7761092" y="1048871"/>
            <a:ext cx="4010943" cy="5034434"/>
          </a:xfrm>
          <a:prstGeom prst="rect">
            <a:avLst/>
          </a:prstGeom>
          <a:noFill/>
          <a:extLst>
            <a:ext uri="{909E8E84-426E-40DD-AFC4-6F175D3DCCD1}">
              <a14:hiddenFill xmlns:a14="http://schemas.microsoft.com/office/drawing/2010/main">
                <a:solidFill>
                  <a:srgbClr val="FFFFFF"/>
                </a:solidFill>
              </a14:hiddenFill>
            </a:ext>
          </a:extLst>
        </p:spPr>
      </p:pic>
      <p:sp>
        <p:nvSpPr>
          <p:cNvPr id="4134" name="Freeform: Shape 4133">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126E68C1-1703-73CF-D4D8-D10C96073FA1}"/>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spcAft>
                <a:spcPts val="600"/>
              </a:spcAft>
              <a:defRPr/>
            </a:pPr>
            <a:fld id="{09A01C0A-2BB6-49E7-91A3-DCB9F9F59583}" type="slidenum">
              <a:rPr lang="en-US" sz="1000">
                <a:solidFill>
                  <a:prstClr val="black">
                    <a:tint val="75000"/>
                  </a:prstClr>
                </a:solidFill>
                <a:latin typeface="Calibri" panose="020F0502020204030204"/>
              </a:rPr>
              <a:pPr algn="r">
                <a:spcAft>
                  <a:spcPts val="600"/>
                </a:spcAft>
                <a:defRPr/>
              </a:pPr>
              <a:t>5</a:t>
            </a:fld>
            <a:endParaRPr lang="en-US" sz="1000">
              <a:solidFill>
                <a:prstClr val="black">
                  <a:tint val="75000"/>
                </a:prstClr>
              </a:solidFill>
              <a:latin typeface="Calibri" panose="020F0502020204030204"/>
            </a:endParaRPr>
          </a:p>
        </p:txBody>
      </p:sp>
      <p:sp>
        <p:nvSpPr>
          <p:cNvPr id="4136" name="Rectangle 6">
            <a:extLst>
              <a:ext uri="{FF2B5EF4-FFF2-40B4-BE49-F238E27FC236}">
                <a16:creationId xmlns:a16="http://schemas.microsoft.com/office/drawing/2014/main" id="{8D91DE60-2C2D-4D7E-A6B4-C9499017D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82623" y="612877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9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9" name="Rectangle 513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D3C5A-CEA8-6DDC-B3F1-41D07C4FA704}"/>
              </a:ext>
            </a:extLst>
          </p:cNvPr>
          <p:cNvSpPr>
            <a:spLocks noGrp="1"/>
          </p:cNvSpPr>
          <p:nvPr>
            <p:ph type="title"/>
          </p:nvPr>
        </p:nvSpPr>
        <p:spPr>
          <a:xfrm>
            <a:off x="640080" y="325369"/>
            <a:ext cx="4368602" cy="678319"/>
          </a:xfrm>
        </p:spPr>
        <p:txBody>
          <a:bodyPr vert="horz" lIns="91440" tIns="45720" rIns="91440" bIns="45720" rtlCol="0" anchor="b">
            <a:normAutofit/>
          </a:bodyPr>
          <a:lstStyle/>
          <a:p>
            <a:r>
              <a:rPr lang="en-US" sz="3400" dirty="0">
                <a:cs typeface="+mj-cs"/>
              </a:rPr>
              <a:t> Processing </a:t>
            </a:r>
          </a:p>
        </p:txBody>
      </p:sp>
      <p:sp>
        <p:nvSpPr>
          <p:cNvPr id="513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BFCBA8F-63EA-EB38-173E-F35C3C7006E3}"/>
              </a:ext>
            </a:extLst>
          </p:cNvPr>
          <p:cNvSpPr txBox="1"/>
          <p:nvPr/>
        </p:nvSpPr>
        <p:spPr>
          <a:xfrm>
            <a:off x="363071" y="1425388"/>
            <a:ext cx="6427693" cy="5107243"/>
          </a:xfrm>
          <a:prstGeom prst="rect">
            <a:avLst/>
          </a:prstGeom>
        </p:spPr>
        <p:txBody>
          <a:bodyPr vert="horz" lIns="91440" tIns="45720" rIns="91440" bIns="45720" rtlCol="0">
            <a:normAutofit/>
          </a:bodyPr>
          <a:lstStyle/>
          <a:p>
            <a:pPr>
              <a:lnSpc>
                <a:spcPct val="90000"/>
              </a:lnSpc>
              <a:spcAft>
                <a:spcPts val="600"/>
              </a:spcAft>
            </a:pPr>
            <a:r>
              <a:rPr lang="en-US" b="0" i="0" dirty="0">
                <a:effectLst/>
                <a:latin typeface="Arial" panose="020B0604020202020204" pitchFamily="34" charset="0"/>
                <a:cs typeface="Arial" panose="020B0604020202020204" pitchFamily="34" charset="0"/>
              </a:rPr>
              <a:t>The KOH solution can be applied to the sample in two different manners, depending on facility protocol:</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If a coverslip was placed over the scales immediately after collection</a:t>
            </a:r>
            <a:r>
              <a:rPr lang="en-US" b="0" i="0" dirty="0">
                <a:effectLst/>
                <a:latin typeface="Arial" panose="020B0604020202020204" pitchFamily="34" charset="0"/>
                <a:cs typeface="Arial" panose="020B0604020202020204" pitchFamily="34" charset="0"/>
              </a:rPr>
              <a:t>, KOH can be added to the slide without removing the coverslip. Apply drops of 10% KOH solution to the slide, immediately adjacent to the edge of the coverslip. Capillary action will draw the solution into the space between the microscope slide and coverslip, filling the space between. Trapped bubbles under the coverslip may obscure the field of view. To loosen or remove tiny bubbles, tilt the microscope slide about 10 degrees and gently tap the end of the slide with your fingernail.</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b="1" i="0" dirty="0">
                <a:effectLst/>
                <a:latin typeface="Arial" panose="020B0604020202020204" pitchFamily="34" charset="0"/>
                <a:cs typeface="Arial" panose="020B0604020202020204" pitchFamily="34" charset="0"/>
              </a:rPr>
              <a:t>If a coverslip was not placed over the slide immediately after collection</a:t>
            </a:r>
            <a:r>
              <a:rPr lang="en-US" b="0" i="0" dirty="0">
                <a:effectLst/>
                <a:latin typeface="Arial" panose="020B0604020202020204" pitchFamily="34" charset="0"/>
                <a:cs typeface="Arial" panose="020B0604020202020204" pitchFamily="34" charset="0"/>
              </a:rPr>
              <a:t>, add one or two drops of 10% KOH solution to the sample, and then carefully place the coverslip over the sample. Remove trapped bubbles as directed in the previous paragraph</a:t>
            </a:r>
            <a:r>
              <a:rPr lang="en-US" sz="1200" b="0" i="0" dirty="0">
                <a:effectLst/>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pic>
        <p:nvPicPr>
          <p:cNvPr id="5124" name="Picture 4">
            <a:extLst>
              <a:ext uri="{FF2B5EF4-FFF2-40B4-BE49-F238E27FC236}">
                <a16:creationId xmlns:a16="http://schemas.microsoft.com/office/drawing/2014/main" id="{C92232C6-43DC-2168-85E9-4B6C5BBB03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750"/>
          <a:stretch/>
        </p:blipFill>
        <p:spPr bwMode="auto">
          <a:xfrm>
            <a:off x="7183320" y="1247887"/>
            <a:ext cx="4368599" cy="480866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440E13AC-B5E7-B132-0EB7-541E53B3DA90}"/>
              </a:ext>
            </a:extLst>
          </p:cNvPr>
          <p:cNvSpPr>
            <a:spLocks noGrp="1"/>
          </p:cNvSpPr>
          <p:nvPr>
            <p:ph type="ftr" sz="quarter" idx="10"/>
          </p:nvPr>
        </p:nvSpPr>
        <p:spPr>
          <a:xfrm>
            <a:off x="6248400" y="6356350"/>
            <a:ext cx="4114800" cy="365125"/>
          </a:xfrm>
        </p:spPr>
        <p:txBody>
          <a:bodyPr vert="horz" lIns="91440" tIns="45720" rIns="91440" bIns="45720" rtlCol="0" anchor="ctr">
            <a:normAutofit/>
          </a:bodyPr>
          <a:lstStyle/>
          <a:p>
            <a:pPr>
              <a:spcAft>
                <a:spcPts val="600"/>
              </a:spcAft>
              <a:defRPr/>
            </a:pPr>
            <a:r>
              <a:rPr lang="en-US" b="0" kern="1200" cap="none" spc="0">
                <a:solidFill>
                  <a:srgbClr val="FFFFFF"/>
                </a:solidFill>
                <a:latin typeface="Calibri" panose="020F0502020204030204"/>
                <a:ea typeface="+mn-ea"/>
                <a:cs typeface="+mn-cs"/>
              </a:rPr>
              <a:t>Presentation Title</a:t>
            </a:r>
          </a:p>
        </p:txBody>
      </p:sp>
      <p:sp>
        <p:nvSpPr>
          <p:cNvPr id="8" name="Slide Number Placeholder 7">
            <a:extLst>
              <a:ext uri="{FF2B5EF4-FFF2-40B4-BE49-F238E27FC236}">
                <a16:creationId xmlns:a16="http://schemas.microsoft.com/office/drawing/2014/main" id="{126E68C1-1703-73CF-D4D8-D10C96073FA1}"/>
              </a:ext>
            </a:extLst>
          </p:cNvPr>
          <p:cNvSpPr>
            <a:spLocks noGrp="1"/>
          </p:cNvSpPr>
          <p:nvPr>
            <p:ph type="sldNum" sz="quarter" idx="11"/>
          </p:nvPr>
        </p:nvSpPr>
        <p:spPr>
          <a:xfrm>
            <a:off x="10439400" y="6356350"/>
            <a:ext cx="914400" cy="365125"/>
          </a:xfrm>
        </p:spPr>
        <p:txBody>
          <a:bodyPr vert="horz" lIns="91440" tIns="45720" rIns="91440" bIns="45720" rtlCol="0" anchor="ctr">
            <a:normAutofit/>
          </a:bodyPr>
          <a:lstStyle/>
          <a:p>
            <a:pPr algn="r">
              <a:spcAft>
                <a:spcPts val="600"/>
              </a:spcAft>
              <a:defRPr/>
            </a:pPr>
            <a:fld id="{09A01C0A-2BB6-49E7-91A3-DCB9F9F59583}" type="slidenum">
              <a:rPr lang="en-US" sz="1200">
                <a:solidFill>
                  <a:srgbClr val="FFFFFF"/>
                </a:solidFill>
                <a:latin typeface="Calibri" panose="020F0502020204030204"/>
              </a:rPr>
              <a:pPr algn="r">
                <a:spcAft>
                  <a:spcPts val="600"/>
                </a:spcAft>
                <a:defRPr/>
              </a:pPr>
              <a:t>6</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780429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D3C5A-CEA8-6DDC-B3F1-41D07C4FA704}"/>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400" dirty="0">
                <a:cs typeface="+mj-cs"/>
              </a:rPr>
              <a:t>Clinical</a:t>
            </a:r>
            <a:r>
              <a:rPr lang="en-US" sz="6600" dirty="0">
                <a:cs typeface="+mj-cs"/>
              </a:rPr>
              <a:t> </a:t>
            </a:r>
            <a:r>
              <a:rPr lang="en-US" sz="4400" dirty="0">
                <a:cs typeface="+mj-cs"/>
              </a:rPr>
              <a:t>findings</a:t>
            </a:r>
            <a:r>
              <a:rPr lang="en-US" sz="6600" dirty="0">
                <a:cs typeface="+mj-cs"/>
              </a:rPr>
              <a:t> </a:t>
            </a:r>
          </a:p>
        </p:txBody>
      </p:sp>
      <p:sp>
        <p:nvSpPr>
          <p:cNvPr id="5" name="Subtitle 4">
            <a:extLst>
              <a:ext uri="{FF2B5EF4-FFF2-40B4-BE49-F238E27FC236}">
                <a16:creationId xmlns:a16="http://schemas.microsoft.com/office/drawing/2014/main" id="{0E8B56C7-C38F-E96E-3C19-8ACF8AF9E716}"/>
              </a:ext>
            </a:extLst>
          </p:cNvPr>
          <p:cNvSpPr>
            <a:spLocks noGrp="1"/>
          </p:cNvSpPr>
          <p:nvPr>
            <p:ph type="subTitle" idx="1"/>
          </p:nvPr>
        </p:nvSpPr>
        <p:spPr>
          <a:xfrm>
            <a:off x="638881" y="1922561"/>
            <a:ext cx="10909643" cy="552659"/>
          </a:xfrm>
        </p:spPr>
        <p:txBody>
          <a:bodyPr vert="horz" lIns="91440" tIns="45720" rIns="91440" bIns="45720" rtlCol="0" anchor="ctr">
            <a:normAutofit/>
          </a:bodyPr>
          <a:lstStyle/>
          <a:p>
            <a:pPr marL="0" lvl="5">
              <a:spcBef>
                <a:spcPts val="1000"/>
              </a:spcBef>
            </a:pPr>
            <a:endParaRPr lang="en-US" sz="2400" dirty="0"/>
          </a:p>
          <a:p>
            <a:pPr algn="ctr">
              <a:lnSpc>
                <a:spcPct val="90000"/>
              </a:lnSpc>
            </a:pPr>
            <a:endParaRPr lang="en-US" sz="2400" b="0" i="0" dirty="0">
              <a:effectLst/>
            </a:endParaRPr>
          </a:p>
          <a:p>
            <a:pPr algn="ctr">
              <a:lnSpc>
                <a:spcPct val="90000"/>
              </a:lnSpc>
            </a:pPr>
            <a:endParaRPr lang="en-US" sz="2400" dirty="0"/>
          </a:p>
        </p:txBody>
      </p:sp>
      <p:sp>
        <p:nvSpPr>
          <p:cNvPr id="615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440E13AC-B5E7-B132-0EB7-541E53B3DA90}"/>
              </a:ext>
            </a:extLst>
          </p:cNvPr>
          <p:cNvSpPr>
            <a:spLocks noGrp="1"/>
          </p:cNvSpPr>
          <p:nvPr>
            <p:ph type="ftr" sz="quarter" idx="10"/>
          </p:nvPr>
        </p:nvSpPr>
        <p:spPr>
          <a:xfrm>
            <a:off x="4038600" y="6356350"/>
            <a:ext cx="4114800" cy="365125"/>
          </a:xfrm>
        </p:spPr>
        <p:txBody>
          <a:bodyPr vert="horz" lIns="91440" tIns="45720" rIns="91440" bIns="45720" rtlCol="0" anchor="ctr">
            <a:normAutofit/>
          </a:bodyPr>
          <a:lstStyle/>
          <a:p>
            <a:pPr algn="ctr">
              <a:spcAft>
                <a:spcPts val="600"/>
              </a:spcAft>
              <a:defRPr/>
            </a:pPr>
            <a:r>
              <a:rPr lang="en-US" b="0" cap="none" spc="0" dirty="0">
                <a:solidFill>
                  <a:schemeClr val="tx1">
                    <a:tint val="75000"/>
                  </a:schemeClr>
                </a:solidFill>
                <a:latin typeface="+mn-lt"/>
              </a:rPr>
              <a:t>SKIN KOH</a:t>
            </a:r>
            <a:endParaRPr lang="en-US" b="0" kern="1200" cap="none" spc="0" dirty="0">
              <a:solidFill>
                <a:schemeClr val="tx1">
                  <a:tint val="75000"/>
                </a:schemeClr>
              </a:solidFill>
              <a:latin typeface="+mn-lt"/>
              <a:ea typeface="+mn-ea"/>
              <a:cs typeface="+mn-cs"/>
            </a:endParaRPr>
          </a:p>
        </p:txBody>
      </p:sp>
      <p:sp>
        <p:nvSpPr>
          <p:cNvPr id="8" name="Slide Number Placeholder 7">
            <a:extLst>
              <a:ext uri="{FF2B5EF4-FFF2-40B4-BE49-F238E27FC236}">
                <a16:creationId xmlns:a16="http://schemas.microsoft.com/office/drawing/2014/main" id="{126E68C1-1703-73CF-D4D8-D10C96073FA1}"/>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spcAft>
                <a:spcPts val="600"/>
              </a:spcAft>
              <a:defRPr/>
            </a:pPr>
            <a:fld id="{09A01C0A-2BB6-49E7-91A3-DCB9F9F59583}" type="slidenum">
              <a:rPr lang="en-US" sz="1200">
                <a:solidFill>
                  <a:schemeClr val="tx1">
                    <a:tint val="75000"/>
                  </a:schemeClr>
                </a:solidFill>
              </a:rPr>
              <a:pPr algn="r">
                <a:spcAft>
                  <a:spcPts val="600"/>
                </a:spcAft>
                <a:defRPr/>
              </a:pPr>
              <a:t>7</a:t>
            </a:fld>
            <a:endParaRPr lang="en-US" sz="1200">
              <a:solidFill>
                <a:schemeClr val="tx1">
                  <a:tint val="75000"/>
                </a:schemeClr>
              </a:solidFill>
            </a:endParaRPr>
          </a:p>
        </p:txBody>
      </p:sp>
      <p:pic>
        <p:nvPicPr>
          <p:cNvPr id="4" name="Picture 3">
            <a:extLst>
              <a:ext uri="{FF2B5EF4-FFF2-40B4-BE49-F238E27FC236}">
                <a16:creationId xmlns:a16="http://schemas.microsoft.com/office/drawing/2014/main" id="{763DF6BA-971E-E39B-0ED7-E4F2B11B43B0}"/>
              </a:ext>
            </a:extLst>
          </p:cNvPr>
          <p:cNvPicPr>
            <a:picLocks noChangeAspect="1"/>
          </p:cNvPicPr>
          <p:nvPr/>
        </p:nvPicPr>
        <p:blipFill>
          <a:blip r:embed="rId2"/>
          <a:stretch>
            <a:fillRect/>
          </a:stretch>
        </p:blipFill>
        <p:spPr>
          <a:xfrm>
            <a:off x="5432612" y="2283014"/>
            <a:ext cx="6252882" cy="3409199"/>
          </a:xfrm>
          <a:prstGeom prst="rect">
            <a:avLst/>
          </a:prstGeom>
        </p:spPr>
      </p:pic>
      <p:pic>
        <p:nvPicPr>
          <p:cNvPr id="6" name="Picture 2">
            <a:extLst>
              <a:ext uri="{FF2B5EF4-FFF2-40B4-BE49-F238E27FC236}">
                <a16:creationId xmlns:a16="http://schemas.microsoft.com/office/drawing/2014/main" id="{3D7ECE7F-789B-0F21-ED16-7E6ACF7C69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9554" y="2097741"/>
            <a:ext cx="4114800" cy="415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74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4" name="Rectangle 7181">
            <a:extLst>
              <a:ext uri="{FF2B5EF4-FFF2-40B4-BE49-F238E27FC236}">
                <a16:creationId xmlns:a16="http://schemas.microsoft.com/office/drawing/2014/main" id="{C34C49FD-318D-49AE-BAC7-5634695CCE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95" name="Group 7183">
            <a:extLst>
              <a:ext uri="{FF2B5EF4-FFF2-40B4-BE49-F238E27FC236}">
                <a16:creationId xmlns:a16="http://schemas.microsoft.com/office/drawing/2014/main" id="{8444DC2E-9E72-4669-878E-AF93DF3077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196" name="Rectangle 7184">
              <a:extLst>
                <a:ext uri="{FF2B5EF4-FFF2-40B4-BE49-F238E27FC236}">
                  <a16:creationId xmlns:a16="http://schemas.microsoft.com/office/drawing/2014/main" id="{6E56A799-9BBA-4BC7-8D47-C6251FDDF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7" name="Rectangle 7185">
              <a:extLst>
                <a:ext uri="{FF2B5EF4-FFF2-40B4-BE49-F238E27FC236}">
                  <a16:creationId xmlns:a16="http://schemas.microsoft.com/office/drawing/2014/main" id="{89EA9C1F-2B28-4DEA-8EF8-4D0A06E28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8" name="Rectangle 7187">
            <a:extLst>
              <a:ext uri="{FF2B5EF4-FFF2-40B4-BE49-F238E27FC236}">
                <a16:creationId xmlns:a16="http://schemas.microsoft.com/office/drawing/2014/main" id="{2AD021B0-C307-4067-887D-35DF45447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4" y="549275"/>
            <a:ext cx="11088686" cy="5757925"/>
          </a:xfrm>
          <a:prstGeom prst="rect">
            <a:avLst/>
          </a:prstGeom>
          <a:solidFill>
            <a:schemeClr val="bg1"/>
          </a:solidFill>
          <a:ln>
            <a:noFill/>
          </a:ln>
          <a:effectLst>
            <a:outerShdw blurRad="508000" dist="101600" dir="54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D3C5A-CEA8-6DDC-B3F1-41D07C4FA704}"/>
              </a:ext>
            </a:extLst>
          </p:cNvPr>
          <p:cNvSpPr>
            <a:spLocks noGrp="1"/>
          </p:cNvSpPr>
          <p:nvPr>
            <p:ph type="title"/>
          </p:nvPr>
        </p:nvSpPr>
        <p:spPr>
          <a:xfrm>
            <a:off x="1092200" y="1112840"/>
            <a:ext cx="4716463" cy="998348"/>
          </a:xfrm>
        </p:spPr>
        <p:txBody>
          <a:bodyPr vert="horz" wrap="square" lIns="91440" tIns="45720" rIns="91440" bIns="45720" rtlCol="0" anchor="b">
            <a:normAutofit/>
          </a:bodyPr>
          <a:lstStyle/>
          <a:p>
            <a:r>
              <a:rPr lang="en-US" sz="4400" kern="1200" dirty="0">
                <a:solidFill>
                  <a:schemeClr val="tx1"/>
                </a:solidFill>
                <a:latin typeface="+mj-lt"/>
                <a:ea typeface="+mj-ea"/>
                <a:cs typeface="+mj-cs"/>
              </a:rPr>
              <a:t>spores</a:t>
            </a:r>
          </a:p>
        </p:txBody>
      </p:sp>
      <p:sp>
        <p:nvSpPr>
          <p:cNvPr id="6" name="Subtitle 5">
            <a:extLst>
              <a:ext uri="{FF2B5EF4-FFF2-40B4-BE49-F238E27FC236}">
                <a16:creationId xmlns:a16="http://schemas.microsoft.com/office/drawing/2014/main" id="{8D6A1148-3DD7-916F-49FC-4A4DAA09D7BF}"/>
              </a:ext>
            </a:extLst>
          </p:cNvPr>
          <p:cNvSpPr>
            <a:spLocks noGrp="1"/>
          </p:cNvSpPr>
          <p:nvPr>
            <p:ph type="subTitle" idx="1"/>
          </p:nvPr>
        </p:nvSpPr>
        <p:spPr>
          <a:xfrm>
            <a:off x="806386" y="2326342"/>
            <a:ext cx="5002277" cy="2420472"/>
          </a:xfrm>
        </p:spPr>
        <p:txBody>
          <a:bodyPr vert="horz" wrap="square" lIns="91440" tIns="45720" rIns="91440" bIns="45720" rtlCol="0" anchor="t">
            <a:normAutofit/>
          </a:bodyPr>
          <a:lstStyle/>
          <a:p>
            <a:pPr>
              <a:lnSpc>
                <a:spcPct val="90000"/>
              </a:lnSpc>
            </a:pPr>
            <a:r>
              <a:rPr lang="en-US" sz="1800" b="0" i="0" kern="1200" dirty="0">
                <a:solidFill>
                  <a:schemeClr val="tx1">
                    <a:alpha val="60000"/>
                  </a:schemeClr>
                </a:solidFill>
                <a:effectLst/>
                <a:latin typeface="Arial" panose="020B0604020202020204" pitchFamily="34" charset="0"/>
                <a:cs typeface="Arial" panose="020B0604020202020204" pitchFamily="34" charset="0"/>
              </a:rPr>
              <a:t>Spores are uniform in size, usually round, rectangular, or oval. The spores may appear singly or in clusters or chains</a:t>
            </a:r>
            <a:r>
              <a:rPr lang="en-US" sz="1900" b="0" i="0" kern="1200" dirty="0">
                <a:solidFill>
                  <a:schemeClr val="tx1">
                    <a:alpha val="60000"/>
                  </a:schemeClr>
                </a:solidFill>
                <a:effectLst/>
                <a:latin typeface="+mn-lt"/>
                <a:ea typeface="+mn-ea"/>
                <a:cs typeface="+mn-cs"/>
              </a:rPr>
              <a:t>.</a:t>
            </a:r>
            <a:endParaRPr lang="en-US" sz="1900" kern="1200" dirty="0">
              <a:solidFill>
                <a:schemeClr val="tx1">
                  <a:alpha val="60000"/>
                </a:schemeClr>
              </a:solidFill>
              <a:latin typeface="+mn-lt"/>
              <a:ea typeface="+mn-ea"/>
              <a:cs typeface="+mn-cs"/>
            </a:endParaRPr>
          </a:p>
        </p:txBody>
      </p:sp>
      <p:grpSp>
        <p:nvGrpSpPr>
          <p:cNvPr id="7190" name="Group 7189">
            <a:extLst>
              <a:ext uri="{FF2B5EF4-FFF2-40B4-BE49-F238E27FC236}">
                <a16:creationId xmlns:a16="http://schemas.microsoft.com/office/drawing/2014/main" id="{223CC9DA-C742-47CF-8965-06B4D836A5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83337" y="549273"/>
            <a:ext cx="5257537" cy="5757924"/>
            <a:chOff x="4656138" y="0"/>
            <a:chExt cx="6983409" cy="6308725"/>
          </a:xfrm>
        </p:grpSpPr>
        <p:sp>
          <p:nvSpPr>
            <p:cNvPr id="7198" name="Rectangle 7190">
              <a:extLst>
                <a:ext uri="{FF2B5EF4-FFF2-40B4-BE49-F238E27FC236}">
                  <a16:creationId xmlns:a16="http://schemas.microsoft.com/office/drawing/2014/main" id="{B27219E4-2868-4D53-9258-78813DDFD8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2794" cy="630872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92" name="Rectangle 7191">
              <a:extLst>
                <a:ext uri="{FF2B5EF4-FFF2-40B4-BE49-F238E27FC236}">
                  <a16:creationId xmlns:a16="http://schemas.microsoft.com/office/drawing/2014/main" id="{47272C0A-7EBF-4D41-9851-D1B8A23DF3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accent4">
                <a:lumMod val="75000"/>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93" name="Rectangle 7192">
              <a:extLst>
                <a:ext uri="{FF2B5EF4-FFF2-40B4-BE49-F238E27FC236}">
                  <a16:creationId xmlns:a16="http://schemas.microsoft.com/office/drawing/2014/main" id="{D4AD8EFA-1927-489C-803F-6F7684B61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4656138" y="0"/>
              <a:ext cx="6983409" cy="6308725"/>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7170" name="Picture 2">
            <a:extLst>
              <a:ext uri="{FF2B5EF4-FFF2-40B4-BE49-F238E27FC236}">
                <a16:creationId xmlns:a16="http://schemas.microsoft.com/office/drawing/2014/main" id="{CAC32044-2308-CDAF-FDC0-D52E94088E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36584" y="549273"/>
            <a:ext cx="4749030" cy="5756400"/>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126E68C1-1703-73CF-D4D8-D10C96073FA1}"/>
              </a:ext>
            </a:extLst>
          </p:cNvPr>
          <p:cNvSpPr>
            <a:spLocks noGrp="1"/>
          </p:cNvSpPr>
          <p:nvPr>
            <p:ph type="sldNum" sz="quarter" idx="11"/>
          </p:nvPr>
        </p:nvSpPr>
        <p:spPr>
          <a:xfrm rot="5400000">
            <a:off x="9033635" y="3148837"/>
            <a:ext cx="5768976" cy="550800"/>
          </a:xfrm>
        </p:spPr>
        <p:txBody>
          <a:bodyPr vert="horz" lIns="91440" tIns="45720" rIns="91440" bIns="45720" rtlCol="0" anchor="ctr">
            <a:normAutofit/>
          </a:bodyPr>
          <a:lstStyle/>
          <a:p>
            <a:pPr>
              <a:spcAft>
                <a:spcPts val="600"/>
              </a:spcAft>
              <a:defRPr/>
            </a:pPr>
            <a:fld id="{09A01C0A-2BB6-49E7-91A3-DCB9F9F59583}" type="slidenum">
              <a:rPr lang="en-US" sz="1000" smtClean="0">
                <a:solidFill>
                  <a:schemeClr val="tx1">
                    <a:tint val="75000"/>
                  </a:schemeClr>
                </a:solidFill>
              </a:rPr>
              <a:pPr>
                <a:spcAft>
                  <a:spcPts val="600"/>
                </a:spcAft>
                <a:defRPr/>
              </a:pPr>
              <a:t>8</a:t>
            </a:fld>
            <a:endParaRPr lang="en-US" sz="1000">
              <a:solidFill>
                <a:schemeClr val="tx1">
                  <a:tint val="75000"/>
                </a:schemeClr>
              </a:solidFill>
            </a:endParaRPr>
          </a:p>
        </p:txBody>
      </p:sp>
    </p:spTree>
    <p:extLst>
      <p:ext uri="{BB962C8B-B14F-4D97-AF65-F5344CB8AC3E}">
        <p14:creationId xmlns:p14="http://schemas.microsoft.com/office/powerpoint/2010/main" val="5209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CD3C5A-CEA8-6DDC-B3F1-41D07C4FA704}"/>
              </a:ext>
            </a:extLst>
          </p:cNvPr>
          <p:cNvSpPr>
            <a:spLocks noGrp="1"/>
          </p:cNvSpPr>
          <p:nvPr>
            <p:ph type="title"/>
          </p:nvPr>
        </p:nvSpPr>
        <p:spPr>
          <a:xfrm>
            <a:off x="643278" y="108235"/>
            <a:ext cx="4818888" cy="1481328"/>
          </a:xfrm>
        </p:spPr>
        <p:txBody>
          <a:bodyPr vert="horz" lIns="91440" tIns="45720" rIns="91440" bIns="45720" rtlCol="0" anchor="b">
            <a:normAutofit/>
          </a:bodyPr>
          <a:lstStyle/>
          <a:p>
            <a:r>
              <a:rPr lang="en-US" sz="4400" kern="1200" dirty="0">
                <a:solidFill>
                  <a:schemeClr val="tx1"/>
                </a:solidFill>
                <a:latin typeface="+mj-lt"/>
                <a:ea typeface="+mj-ea"/>
                <a:cs typeface="+mj-cs"/>
              </a:rPr>
              <a:t>Artifacts</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0E8B56C7-C38F-E96E-3C19-8ACF8AF9E716}"/>
              </a:ext>
            </a:extLst>
          </p:cNvPr>
          <p:cNvSpPr>
            <a:spLocks noGrp="1"/>
          </p:cNvSpPr>
          <p:nvPr>
            <p:ph type="subTitle" idx="1"/>
          </p:nvPr>
        </p:nvSpPr>
        <p:spPr>
          <a:xfrm>
            <a:off x="643278" y="1710020"/>
            <a:ext cx="6167898" cy="4507899"/>
          </a:xfrm>
        </p:spPr>
        <p:txBody>
          <a:bodyPr vert="horz" lIns="91440" tIns="45720" rIns="91440" bIns="45720" rtlCol="0" anchor="t">
            <a:normAutofit fontScale="85000" lnSpcReduction="20000"/>
          </a:bodyPr>
          <a:lstStyle/>
          <a:p>
            <a:pPr algn="l"/>
            <a:r>
              <a:rPr lang="en-US" sz="1600" b="0" i="0" dirty="0">
                <a:solidFill>
                  <a:srgbClr val="333333"/>
                </a:solidFill>
                <a:effectLst/>
                <a:latin typeface="Arial" panose="020B0604020202020204" pitchFamily="34" charset="0"/>
                <a:cs typeface="Arial" panose="020B0604020202020204" pitchFamily="34" charset="0"/>
              </a:rPr>
              <a:t>Common artifacts include lint or cloth fibers and lipid cells in the </a:t>
            </a:r>
            <a:r>
              <a:rPr lang="en-US" sz="2500" b="0" i="0" dirty="0">
                <a:solidFill>
                  <a:srgbClr val="333333"/>
                </a:solidFill>
                <a:effectLst/>
                <a:latin typeface="Arial" panose="020B0604020202020204" pitchFamily="34" charset="0"/>
                <a:cs typeface="Arial" panose="020B0604020202020204" pitchFamily="34" charset="0"/>
              </a:rPr>
              <a:t>stratum</a:t>
            </a:r>
            <a:r>
              <a:rPr lang="en-US" sz="1600" b="0" i="0" dirty="0">
                <a:solidFill>
                  <a:srgbClr val="333333"/>
                </a:solidFill>
                <a:effectLst/>
                <a:latin typeface="Arial" panose="020B0604020202020204" pitchFamily="34" charset="0"/>
                <a:cs typeface="Arial" panose="020B0604020202020204" pitchFamily="34" charset="0"/>
              </a:rPr>
              <a:t> corneum.</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b="0" i="0" dirty="0">
                <a:solidFill>
                  <a:srgbClr val="333333"/>
                </a:solidFill>
                <a:effectLst/>
                <a:latin typeface="Arial" panose="020B0604020202020204" pitchFamily="34" charset="0"/>
                <a:cs typeface="Arial" panose="020B0604020202020204" pitchFamily="34" charset="0"/>
              </a:rPr>
              <a:t>Lint/cloth fibers must be distinguished from fungal hyphae. Distinguishing characteristics of these fibers include: non-uniform diameter</a:t>
            </a:r>
          </a:p>
          <a:p>
            <a:pPr algn="l">
              <a:buFont typeface="Arial" panose="020B0604020202020204" pitchFamily="34" charset="0"/>
              <a:buChar char="•"/>
            </a:pPr>
            <a:r>
              <a:rPr lang="en-US" sz="1600" b="0" i="0" dirty="0">
                <a:solidFill>
                  <a:srgbClr val="333333"/>
                </a:solidFill>
                <a:effectLst/>
                <a:latin typeface="Arial" panose="020B0604020202020204" pitchFamily="34" charset="0"/>
                <a:cs typeface="Arial" panose="020B0604020202020204" pitchFamily="34" charset="0"/>
              </a:rPr>
              <a:t>non-parallel walls</a:t>
            </a:r>
          </a:p>
          <a:p>
            <a:pPr algn="l">
              <a:buFont typeface="Arial" panose="020B0604020202020204" pitchFamily="34" charset="0"/>
              <a:buChar char="•"/>
            </a:pPr>
            <a:r>
              <a:rPr lang="en-US" sz="1600" b="0" i="0" dirty="0">
                <a:solidFill>
                  <a:srgbClr val="333333"/>
                </a:solidFill>
                <a:effectLst/>
                <a:latin typeface="Arial" panose="020B0604020202020204" pitchFamily="34" charset="0"/>
                <a:cs typeface="Arial" panose="020B0604020202020204" pitchFamily="34" charset="0"/>
              </a:rPr>
              <a:t>lack of </a:t>
            </a:r>
            <a:r>
              <a:rPr lang="en-US" sz="1600" b="0" i="0" dirty="0" err="1">
                <a:solidFill>
                  <a:srgbClr val="333333"/>
                </a:solidFill>
                <a:effectLst/>
                <a:latin typeface="Arial" panose="020B0604020202020204" pitchFamily="34" charset="0"/>
                <a:cs typeface="Arial" panose="020B0604020202020204" pitchFamily="34" charset="0"/>
              </a:rPr>
              <a:t>septae</a:t>
            </a:r>
            <a:endParaRPr lang="en-US" sz="1600" b="0" i="0" dirty="0">
              <a:solidFill>
                <a:srgbClr val="333333"/>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600" b="0" i="0" dirty="0">
                <a:solidFill>
                  <a:srgbClr val="333333"/>
                </a:solidFill>
                <a:effectLst/>
                <a:latin typeface="Arial" panose="020B0604020202020204" pitchFamily="34" charset="0"/>
                <a:cs typeface="Arial" panose="020B0604020202020204" pitchFamily="34" charset="0"/>
              </a:rPr>
              <a:t>do not cross cell membranes</a:t>
            </a:r>
          </a:p>
          <a:p>
            <a:r>
              <a:rPr lang="en-US" sz="1600" b="0" i="0" dirty="0">
                <a:solidFill>
                  <a:srgbClr val="333333"/>
                </a:solidFill>
                <a:effectLst/>
                <a:latin typeface="Arial" panose="020B0604020202020204" pitchFamily="34" charset="0"/>
                <a:cs typeface="Arial" panose="020B0604020202020204" pitchFamily="34" charset="0"/>
              </a:rPr>
              <a:t>Lipid contents between stratum corneum cells have a non-uniform mosaic pattern and do not cross cell membranes. Lipid contents must be distinguished from yeast and spores.</a:t>
            </a:r>
            <a:endParaRPr lang="en-US" sz="19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E9AD35B-9585-88FC-1039-515420AFD03D}"/>
              </a:ext>
            </a:extLst>
          </p:cNvPr>
          <p:cNvPicPr>
            <a:picLocks noChangeAspect="1"/>
          </p:cNvPicPr>
          <p:nvPr/>
        </p:nvPicPr>
        <p:blipFill>
          <a:blip r:embed="rId2"/>
          <a:stretch>
            <a:fillRect/>
          </a:stretch>
        </p:blipFill>
        <p:spPr>
          <a:xfrm>
            <a:off x="7315199" y="1427540"/>
            <a:ext cx="3814191" cy="4790380"/>
          </a:xfrm>
          <a:prstGeom prst="rect">
            <a:avLst/>
          </a:prstGeom>
        </p:spPr>
      </p:pic>
      <p:sp>
        <p:nvSpPr>
          <p:cNvPr id="8" name="Slide Number Placeholder 7">
            <a:extLst>
              <a:ext uri="{FF2B5EF4-FFF2-40B4-BE49-F238E27FC236}">
                <a16:creationId xmlns:a16="http://schemas.microsoft.com/office/drawing/2014/main" id="{126E68C1-1703-73CF-D4D8-D10C96073FA1}"/>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lgn="r">
              <a:spcAft>
                <a:spcPts val="600"/>
              </a:spcAft>
              <a:defRPr/>
            </a:pPr>
            <a:fld id="{09A01C0A-2BB6-49E7-91A3-DCB9F9F59583}" type="slidenum">
              <a:rPr lang="en-US" sz="1200">
                <a:solidFill>
                  <a:schemeClr val="tx1">
                    <a:tint val="75000"/>
                  </a:schemeClr>
                </a:solidFill>
              </a:rPr>
              <a:pPr algn="r">
                <a:spcAft>
                  <a:spcPts val="600"/>
                </a:spcAft>
                <a:defRPr/>
              </a:pPr>
              <a:t>9</a:t>
            </a:fld>
            <a:endParaRPr lang="en-US" sz="1200">
              <a:solidFill>
                <a:schemeClr val="tx1">
                  <a:tint val="75000"/>
                </a:schemeClr>
              </a:solidFill>
            </a:endParaRPr>
          </a:p>
        </p:txBody>
      </p:sp>
    </p:spTree>
    <p:extLst>
      <p:ext uri="{BB962C8B-B14F-4D97-AF65-F5344CB8AC3E}">
        <p14:creationId xmlns:p14="http://schemas.microsoft.com/office/powerpoint/2010/main" val="3840989508"/>
      </p:ext>
    </p:extLst>
  </p:cSld>
  <p:clrMapOvr>
    <a:masterClrMapping/>
  </p:clrMapOvr>
</p:sld>
</file>

<file path=ppt/theme/theme1.xml><?xml version="1.0" encoding="utf-8"?>
<a:theme xmlns:a="http://schemas.openxmlformats.org/drawingml/2006/main" name="Office Theme">
  <a:themeElements>
    <a:clrScheme name="Custom 8">
      <a:dk1>
        <a:srgbClr val="36393B"/>
      </a:dk1>
      <a:lt1>
        <a:srgbClr val="FFFFFF"/>
      </a:lt1>
      <a:dk2>
        <a:srgbClr val="4D62EF"/>
      </a:dk2>
      <a:lt2>
        <a:srgbClr val="E7E4E6"/>
      </a:lt2>
      <a:accent1>
        <a:srgbClr val="3AEFCC"/>
      </a:accent1>
      <a:accent2>
        <a:srgbClr val="62D382"/>
      </a:accent2>
      <a:accent3>
        <a:srgbClr val="FDED60"/>
      </a:accent3>
      <a:accent4>
        <a:srgbClr val="FD4C00"/>
      </a:accent4>
      <a:accent5>
        <a:srgbClr val="FE2701"/>
      </a:accent5>
      <a:accent6>
        <a:srgbClr val="CA54FB"/>
      </a:accent6>
      <a:hlink>
        <a:srgbClr val="4D62EF"/>
      </a:hlink>
      <a:folHlink>
        <a:srgbClr val="FC4C0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_Win32.potx" id="{7B2D7B8E-2D47-4BF1-BC40-B568BA0D280C}" vid="{D2030841-31B0-48F6-B8F7-9C53FB3093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Light modernist presentation</Template>
  <TotalTime>437</TotalTime>
  <Words>940</Words>
  <Application>Microsoft Office PowerPoint</Application>
  <PresentationFormat>Widescreen</PresentationFormat>
  <Paragraphs>86</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Avenir Next LT Pro</vt:lpstr>
      <vt:lpstr>Calibri</vt:lpstr>
      <vt:lpstr>Wingdings</vt:lpstr>
      <vt:lpstr>Office Theme</vt:lpstr>
      <vt:lpstr>SKIN KOH</vt:lpstr>
      <vt:lpstr>SKIN KOH</vt:lpstr>
      <vt:lpstr>Safety</vt:lpstr>
      <vt:lpstr>Set up</vt:lpstr>
      <vt:lpstr>Procedure </vt:lpstr>
      <vt:lpstr> Processing </vt:lpstr>
      <vt:lpstr>Clinical findings </vt:lpstr>
      <vt:lpstr>spores</vt:lpstr>
      <vt:lpstr>Artifacts</vt:lpstr>
      <vt:lpstr>SCabies</vt:lpstr>
      <vt:lpstr>limitations</vt:lpstr>
      <vt:lpstr>Competency requirements </vt:lpstr>
      <vt:lpstr>Competency continued</vt:lpstr>
      <vt:lpstr>THANK YOU</vt:lpstr>
      <vt:lpstr>PPM Procedure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KOH</dc:title>
  <dc:creator>Davis, Martha, VHACIN</dc:creator>
  <cp:lastModifiedBy>Lang, Jessica A. VHACIN</cp:lastModifiedBy>
  <cp:revision>22</cp:revision>
  <dcterms:created xsi:type="dcterms:W3CDTF">2023-04-13T16:00:59Z</dcterms:created>
  <dcterms:modified xsi:type="dcterms:W3CDTF">2023-05-02T16:07:46Z</dcterms:modified>
</cp:coreProperties>
</file>