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3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698940-172C-47DC-9B38-BA2344D9DFC1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F32BC3-12C2-401D-A7D1-4520FCADBF5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698940-172C-47DC-9B38-BA2344D9DFC1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F32BC3-12C2-401D-A7D1-4520FCADBF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698940-172C-47DC-9B38-BA2344D9DFC1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F32BC3-12C2-401D-A7D1-4520FCADBF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698940-172C-47DC-9B38-BA2344D9DFC1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F32BC3-12C2-401D-A7D1-4520FCADBF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698940-172C-47DC-9B38-BA2344D9DFC1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F32BC3-12C2-401D-A7D1-4520FCADBF5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698940-172C-47DC-9B38-BA2344D9DFC1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F32BC3-12C2-401D-A7D1-4520FCADBF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698940-172C-47DC-9B38-BA2344D9DFC1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F32BC3-12C2-401D-A7D1-4520FCADBF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698940-172C-47DC-9B38-BA2344D9DFC1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F32BC3-12C2-401D-A7D1-4520FCADBF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698940-172C-47DC-9B38-BA2344D9DFC1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F32BC3-12C2-401D-A7D1-4520FCADBF5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698940-172C-47DC-9B38-BA2344D9DFC1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F32BC3-12C2-401D-A7D1-4520FCADBF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698940-172C-47DC-9B38-BA2344D9DFC1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F32BC3-12C2-401D-A7D1-4520FCADBF5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0698940-172C-47DC-9B38-BA2344D9DFC1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AF32BC3-12C2-401D-A7D1-4520FCADBF57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Roche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Coaguchek</a:t>
            </a:r>
            <a:r>
              <a:rPr lang="en-US" dirty="0" smtClean="0"/>
              <a:t> XS Plus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3657600"/>
            <a:ext cx="5486400" cy="2667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3810000"/>
            <a:ext cx="1752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44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Critical Value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patient result is &gt; 4.9, the HBPC nurse will repeat the test and contact the attending Pharmacist of the result.</a:t>
            </a:r>
          </a:p>
          <a:p>
            <a:r>
              <a:rPr lang="en-US" dirty="0" smtClean="0"/>
              <a:t>The meter will read results between 0.8  and 8.0. If the result is &lt;0.8 or &gt;8.0 the HBPC nurse will repeat using a new </a:t>
            </a:r>
            <a:r>
              <a:rPr lang="en-US" dirty="0" err="1" smtClean="0"/>
              <a:t>fingerstick</a:t>
            </a:r>
            <a:r>
              <a:rPr lang="en-US" dirty="0" smtClean="0"/>
              <a:t> and report results to Pharmacist.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8167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Meters must be coded when a new lot of QC or strips are put into use.</a:t>
            </a:r>
          </a:p>
          <a:p>
            <a:r>
              <a:rPr lang="en-US" dirty="0" smtClean="0"/>
              <a:t>Meters should be “off” when inserting and removing code chips.</a:t>
            </a:r>
          </a:p>
          <a:p>
            <a:r>
              <a:rPr lang="en-US" dirty="0" smtClean="0"/>
              <a:t>Always double check that the code on the chip matches the bottle of strips and QC.</a:t>
            </a:r>
          </a:p>
          <a:p>
            <a:r>
              <a:rPr lang="en-US" dirty="0" smtClean="0"/>
              <a:t>Put chip back in box when finished. Throw the chip and empty box away at the same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12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Strips are sensitive to humidity and temperature, so it’s very important to immediately recap the bottle once the strip is removed. Use within 10 </a:t>
            </a:r>
            <a:r>
              <a:rPr lang="en-US" dirty="0" err="1" smtClean="0"/>
              <a:t>mins</a:t>
            </a:r>
            <a:r>
              <a:rPr lang="en-US" dirty="0" smtClean="0"/>
              <a:t> after removal from bottle.</a:t>
            </a:r>
          </a:p>
          <a:p>
            <a:r>
              <a:rPr lang="en-US" dirty="0" smtClean="0"/>
              <a:t>Strips must be inserted with a smooth, fluid motion or the meter will “error” out.</a:t>
            </a:r>
          </a:p>
          <a:p>
            <a:r>
              <a:rPr lang="en-US" dirty="0" smtClean="0"/>
              <a:t>Strips are top-fill or end fill. Use scoop method for end fill.</a:t>
            </a:r>
          </a:p>
          <a:p>
            <a:r>
              <a:rPr lang="en-US" dirty="0" smtClean="0"/>
              <a:t>Strips are stable until printed expiration date. Room temperature storage.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70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Strips and meter MUST NOT be left in the HBPC cars. They should be stored and transported in the HBPC bag.</a:t>
            </a:r>
          </a:p>
          <a:p>
            <a:r>
              <a:rPr lang="en-US" dirty="0" smtClean="0"/>
              <a:t>Be careful not to drop the meter.</a:t>
            </a:r>
          </a:p>
          <a:p>
            <a:r>
              <a:rPr lang="en-US" dirty="0" smtClean="0"/>
              <a:t>HBPC staff will not need to accession lab orders for INR testing:  Interface is written such that once the meter is docked, the interface will write an order, result it, and auto-verify it.</a:t>
            </a:r>
          </a:p>
          <a:p>
            <a:r>
              <a:rPr lang="en-US" dirty="0" smtClean="0"/>
              <a:t>Temperatures </a:t>
            </a:r>
            <a:r>
              <a:rPr lang="en-US" dirty="0" smtClean="0"/>
              <a:t>in the coolers </a:t>
            </a:r>
            <a:r>
              <a:rPr lang="en-US" dirty="0" smtClean="0"/>
              <a:t>need </a:t>
            </a:r>
            <a:r>
              <a:rPr lang="en-US" dirty="0" smtClean="0"/>
              <a:t>to be recorded </a:t>
            </a:r>
            <a:r>
              <a:rPr lang="en-US" dirty="0" smtClean="0"/>
              <a:t>daily using the min/max thermometers.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4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 (QC)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An internal </a:t>
            </a:r>
            <a:r>
              <a:rPr lang="en-US" dirty="0"/>
              <a:t>check of the electronic components and functions every time the meter is turned on. </a:t>
            </a:r>
          </a:p>
          <a:p>
            <a:pPr lvl="0"/>
            <a:r>
              <a:rPr lang="en-US" dirty="0" smtClean="0"/>
              <a:t>An internal </a:t>
            </a:r>
            <a:r>
              <a:rPr lang="en-US" dirty="0"/>
              <a:t>check of the expiration date and lot information on the test strip.  </a:t>
            </a:r>
          </a:p>
          <a:p>
            <a:pPr lvl="0"/>
            <a:r>
              <a:rPr lang="en-US" dirty="0" smtClean="0"/>
              <a:t>An internal </a:t>
            </a:r>
            <a:r>
              <a:rPr lang="en-US" dirty="0"/>
              <a:t>two-level, on-board quality control test and patient result determination within a single test chamber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External QC is performed every 1</a:t>
            </a:r>
            <a:r>
              <a:rPr lang="en-US" baseline="30000" dirty="0" smtClean="0"/>
              <a:t>st</a:t>
            </a:r>
            <a:r>
              <a:rPr lang="en-US" dirty="0" smtClean="0"/>
              <a:t> of the month or new strip lot.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6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Patient ID screen will come up</a:t>
            </a:r>
          </a:p>
          <a:p>
            <a:r>
              <a:rPr lang="en-US" dirty="0" smtClean="0"/>
              <a:t>Enter patient’s SSN</a:t>
            </a:r>
          </a:p>
          <a:p>
            <a:r>
              <a:rPr lang="en-US" dirty="0" smtClean="0">
                <a:sym typeface="Wingdings"/>
              </a:rPr>
              <a:t>XS </a:t>
            </a:r>
            <a:r>
              <a:rPr lang="en-US" dirty="0" smtClean="0">
                <a:sym typeface="Wingdings"/>
              </a:rPr>
              <a:t>tells you to enter strip</a:t>
            </a:r>
          </a:p>
          <a:p>
            <a:r>
              <a:rPr lang="en-US" dirty="0" smtClean="0">
                <a:sym typeface="Wingdings"/>
              </a:rPr>
              <a:t>Hour glass appears-the XS is warming up the strip and doing it’s self test. (1 min)</a:t>
            </a:r>
          </a:p>
          <a:p>
            <a:r>
              <a:rPr lang="en-US" dirty="0" smtClean="0">
                <a:sym typeface="Wingdings"/>
              </a:rPr>
              <a:t>Must wait for hour glass to </a:t>
            </a:r>
            <a:r>
              <a:rPr lang="en-US" dirty="0" smtClean="0">
                <a:sym typeface="Wingdings"/>
              </a:rPr>
              <a:t>disappear and 180 sec countdown to begin before dosing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Operator has 3 mins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to add sample</a:t>
            </a:r>
            <a:r>
              <a:rPr lang="en-US" dirty="0" smtClean="0">
                <a:sym typeface="Wingdings"/>
              </a:rPr>
              <a:t>.</a:t>
            </a:r>
          </a:p>
          <a:p>
            <a:r>
              <a:rPr lang="en-US" dirty="0" smtClean="0">
                <a:sym typeface="Wingdings"/>
              </a:rPr>
              <a:t>Perform finger stick once countdown has begun.</a:t>
            </a:r>
            <a:endParaRPr lang="en-US" dirty="0" smtClean="0">
              <a:sym typeface="Wingdings"/>
            </a:endParaRPr>
          </a:p>
          <a:p>
            <a:pPr marL="0" indent="0">
              <a:buNone/>
            </a:pPr>
            <a:endParaRPr lang="en-US" dirty="0" smtClean="0">
              <a:sym typeface="Wingding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5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 Plus 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XS Plus meter will store 2000 patient tests and 500 QC results</a:t>
            </a:r>
          </a:p>
          <a:p>
            <a:r>
              <a:rPr lang="en-US" dirty="0" smtClean="0"/>
              <a:t>RME:  Use </a:t>
            </a:r>
            <a:r>
              <a:rPr lang="en-US" dirty="0" err="1" smtClean="0"/>
              <a:t>Isotech</a:t>
            </a:r>
            <a:r>
              <a:rPr lang="en-US" dirty="0" smtClean="0"/>
              <a:t> Alcohol wipes to </a:t>
            </a:r>
            <a:r>
              <a:rPr lang="en-US" dirty="0" smtClean="0"/>
              <a:t>wipe down the meter between each patient use.</a:t>
            </a:r>
          </a:p>
          <a:p>
            <a:r>
              <a:rPr lang="en-US" dirty="0" smtClean="0"/>
              <a:t>Utilizes a rechargeable battery pack or 4 regular AA batteries.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57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TRAINING/COMPETENCY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training.</a:t>
            </a:r>
          </a:p>
          <a:p>
            <a:r>
              <a:rPr lang="en-US" dirty="0" smtClean="0"/>
              <a:t>Annual </a:t>
            </a:r>
          </a:p>
          <a:p>
            <a:r>
              <a:rPr lang="en-US" dirty="0" smtClean="0"/>
              <a:t>CAP survey samples: 5 samples, 3 mailings per year.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20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Specimen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</a:t>
            </a:r>
            <a:r>
              <a:rPr lang="en-US" dirty="0" err="1" smtClean="0"/>
              <a:t>fingerstick</a:t>
            </a:r>
            <a:r>
              <a:rPr lang="en-US" dirty="0" smtClean="0"/>
              <a:t>:  DO NOT wipe away first drop of blood.  Use the 3</a:t>
            </a:r>
            <a:r>
              <a:rPr lang="en-US" baseline="30000" dirty="0" smtClean="0"/>
              <a:t>rd</a:t>
            </a:r>
            <a:r>
              <a:rPr lang="en-US" dirty="0" smtClean="0"/>
              <a:t> or 4</a:t>
            </a:r>
            <a:r>
              <a:rPr lang="en-US" baseline="30000" dirty="0" smtClean="0"/>
              <a:t>th</a:t>
            </a:r>
            <a:r>
              <a:rPr lang="en-US" dirty="0" smtClean="0"/>
              <a:t> fingers.</a:t>
            </a:r>
          </a:p>
          <a:p>
            <a:r>
              <a:rPr lang="en-US" dirty="0" smtClean="0"/>
              <a:t>Do not use the thumb as it has a pulse, making it unacceptable. Finger 2 is often calloused and the skin is very thin on finger 5.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495800"/>
            <a:ext cx="22098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65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296</TotalTime>
  <Words>542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Roche Coaguchek XS Plus</vt:lpstr>
      <vt:lpstr>Coding</vt:lpstr>
      <vt:lpstr>Strips</vt:lpstr>
      <vt:lpstr>IMPORTANT</vt:lpstr>
      <vt:lpstr>Quality Control (QC)</vt:lpstr>
      <vt:lpstr>Patient Test</vt:lpstr>
      <vt:lpstr>XS Plus Meter</vt:lpstr>
      <vt:lpstr>TRAINING/COMPETENCY</vt:lpstr>
      <vt:lpstr>Specimen Collection</vt:lpstr>
      <vt:lpstr>Critical Value Procedure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Roche Coaguchek XS Plus</dc:title>
  <dc:creator>Department of Veterans Affairs</dc:creator>
  <cp:lastModifiedBy>Policare, Linda</cp:lastModifiedBy>
  <cp:revision>16</cp:revision>
  <cp:lastPrinted>2015-05-27T15:42:39Z</cp:lastPrinted>
  <dcterms:created xsi:type="dcterms:W3CDTF">2015-05-27T12:19:34Z</dcterms:created>
  <dcterms:modified xsi:type="dcterms:W3CDTF">2017-04-18T15:25:02Z</dcterms:modified>
</cp:coreProperties>
</file>