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66" autoAdjust="0"/>
  </p:normalViewPr>
  <p:slideViewPr>
    <p:cSldViewPr>
      <p:cViewPr>
        <p:scale>
          <a:sx n="150" d="100"/>
          <a:sy n="150" d="100"/>
        </p:scale>
        <p:origin x="834" y="20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593B080-0A17-493A-941E-B8AC60E3DDFF}" type="datetimeFigureOut">
              <a:rPr lang="en-US" smtClean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6399D9D-BAD4-4DBC-8F7C-1F43058FCA04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B1PFJXuJUs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1447800"/>
          </a:xfrm>
        </p:spPr>
        <p:txBody>
          <a:bodyPr>
            <a:normAutofit fontScale="85000" lnSpcReduction="10000"/>
          </a:bodyPr>
          <a:lstStyle/>
          <a:p>
            <a:r>
              <a:rPr lang="en-US" sz="8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WET MOUNT</a:t>
            </a:r>
          </a:p>
          <a:p>
            <a:endParaRPr lang="en-US" sz="8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914400"/>
            <a:ext cx="6477000" cy="81091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Provider performed microscopy procedure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95400" y="3048000"/>
            <a:ext cx="64008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Saline Wet Mount</a:t>
            </a:r>
          </a:p>
          <a:p>
            <a:endParaRPr lang="en-US" sz="8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2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924800" cy="8080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Purpose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8162" y="1143000"/>
            <a:ext cx="7924800" cy="76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direct microscopic examination of all patient material for the presence of fungal element, WBC, Clue Cells, and Trichomonas.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95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199" y="387774"/>
            <a:ext cx="2438400" cy="73183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FFC000"/>
                </a:solidFill>
              </a:rPr>
              <a:t>materials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99861" y="1143000"/>
            <a:ext cx="3352800" cy="3276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Saline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Glass slides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Coverslips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Gloves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Pipette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Microscope</a:t>
            </a: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3850" y="402125"/>
            <a:ext cx="2946150" cy="73183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FFC000"/>
                </a:solidFill>
              </a:rPr>
              <a:t>Specimen Type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1295400"/>
            <a:ext cx="3352800" cy="3276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Vaginal Discharge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Urethral Discharge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Penile Discharge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Urethral-mucosa scrapings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voided urine</a:t>
            </a:r>
          </a:p>
          <a:p>
            <a:pPr marL="0" indent="0">
              <a:buNone/>
            </a:pP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9861" y="4800600"/>
            <a:ext cx="7524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Note:  Specimens should be tested immediately upon collection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562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87" y="228600"/>
            <a:ext cx="7924800" cy="8080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Procedure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066800"/>
            <a:ext cx="7924800" cy="23622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 material on clean slide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1 or 2 drops of saline with pipette. Mix with pipette tip and place cover slip.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Examine the specimen with low power objective (10x) and low light.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Examine the entire cover slip for motile flagellates and clue cells. Suspicious objects can be examined with the high power objective (40x).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6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28120"/>
            <a:ext cx="3238500" cy="2105679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924800" cy="685800"/>
          </a:xfrm>
        </p:spPr>
        <p:txBody>
          <a:bodyPr/>
          <a:lstStyle/>
          <a:p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fungal elements</a:t>
            </a:r>
            <a:endParaRPr lang="en-US" sz="2400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56509" y="1089309"/>
            <a:ext cx="2088582" cy="3200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610790" y="1660717"/>
            <a:ext cx="1379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Budding Yeast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324600" y="2070156"/>
            <a:ext cx="623180" cy="292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974" y="4114800"/>
            <a:ext cx="2667000" cy="213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62200" y="3364468"/>
            <a:ext cx="1379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Hyphae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209800" y="3276600"/>
            <a:ext cx="5334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54854" y="5715000"/>
            <a:ext cx="1379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Hyphae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3657600" y="5595382"/>
            <a:ext cx="5334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28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924800" cy="685800"/>
          </a:xfrm>
        </p:spPr>
        <p:txBody>
          <a:bodyPr/>
          <a:lstStyle/>
          <a:p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Clue Cells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164655" y="2440142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Budding Yeast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5638800" y="2635818"/>
            <a:ext cx="546980" cy="325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P:\PPMP\WetMount\ccccccccccc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972"/>
            <a:ext cx="3733800" cy="327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P:\PPMP\WetMount\loadMed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752972"/>
            <a:ext cx="4073279" cy="327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99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914400"/>
            <a:ext cx="7924800" cy="609600"/>
          </a:xfrm>
        </p:spPr>
        <p:txBody>
          <a:bodyPr/>
          <a:lstStyle/>
          <a:p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Trichomonas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164655" y="2440142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Budding Yeast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5638800" y="2635818"/>
            <a:ext cx="546980" cy="325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P:\PPMP\UrineSeds\ttttt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35814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43400" y="2209800"/>
            <a:ext cx="41148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Click Link: </a:t>
            </a:r>
            <a:r>
              <a:rPr lang="en-US" dirty="0" smtClean="0">
                <a:hlinkClick r:id="rId3"/>
              </a:rPr>
              <a:t>Trichomonas in Action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54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1189</TotalTime>
  <Words>146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Horizon</vt:lpstr>
      <vt:lpstr>Provider performed microscopy procedure</vt:lpstr>
      <vt:lpstr>Purpose</vt:lpstr>
      <vt:lpstr>PowerPoint Presentation</vt:lpstr>
      <vt:lpstr>Procedure</vt:lpstr>
      <vt:lpstr>fungal elements</vt:lpstr>
      <vt:lpstr>Clue Cells</vt:lpstr>
      <vt:lpstr>Trichomonas</vt:lpstr>
    </vt:vector>
  </TitlesOfParts>
  <Company>Kaiser Permanente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Provider performed microscopy procedure</dc:title>
  <dc:creator>Charleane Salvador</dc:creator>
  <cp:lastModifiedBy>Charleane Salvador</cp:lastModifiedBy>
  <cp:revision>24</cp:revision>
  <dcterms:created xsi:type="dcterms:W3CDTF">2014-01-27T23:41:17Z</dcterms:created>
  <dcterms:modified xsi:type="dcterms:W3CDTF">2014-03-10T22:01:00Z</dcterms:modified>
</cp:coreProperties>
</file>