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B080-0A17-493A-941E-B8AC60E3DDFF}" type="datetimeFigureOut">
              <a:rPr lang="en-US" smtClean="0"/>
              <a:t>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99D9D-BAD4-4DBC-8F7C-1F43058FCA0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B080-0A17-493A-941E-B8AC60E3DDFF}" type="datetimeFigureOut">
              <a:rPr lang="en-US" smtClean="0"/>
              <a:t>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99D9D-BAD4-4DBC-8F7C-1F43058FCA0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B080-0A17-493A-941E-B8AC60E3DDFF}" type="datetimeFigureOut">
              <a:rPr lang="en-US" smtClean="0"/>
              <a:t>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99D9D-BAD4-4DBC-8F7C-1F43058FCA0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B080-0A17-493A-941E-B8AC60E3DDFF}" type="datetimeFigureOut">
              <a:rPr lang="en-US" smtClean="0"/>
              <a:t>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99D9D-BAD4-4DBC-8F7C-1F43058FCA0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B080-0A17-493A-941E-B8AC60E3DDFF}" type="datetimeFigureOut">
              <a:rPr lang="en-US" smtClean="0"/>
              <a:t>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99D9D-BAD4-4DBC-8F7C-1F43058FCA0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B080-0A17-493A-941E-B8AC60E3DDFF}" type="datetimeFigureOut">
              <a:rPr lang="en-US" smtClean="0"/>
              <a:t>1/28/2014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99D9D-BAD4-4DBC-8F7C-1F43058FCA0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B080-0A17-493A-941E-B8AC60E3DDFF}" type="datetimeFigureOut">
              <a:rPr lang="en-US" smtClean="0"/>
              <a:t>1/28/2014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99D9D-BAD4-4DBC-8F7C-1F43058FCA0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B080-0A17-493A-941E-B8AC60E3DDFF}" type="datetimeFigureOut">
              <a:rPr lang="en-US" smtClean="0"/>
              <a:t>1/28/2014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99D9D-BAD4-4DBC-8F7C-1F43058FCA0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B080-0A17-493A-941E-B8AC60E3DDFF}" type="datetimeFigureOut">
              <a:rPr lang="en-US" smtClean="0"/>
              <a:t>1/28/2014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99D9D-BAD4-4DBC-8F7C-1F43058FCA0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B080-0A17-493A-941E-B8AC60E3DDFF}" type="datetimeFigureOut">
              <a:rPr lang="en-US" smtClean="0"/>
              <a:t>1/28/2014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99D9D-BAD4-4DBC-8F7C-1F43058FCA0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B080-0A17-493A-941E-B8AC60E3DDFF}" type="datetimeFigureOut">
              <a:rPr lang="en-US" smtClean="0"/>
              <a:t>1/28/2014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99D9D-BAD4-4DBC-8F7C-1F43058FCA0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5593B080-0A17-493A-941E-B8AC60E3DDFF}" type="datetimeFigureOut">
              <a:rPr lang="en-US" smtClean="0"/>
              <a:t>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06399D9D-BAD4-4DBC-8F7C-1F43058FCA04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1447800"/>
          </a:xfrm>
        </p:spPr>
        <p:txBody>
          <a:bodyPr>
            <a:normAutofit lnSpcReduction="10000"/>
          </a:bodyPr>
          <a:lstStyle/>
          <a:p>
            <a:r>
              <a:rPr lang="en-US" sz="8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KOH</a:t>
            </a:r>
          </a:p>
          <a:p>
            <a:endParaRPr lang="en-US" sz="8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914400"/>
            <a:ext cx="6477000" cy="810913"/>
          </a:xfrm>
        </p:spPr>
        <p:txBody>
          <a:bodyPr/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Provider performed microscopy procedure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3048000"/>
            <a:ext cx="64008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 spc="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 spc="3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 spc="3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 spc="3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 spc="3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10% Potassium Hydroxide Preparation</a:t>
            </a:r>
          </a:p>
          <a:p>
            <a:endParaRPr lang="en-US" sz="8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82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924800" cy="808038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Purpose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8162" y="1143000"/>
            <a:ext cx="7924800" cy="76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direct microscopic examination of all patient material for the presence of fungal element.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95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81000" y="381000"/>
            <a:ext cx="7924800" cy="8080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rgbClr val="FFC000"/>
                </a:solidFill>
              </a:rPr>
              <a:t>materials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1189038"/>
            <a:ext cx="7924800" cy="2362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10% KOH</a:t>
            </a:r>
          </a:p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Non-frosted glass slides</a:t>
            </a:r>
          </a:p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Coverslips</a:t>
            </a:r>
          </a:p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Gloves</a:t>
            </a:r>
          </a:p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Microscope with 10x and 40x objective</a:t>
            </a: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2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687" y="228600"/>
            <a:ext cx="7924800" cy="808038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Procedure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066800"/>
            <a:ext cx="7924800" cy="23622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Place material on clean slide and add a drop of 10% KOH and cover with coverslip.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Examine slide using 10X and 40X objective.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Examine slide for presence or absence of fungal element.</a:t>
            </a: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46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249362"/>
          </a:xfrm>
        </p:spPr>
        <p:txBody>
          <a:bodyPr/>
          <a:lstStyle/>
          <a:p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Examples of 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fungal element-present</a:t>
            </a:r>
            <a:endParaRPr lang="en-US" sz="24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203826" y="4724400"/>
            <a:ext cx="4038600" cy="8382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FUNGAL ELEMENT-PRESENT</a:t>
            </a:r>
            <a:r>
              <a:rPr lang="en-US" sz="2400" dirty="0" smtClean="0"/>
              <a:t>	</a:t>
            </a:r>
            <a:endParaRPr lang="en-US" sz="2400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09800"/>
            <a:ext cx="2514600" cy="1938866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19320" y="1735046"/>
            <a:ext cx="1981200" cy="30378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164655" y="2440142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Budding Yeast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638800" y="2635818"/>
            <a:ext cx="546980" cy="3254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343400"/>
            <a:ext cx="2514600" cy="2014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328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249362"/>
          </a:xfrm>
        </p:spPr>
        <p:txBody>
          <a:bodyPr/>
          <a:lstStyle/>
          <a:p>
            <a:r>
              <a:rPr lang="en-U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Examples of </a:t>
            </a:r>
            <a:r>
              <a:rPr lang="en-U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fungal element-Absent</a:t>
            </a:r>
            <a:endParaRPr lang="en-US" sz="28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419600" y="4724400"/>
            <a:ext cx="4038600" cy="8382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FUNGAL ELEMENT-ABSENT</a:t>
            </a:r>
            <a:r>
              <a:rPr lang="en-US" sz="2400" dirty="0" smtClean="0"/>
              <a:t>	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164655" y="2440142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Budding Yeast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638800" y="2635818"/>
            <a:ext cx="546980" cy="3254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01850"/>
            <a:ext cx="3158896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626" y="2101850"/>
            <a:ext cx="2679875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93" y="4419600"/>
            <a:ext cx="346491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81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1149</TotalTime>
  <Words>94</Words>
  <Application>Microsoft Office PowerPoint</Application>
  <PresentationFormat>On-screen Show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Horizon</vt:lpstr>
      <vt:lpstr>Provider performed microscopy procedure</vt:lpstr>
      <vt:lpstr>Purpose</vt:lpstr>
      <vt:lpstr>PowerPoint Presentation</vt:lpstr>
      <vt:lpstr>Procedure</vt:lpstr>
      <vt:lpstr>Examples of fungal element-present</vt:lpstr>
      <vt:lpstr>Examples of fungal element-Absent</vt:lpstr>
    </vt:vector>
  </TitlesOfParts>
  <Company>Kaiser Permanente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Provider performed microscopy procedure</dc:title>
  <dc:creator>Charleane Salvador</dc:creator>
  <cp:lastModifiedBy>Charleane Salvador</cp:lastModifiedBy>
  <cp:revision>17</cp:revision>
  <dcterms:created xsi:type="dcterms:W3CDTF">2014-01-27T23:41:17Z</dcterms:created>
  <dcterms:modified xsi:type="dcterms:W3CDTF">2014-01-29T00:59:01Z</dcterms:modified>
</cp:coreProperties>
</file>