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3B080-0A17-493A-941E-B8AC60E3DDFF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99D9D-BAD4-4DBC-8F7C-1F43058FCA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5593B080-0A17-493A-941E-B8AC60E3DDFF}" type="datetimeFigureOut">
              <a:rPr lang="en-US" smtClean="0"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06399D9D-BAD4-4DBC-8F7C-1F43058FCA04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53" r:id="rId1"/>
    <p:sldLayoutId id="2147484154" r:id="rId2"/>
    <p:sldLayoutId id="2147484155" r:id="rId3"/>
    <p:sldLayoutId id="2147484156" r:id="rId4"/>
    <p:sldLayoutId id="2147484157" r:id="rId5"/>
    <p:sldLayoutId id="2147484158" r:id="rId6"/>
    <p:sldLayoutId id="2147484159" r:id="rId7"/>
    <p:sldLayoutId id="2147484160" r:id="rId8"/>
    <p:sldLayoutId id="2147484161" r:id="rId9"/>
    <p:sldLayoutId id="2147484162" r:id="rId10"/>
    <p:sldLayoutId id="214748416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05000"/>
            <a:ext cx="6400800" cy="1752600"/>
          </a:xfrm>
        </p:spPr>
        <p:txBody>
          <a:bodyPr>
            <a:normAutofit/>
          </a:bodyPr>
          <a:lstStyle/>
          <a:p>
            <a:r>
              <a:rPr lang="en-US" sz="8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FERN TEST</a:t>
            </a:r>
            <a:endParaRPr lang="en-US" sz="8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914400"/>
            <a:ext cx="6477000" cy="810913"/>
          </a:xfrm>
        </p:spPr>
        <p:txBody>
          <a:bodyPr/>
          <a:lstStyle/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Provider performed microscopy procedure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8223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924800" cy="808038"/>
          </a:xfrm>
        </p:spPr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Purpose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8162" y="1143000"/>
            <a:ext cx="7924800" cy="76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Detection of fern-type amniotic fluid crystallization as an aid in detection of ruptured amniotic membranes in pregnant women.  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81025" y="2286000"/>
            <a:ext cx="7924800" cy="9906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 cap="all" spc="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smtClean="0">
                <a:solidFill>
                  <a:srgbClr val="FFC000"/>
                </a:solidFill>
              </a:rPr>
              <a:t>Principle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33400" y="3276600"/>
            <a:ext cx="7924800" cy="1981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Amniotic fluid crystallizes in a fern-like pattern when left to dry on a glass slide.  The typical pattern is readily observed microscopically. In contrast to cervical mucus, which also crystallizes in a fern-like pattern at times when estrogen is elevated, the  “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ferning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 of amniotic fluid involves the entire smear, while “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ferning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 of cervical mucus occurs in a linear fashion. 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95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687" y="228600"/>
            <a:ext cx="7924800" cy="808038"/>
          </a:xfrm>
        </p:spPr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specimen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47687" y="914400"/>
            <a:ext cx="7924800" cy="2362200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Direct smear made from vaginal fluid, allow to dry for at least 10 minutes</a:t>
            </a:r>
          </a:p>
          <a:p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Stability: Fresh specimen should be used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Obtain another sample if smear cannot be interpreted</a:t>
            </a:r>
          </a:p>
          <a:p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571500" y="2971800"/>
            <a:ext cx="7924800" cy="80803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 cap="all" spc="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 smtClean="0">
                <a:solidFill>
                  <a:srgbClr val="FFC000"/>
                </a:solidFill>
              </a:rPr>
              <a:t>Equipment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71500" y="3779838"/>
            <a:ext cx="7924800" cy="2362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Brightfield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microscope</a:t>
            </a:r>
          </a:p>
          <a:p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Vaginal speculum</a:t>
            </a:r>
          </a:p>
          <a:p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Sterile cotton swab</a:t>
            </a:r>
          </a:p>
          <a:p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Sterile gloves</a:t>
            </a:r>
          </a:p>
          <a:p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Glass slide</a:t>
            </a:r>
          </a:p>
          <a:p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2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7687" y="228600"/>
            <a:ext cx="7924800" cy="808038"/>
          </a:xfrm>
        </p:spPr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Procedure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33400" y="1066800"/>
            <a:ext cx="7924800" cy="2362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Obtain sample using sterile cotton swab.</a:t>
            </a:r>
          </a:p>
          <a:p>
            <a:pPr marL="0" indent="0">
              <a:buNone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Roll swab on clean glass slide, creating a thin film. Set aside to air dry. (Air dry for a minimum of 10 minutes).</a:t>
            </a:r>
          </a:p>
          <a:p>
            <a:pPr marL="0" indent="0">
              <a:buNone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 Examine air-dried smear under microscope with a coverslip using low power magnification (10x).</a:t>
            </a:r>
          </a:p>
          <a:p>
            <a:pPr marL="0" indent="0">
              <a:buNone/>
            </a:pP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Dried amniotic fluid produces a microscopically visible crystallization in a “fern” pattern. Dried normal vaginal fluid does not produce a “fern” pattern. </a:t>
            </a:r>
          </a:p>
          <a:p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46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362200"/>
            <a:ext cx="3703320" cy="2965607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249362"/>
          </a:xfrm>
        </p:spPr>
        <p:txBody>
          <a:bodyPr/>
          <a:lstStyle/>
          <a:p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Examples of </a:t>
            </a: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Ferning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-PRESENT vs. </a:t>
            </a: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Ferning-ABsent</a:t>
            </a:r>
            <a:endParaRPr lang="en-US" sz="2000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FERNING-PRESENT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b="1" dirty="0" smtClean="0"/>
              <a:t>FERNING-ABSENT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362200"/>
            <a:ext cx="3795996" cy="2926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328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249362"/>
          </a:xfrm>
        </p:spPr>
        <p:txBody>
          <a:bodyPr/>
          <a:lstStyle/>
          <a:p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Examples of </a:t>
            </a: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Ferning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-PRESENT vs. </a:t>
            </a:r>
            <a:r>
              <a:rPr lang="en-US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Ferning-ABsent</a:t>
            </a:r>
            <a:endParaRPr lang="en-US" sz="2000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FERNING-PRESENT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b="1" dirty="0" smtClean="0"/>
              <a:t>FERNING-ABSENT</a:t>
            </a:r>
            <a:endParaRPr lang="en-US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2286000"/>
            <a:ext cx="3702387" cy="3316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286000"/>
            <a:ext cx="3670000" cy="3326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218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1020</TotalTime>
  <Words>242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Horizon</vt:lpstr>
      <vt:lpstr>Provider performed microscopy procedure</vt:lpstr>
      <vt:lpstr>Purpose</vt:lpstr>
      <vt:lpstr>specimen</vt:lpstr>
      <vt:lpstr>Procedure</vt:lpstr>
      <vt:lpstr>Examples of Ferning-PRESENT vs. Ferning-ABsent</vt:lpstr>
      <vt:lpstr>Examples of Ferning-PRESENT vs. Ferning-ABsent</vt:lpstr>
    </vt:vector>
  </TitlesOfParts>
  <Company>Kaiser Permanente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Provider performed microscopy procedure</dc:title>
  <dc:creator>Charleane Salvador</dc:creator>
  <cp:lastModifiedBy>Charleane Salvador</cp:lastModifiedBy>
  <cp:revision>7</cp:revision>
  <dcterms:created xsi:type="dcterms:W3CDTF">2014-01-27T23:41:17Z</dcterms:created>
  <dcterms:modified xsi:type="dcterms:W3CDTF">2014-01-28T16:42:13Z</dcterms:modified>
</cp:coreProperties>
</file>