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593B080-0A17-493A-941E-B8AC60E3DDFF}" type="datetimeFigureOut">
              <a:rPr lang="en-US" smtClean="0"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6399D9D-BAD4-4DBC-8F7C-1F43058FCA0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Pinworm</a:t>
            </a:r>
            <a:endParaRPr lang="en-US" sz="8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14400"/>
            <a:ext cx="6477000" cy="810913"/>
          </a:xfrm>
        </p:spPr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Provider performed microscopy procedure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2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8080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Purpose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8162" y="1143000"/>
            <a:ext cx="7924800" cy="76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Enterobiasis is best diagnosed by microscopic examination of specimens taken from the perianal region to identify Enterobius Vermicularis eggs or adult female worms if present.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7" y="228600"/>
            <a:ext cx="7924800" cy="8080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specimen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7687" y="914400"/>
            <a:ext cx="7924800" cy="2362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Specimens must be collected at night or first thing in the morning before a bowl movement or bath.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Female pinworms deposit eggs sporadically so specimens must be collected on at least four consecutive days to rule out false negative result.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1500" y="2971800"/>
            <a:ext cx="7924800" cy="8080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FFC000"/>
                </a:solidFill>
              </a:rPr>
              <a:t>materials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1500" y="3779838"/>
            <a:ext cx="79248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SWUBE Paddle (TM of Becton-Dickinson and Co.)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 sterile glass slide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Microscope with low power objective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Sterile gloves</a:t>
            </a: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7" y="228600"/>
            <a:ext cx="7924800" cy="808038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Procedure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066800"/>
            <a:ext cx="7924800" cy="23622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Hold paddle by the cap and remove from tube.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 sticky surface to the right and left perianal folds.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Replace the paddle in the tube until microscopic examination.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the paddle on a slide.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the microscope, examine the entire paddle for eggs or female adults under the lower power objective.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49362"/>
          </a:xfrm>
        </p:spPr>
        <p:txBody>
          <a:bodyPr/>
          <a:lstStyle/>
          <a:p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Pinworm-Positive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vs.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pinworm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-negative</a:t>
            </a:r>
            <a:endParaRPr lang="en-US" sz="1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PINWORM-POSITIVE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PINWORM-NEGATIVE</a:t>
            </a:r>
            <a:endParaRPr lang="en-US" b="1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62200"/>
            <a:ext cx="3733800" cy="291305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62200"/>
            <a:ext cx="34575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2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49362"/>
          </a:xfrm>
        </p:spPr>
        <p:txBody>
          <a:bodyPr/>
          <a:lstStyle/>
          <a:p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Pinworm-Positive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vs.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pinworm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-negative</a:t>
            </a:r>
            <a:endParaRPr lang="en-US" sz="1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PINWORM-POSITIVE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PINWORM-NEGATIVE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014" y="2209800"/>
            <a:ext cx="3403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57" y="2209800"/>
            <a:ext cx="3685309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14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1060</TotalTime>
  <Words>170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Provider performed microscopy procedure</vt:lpstr>
      <vt:lpstr>Purpose</vt:lpstr>
      <vt:lpstr>specimen</vt:lpstr>
      <vt:lpstr>Procedure</vt:lpstr>
      <vt:lpstr>Examples of Pinworm-Positive vs. pinworm-negative</vt:lpstr>
      <vt:lpstr>Examples of Pinworm-Positive vs. pinworm-negative</vt:lpstr>
    </vt:vector>
  </TitlesOfParts>
  <Company>Kaiser Permanente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performed microscopy procedure</dc:title>
  <dc:creator>Charleane Salvador</dc:creator>
  <cp:lastModifiedBy>Charleane Salvador</cp:lastModifiedBy>
  <cp:revision>10</cp:revision>
  <dcterms:created xsi:type="dcterms:W3CDTF">2014-01-27T23:41:17Z</dcterms:created>
  <dcterms:modified xsi:type="dcterms:W3CDTF">2014-01-28T23:30:21Z</dcterms:modified>
</cp:coreProperties>
</file>