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794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6927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6927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D5FE41-5288-4DE5-9765-D95F8A8CD096}" type="datetimeFigureOut">
              <a:rPr lang="en-US" smtClean="0"/>
              <a:t>11/2/2012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E84FC2-9AD6-4A2D-B855-1F75218EC1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81000"/>
            <a:ext cx="5829300" cy="7391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8305800"/>
            <a:ext cx="5829300" cy="8382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All 3 tubes ( 1 discard &amp; 2 Greiner Tubes) to be walked to the Lab.</a:t>
            </a:r>
          </a:p>
          <a:p>
            <a:r>
              <a:rPr lang="en-US" sz="1800" b="1" dirty="0" smtClean="0">
                <a:solidFill>
                  <a:schemeClr val="tx1"/>
                </a:solidFill>
              </a:rPr>
              <a:t>AL 11/2/12</a:t>
            </a:r>
          </a:p>
          <a:p>
            <a:pPr algn="l"/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6477000" cy="8305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020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20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PowerPoint Presentation</vt:lpstr>
    </vt:vector>
  </TitlesOfParts>
  <Company>Kaiser Permanente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Legaspi, Aida R.</dc:creator>
  <cp:lastModifiedBy>Legaspi, Aida R.</cp:lastModifiedBy>
  <cp:revision>1</cp:revision>
  <dcterms:created xsi:type="dcterms:W3CDTF">2012-11-02T19:50:47Z</dcterms:created>
  <dcterms:modified xsi:type="dcterms:W3CDTF">2012-11-02T19:55:57Z</dcterms:modified>
</cp:coreProperties>
</file>