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445E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28" autoAdjust="0"/>
  </p:normalViewPr>
  <p:slideViewPr>
    <p:cSldViewPr>
      <p:cViewPr varScale="1">
        <p:scale>
          <a:sx n="70" d="100"/>
          <a:sy n="70" d="100"/>
        </p:scale>
        <p:origin x="-5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0DE81-B217-4D28-AC0B-287AD579EFC8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850"/>
            <a:ext cx="5607050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ACC85-7FAF-4650-82BE-2E9DFDB5C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804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5E99-2DBE-496B-A48C-11766ED9985C}" type="datetime1">
              <a:rPr lang="en-US" smtClean="0"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FF0D-3E7C-49AD-B1C5-2DD56A96D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79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30373-7010-4836-BDA5-1109FDF2720D}" type="datetime1">
              <a:rPr lang="en-US" smtClean="0"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FF0D-3E7C-49AD-B1C5-2DD56A96D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163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044E6-0C5B-484C-A3EF-E1066BAB7745}" type="datetime1">
              <a:rPr lang="en-US" smtClean="0"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FF0D-3E7C-49AD-B1C5-2DD56A96D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15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D6C2-EC6A-4208-B4A8-16D3705E9DE6}" type="datetime1">
              <a:rPr lang="en-US" smtClean="0"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FF0D-3E7C-49AD-B1C5-2DD56A96D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23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62E17-2C92-454D-B86A-73189D92EA36}" type="datetime1">
              <a:rPr lang="en-US" smtClean="0"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FF0D-3E7C-49AD-B1C5-2DD56A96D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93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3573-A681-4A7C-B5D0-3E97950D8758}" type="datetime1">
              <a:rPr lang="en-US" smtClean="0"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FF0D-3E7C-49AD-B1C5-2DD56A96D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22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E8D35-9032-4D7D-A925-9F4953B68D04}" type="datetime1">
              <a:rPr lang="en-US" smtClean="0"/>
              <a:t>5/31/2013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FF0D-3E7C-49AD-B1C5-2DD56A96D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81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7D690-E98A-40EA-A51A-115B6AAC23B9}" type="datetime1">
              <a:rPr lang="en-US" smtClean="0"/>
              <a:t>5/31/2013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FF0D-3E7C-49AD-B1C5-2DD56A96D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97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BA53-769D-4089-80AE-8C9BF46B2E93}" type="datetime1">
              <a:rPr lang="en-US" smtClean="0"/>
              <a:t>5/31/2013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FF0D-3E7C-49AD-B1C5-2DD56A96D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281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06CB-A7FE-4466-A02B-8DCB347497A1}" type="datetime1">
              <a:rPr lang="en-US" smtClean="0"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FF0D-3E7C-49AD-B1C5-2DD56A96D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6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0B74-61ED-4D9A-BC9D-44CAB0A818F1}" type="datetime1">
              <a:rPr lang="en-US" smtClean="0"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FF0D-3E7C-49AD-B1C5-2DD56A96D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43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7E55C-24D6-4175-AF2B-9DC56312E0ED}" type="datetime1">
              <a:rPr lang="en-US" smtClean="0"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9FF0D-3E7C-49AD-B1C5-2DD56A96D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82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325562"/>
          </a:xfrm>
        </p:spPr>
        <p:txBody>
          <a:bodyPr>
            <a:normAutofit/>
          </a:bodyPr>
          <a:lstStyle/>
          <a:p>
            <a:r>
              <a:rPr lang="en-US" sz="2000" b="1" i="1" dirty="0" smtClean="0">
                <a:solidFill>
                  <a:schemeClr val="accent3">
                    <a:lumMod val="50000"/>
                  </a:schemeClr>
                </a:solidFill>
              </a:rPr>
              <a:t>As the SCPMG Laboratory System implements its new Laboratory Computer- GenLab, a number of collection tube types have been changed. The collection labels will be changed to reflect the new collection tube types. Please refer to LabNet for further information.</a:t>
            </a:r>
            <a:endParaRPr lang="en-US" sz="2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Ammonia and Troponin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Current container ID </a:t>
            </a:r>
            <a:r>
              <a:rPr lang="en-US" b="1" dirty="0" smtClean="0">
                <a:solidFill>
                  <a:srgbClr val="0000FF"/>
                </a:solidFill>
              </a:rPr>
              <a:t>GRN5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Cerner container ID </a:t>
            </a:r>
            <a:r>
              <a:rPr lang="en-US" b="1" dirty="0" smtClean="0">
                <a:solidFill>
                  <a:srgbClr val="0000FF"/>
                </a:solidFill>
              </a:rPr>
              <a:t>PST4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Ammonia specimen still needs to be on ice.</a:t>
            </a:r>
            <a:endParaRPr lang="en-US" b="1" dirty="0">
              <a:solidFill>
                <a:srgbClr val="00B0F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971799"/>
            <a:ext cx="1666875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328986"/>
            <a:ext cx="3095625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FF0D-3E7C-49AD-B1C5-2DD56A96DF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Alcohol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Current container ID </a:t>
            </a:r>
            <a:r>
              <a:rPr lang="en-US" b="1" dirty="0" smtClean="0">
                <a:solidFill>
                  <a:srgbClr val="0000FF"/>
                </a:solidFill>
              </a:rPr>
              <a:t>GY7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Cerner container ID </a:t>
            </a:r>
            <a:r>
              <a:rPr lang="en-US" b="1" dirty="0" smtClean="0">
                <a:solidFill>
                  <a:srgbClr val="0000FF"/>
                </a:solidFill>
              </a:rPr>
              <a:t>PST4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124200"/>
            <a:ext cx="3095625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328986"/>
            <a:ext cx="3095625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FF0D-3E7C-49AD-B1C5-2DD56A96DF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9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CK, CKMB, TDM’s ( Salicylate, Carbamazepine, Digoxin, Phenobarbital, Phenytoin, Theophylline, Vancomycin, Valproic, Acetaminophen, Gentamicin)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4040188" cy="6508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Current container ID </a:t>
            </a:r>
            <a:r>
              <a:rPr lang="en-US" b="1" dirty="0" smtClean="0">
                <a:solidFill>
                  <a:srgbClr val="0000FF"/>
                </a:solidFill>
              </a:rPr>
              <a:t>RED7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Cerner container ID </a:t>
            </a:r>
            <a:r>
              <a:rPr lang="en-US" b="1" dirty="0" smtClean="0">
                <a:solidFill>
                  <a:srgbClr val="0000FF"/>
                </a:solidFill>
              </a:rPr>
              <a:t>PST4</a:t>
            </a:r>
            <a:endParaRPr lang="en-US" b="1" dirty="0">
              <a:solidFill>
                <a:srgbClr val="0000FF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399" y="2887025"/>
            <a:ext cx="822960" cy="3017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328986"/>
            <a:ext cx="3095625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FF0D-3E7C-49AD-B1C5-2DD56A96DF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74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HCG and  CRP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09800"/>
            <a:ext cx="4040188" cy="3951288"/>
          </a:xfrm>
        </p:spPr>
        <p:txBody>
          <a:bodyPr/>
          <a:lstStyle/>
          <a:p>
            <a:r>
              <a:rPr lang="en-US" dirty="0" smtClean="0"/>
              <a:t>Current container ID </a:t>
            </a:r>
            <a:r>
              <a:rPr lang="en-US" b="1" dirty="0" smtClean="0">
                <a:solidFill>
                  <a:srgbClr val="0000FF"/>
                </a:solidFill>
              </a:rPr>
              <a:t>SST7</a:t>
            </a:r>
          </a:p>
          <a:p>
            <a:r>
              <a:rPr lang="en-US" dirty="0" smtClean="0"/>
              <a:t>7 ml. tube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Cerner container ID </a:t>
            </a:r>
            <a:r>
              <a:rPr lang="en-US" b="1" dirty="0" smtClean="0">
                <a:solidFill>
                  <a:srgbClr val="0000FF"/>
                </a:solidFill>
              </a:rPr>
              <a:t>GLD6</a:t>
            </a:r>
          </a:p>
          <a:p>
            <a:r>
              <a:rPr lang="en-US" dirty="0"/>
              <a:t>4</a:t>
            </a:r>
            <a:r>
              <a:rPr lang="en-US" dirty="0" smtClean="0"/>
              <a:t> ml. tube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276600"/>
            <a:ext cx="3095625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615520"/>
            <a:ext cx="1614351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FF0D-3E7C-49AD-B1C5-2DD56A96DF0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3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All Glucose Tolerance Tests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Current container ID PST4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Cerner container ID will still be PST4 but we will switch to Gray top tube ( 4 ml)</a:t>
            </a: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294867"/>
            <a:ext cx="3095625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3" y="3581400"/>
            <a:ext cx="2433801" cy="1737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FF0D-3E7C-49AD-B1C5-2DD56A96DF0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71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Lithium and Tobramycin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Container ID will remain </a:t>
            </a:r>
            <a:r>
              <a:rPr lang="en-US" b="1" dirty="0" smtClean="0">
                <a:solidFill>
                  <a:srgbClr val="0000FF"/>
                </a:solidFill>
              </a:rPr>
              <a:t>RED7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We will switch to 4 ml tube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399" y="2887025"/>
            <a:ext cx="822960" cy="3017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3759" y="3389947"/>
            <a:ext cx="673330" cy="246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FF0D-3E7C-49AD-B1C5-2DD56A96DF0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94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174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As the SCPMG Laboratory System implements its new Laboratory Computer- GenLab, a number of collection tube types have been changed. The collection labels will be changed to reflect the new collection tube types. Please refer to LabNet for further information.</vt:lpstr>
      <vt:lpstr>PowerPoint Presentation</vt:lpstr>
      <vt:lpstr>CK, CKMB, TDM’s ( Salicylate, Carbamazepine, Digoxin, Phenobarbital, Phenytoin, Theophylline, Vancomycin, Valproic, Acetaminophen, Gentamicin)</vt:lpstr>
      <vt:lpstr>HCG and  CRP</vt:lpstr>
      <vt:lpstr>All Glucose Tolerance Tests</vt:lpstr>
      <vt:lpstr>Lithium and Tobramycin</vt:lpstr>
    </vt:vector>
  </TitlesOfParts>
  <Company>Kaiser Permanente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 the SCPMG Laboratory System implements its new Laboratory Computer- GenLab, a number of collection tube types have been changed. The collection labels will be changed to reflect the new collection tube types. Please refer to LabNet for further information.</dc:title>
  <dc:creator>Legaspi, Aida R.</dc:creator>
  <cp:lastModifiedBy>Legaspi, Aida R.</cp:lastModifiedBy>
  <cp:revision>8</cp:revision>
  <cp:lastPrinted>2013-05-31T16:12:51Z</cp:lastPrinted>
  <dcterms:created xsi:type="dcterms:W3CDTF">2013-05-31T14:51:19Z</dcterms:created>
  <dcterms:modified xsi:type="dcterms:W3CDTF">2013-05-31T16:15:35Z</dcterms:modified>
</cp:coreProperties>
</file>