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52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1C99EBE-EE26-4366-BC7C-8C28CA9E7AC4}" type="datetimeFigureOut">
              <a:rPr lang="en-US" smtClean="0"/>
              <a:t>8/7/2013</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35CAA073-B8AA-44E1-B0B2-834BBCF5010E}"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C99EBE-EE26-4366-BC7C-8C28CA9E7AC4}" type="datetimeFigureOut">
              <a:rPr lang="en-US" smtClean="0"/>
              <a:t>8/7/2013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CAA073-B8AA-44E1-B0B2-834BBCF5010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C99EBE-EE26-4366-BC7C-8C28CA9E7AC4}" type="datetimeFigureOut">
              <a:rPr lang="en-US" smtClean="0"/>
              <a:t>8/7/2013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CAA073-B8AA-44E1-B0B2-834BBCF5010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C99EBE-EE26-4366-BC7C-8C28CA9E7AC4}" type="datetimeFigureOut">
              <a:rPr lang="en-US" smtClean="0"/>
              <a:t>8/7/2013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CAA073-B8AA-44E1-B0B2-834BBCF5010E}"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C99EBE-EE26-4366-BC7C-8C28CA9E7AC4}" type="datetimeFigureOut">
              <a:rPr lang="en-US" smtClean="0"/>
              <a:t>8/7/2013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CAA073-B8AA-44E1-B0B2-834BBCF5010E}"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C99EBE-EE26-4366-BC7C-8C28CA9E7AC4}" type="datetimeFigureOut">
              <a:rPr lang="en-US" smtClean="0"/>
              <a:t>8/7/2013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CAA073-B8AA-44E1-B0B2-834BBCF5010E}"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1C99EBE-EE26-4366-BC7C-8C28CA9E7AC4}" type="datetimeFigureOut">
              <a:rPr lang="en-US" smtClean="0"/>
              <a:t>8/7/2013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5CAA073-B8AA-44E1-B0B2-834BBCF5010E}"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1C99EBE-EE26-4366-BC7C-8C28CA9E7AC4}" type="datetimeFigureOut">
              <a:rPr lang="en-US" smtClean="0"/>
              <a:t>8/7/2013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5CAA073-B8AA-44E1-B0B2-834BBCF5010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C99EBE-EE26-4366-BC7C-8C28CA9E7AC4}" type="datetimeFigureOut">
              <a:rPr lang="en-US" smtClean="0"/>
              <a:t>8/7/2013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5CAA073-B8AA-44E1-B0B2-834BBCF5010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C99EBE-EE26-4366-BC7C-8C28CA9E7AC4}" type="datetimeFigureOut">
              <a:rPr lang="en-US" smtClean="0"/>
              <a:t>8/7/2013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CAA073-B8AA-44E1-B0B2-834BBCF5010E}"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1C99EBE-EE26-4366-BC7C-8C28CA9E7AC4}" type="datetimeFigureOut">
              <a:rPr lang="en-US" smtClean="0"/>
              <a:t>8/7/2013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35CAA073-B8AA-44E1-B0B2-834BBCF5010E}"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C99EBE-EE26-4366-BC7C-8C28CA9E7AC4}" type="datetimeFigureOut">
              <a:rPr lang="en-US" smtClean="0"/>
              <a:t>8/7/2013</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5CAA073-B8AA-44E1-B0B2-834BBCF5010E}"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400" dirty="0" smtClean="0"/>
              <a:t>SightLife Cornea </a:t>
            </a:r>
            <a:r>
              <a:rPr lang="en-US" sz="2400" dirty="0"/>
              <a:t>D</a:t>
            </a:r>
            <a:r>
              <a:rPr lang="en-US" sz="2400" dirty="0" smtClean="0"/>
              <a:t>onor Harvesting</a:t>
            </a:r>
            <a:endParaRPr lang="en-US" sz="2400" dirty="0"/>
          </a:p>
        </p:txBody>
      </p:sp>
      <p:sp>
        <p:nvSpPr>
          <p:cNvPr id="5" name="Content Placeholder 4"/>
          <p:cNvSpPr>
            <a:spLocks noGrp="1"/>
          </p:cNvSpPr>
          <p:nvPr>
            <p:ph idx="1"/>
          </p:nvPr>
        </p:nvSpPr>
        <p:spPr/>
        <p:txBody>
          <a:bodyPr>
            <a:normAutofit fontScale="92500" lnSpcReduction="10000"/>
          </a:bodyPr>
          <a:lstStyle/>
          <a:p>
            <a:r>
              <a:rPr lang="en-US" sz="1400" b="1" dirty="0" smtClean="0"/>
              <a:t>Process for Access of Preservation Media on KPH Los Angeles Clinical Laboratory Building 4867, 3rd floor: </a:t>
            </a:r>
            <a:endParaRPr lang="en-US" sz="1400" dirty="0" smtClean="0"/>
          </a:p>
          <a:p>
            <a:r>
              <a:rPr lang="en-US" sz="1400" dirty="0" smtClean="0"/>
              <a:t>  </a:t>
            </a:r>
          </a:p>
          <a:p>
            <a:r>
              <a:rPr lang="en-US" sz="1400" dirty="0" smtClean="0"/>
              <a:t>1.      SightLife technician would upon reaching the clinical laboratory would ring the doorbell and identify themselves with their ID badge and state their purpose of obtaining Preservation Media from the lab storage. </a:t>
            </a:r>
          </a:p>
          <a:p>
            <a:r>
              <a:rPr lang="en-US" sz="1400" dirty="0" smtClean="0"/>
              <a:t>2.      SightLife technician will be escorted to the appropriate storage, select the Preservation Media for the cornea tissue recovery. </a:t>
            </a:r>
          </a:p>
          <a:p>
            <a:r>
              <a:rPr lang="en-US" sz="1400" dirty="0" smtClean="0"/>
              <a:t>3.      SightLife technician will return any unused Preservation Media by repeating the process. </a:t>
            </a:r>
          </a:p>
          <a:p>
            <a:endParaRPr lang="en-US" sz="1400" dirty="0" smtClean="0"/>
          </a:p>
          <a:p>
            <a:r>
              <a:rPr lang="en-US" sz="1400" b="1" dirty="0" smtClean="0"/>
              <a:t>Coordination of donor blood specimen retrieval from KPH Los Angeles Clinical Laboratory Building 1505, 3rd floor, phone number 323-783-4961: </a:t>
            </a:r>
            <a:endParaRPr lang="en-US" sz="1400" dirty="0" smtClean="0"/>
          </a:p>
          <a:p>
            <a:r>
              <a:rPr lang="en-US" sz="1400" dirty="0" smtClean="0"/>
              <a:t>  </a:t>
            </a:r>
          </a:p>
          <a:p>
            <a:r>
              <a:rPr lang="en-US" sz="1400" dirty="0" smtClean="0"/>
              <a:t>1.      Donation specialist from SightLife will call and confirm sample type and quantity form lab manager/supervisor </a:t>
            </a:r>
          </a:p>
          <a:p>
            <a:r>
              <a:rPr lang="en-US" sz="1400" dirty="0" smtClean="0"/>
              <a:t>2.      The sample is set aside in cold storage in a specimen bag with indications that this sample is for SightLife. </a:t>
            </a:r>
          </a:p>
          <a:p>
            <a:r>
              <a:rPr lang="en-US" sz="1400" dirty="0" smtClean="0"/>
              <a:t>3.      A SightLife staff member will present their SightLife ID and show a copy of the donation authorization for review prior to KPH staff providing the blood specimen. </a:t>
            </a:r>
          </a:p>
          <a:p>
            <a:r>
              <a:rPr lang="en-US" sz="1400" dirty="0" smtClean="0"/>
              <a:t/>
            </a:r>
            <a:br>
              <a:rPr lang="en-US" sz="1400" dirty="0" smtClean="0"/>
            </a:br>
            <a:endParaRPr lang="en-US" sz="1400" dirty="0" smtClean="0"/>
          </a:p>
          <a:p>
            <a:r>
              <a:rPr lang="en-US" sz="1400" dirty="0" smtClean="0"/>
              <a:t>SightLife technician would repeat this process each time they come to the lab.  </a:t>
            </a:r>
          </a:p>
          <a:p>
            <a:endParaRPr lang="en-US"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TotalTime>
  <Words>22</Words>
  <Application>Microsoft Office PowerPoint</Application>
  <PresentationFormat>On-screen Show (4:3)</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Flow</vt:lpstr>
      <vt:lpstr>SightLife Cornea Donor Harvesting</vt:lpstr>
    </vt:vector>
  </TitlesOfParts>
  <Company>Kaiser Permanente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SightLife Cornea Donor Harvesting</dc:title>
  <dc:creator>K084521</dc:creator>
  <cp:lastModifiedBy>K084521</cp:lastModifiedBy>
  <cp:revision>1</cp:revision>
  <dcterms:created xsi:type="dcterms:W3CDTF">2013-08-07T19:56:31Z</dcterms:created>
  <dcterms:modified xsi:type="dcterms:W3CDTF">2013-08-07T19:59:20Z</dcterms:modified>
</cp:coreProperties>
</file>