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31207"/>
    <a:srgbClr val="880904"/>
    <a:srgbClr val="8B0502"/>
    <a:srgbClr val="FD6E6B"/>
    <a:srgbClr val="D00702"/>
    <a:srgbClr val="F70903"/>
    <a:srgbClr val="9A180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22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5C309"/>
            </a:gs>
            <a:gs pos="22000">
              <a:srgbClr val="E66617"/>
            </a:gs>
            <a:gs pos="0">
              <a:srgbClr val="8B0502"/>
            </a:gs>
            <a:gs pos="35000">
              <a:srgbClr val="FFFF00"/>
            </a:gs>
            <a:gs pos="60000">
              <a:srgbClr val="DE5410"/>
            </a:gs>
            <a:gs pos="7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28000">
              <a:srgbClr val="FEF701"/>
            </a:gs>
            <a:gs pos="12000">
              <a:srgbClr val="BF0C05"/>
            </a:gs>
            <a:gs pos="83000">
              <a:srgbClr val="F31207"/>
            </a:gs>
            <a:gs pos="100000">
              <a:srgbClr val="8B0502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573-B505-43F6-9C01-56F9B84AB322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5E50-6CDA-4D9D-B106-80DACC98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2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LABORATORY FIRE SAFETY: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Code Red Response, Fire Extinguishers, Pull Stations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2" y="4763625"/>
            <a:ext cx="6245379" cy="482761"/>
          </a:xfrm>
          <a:gradFill>
            <a:gsLst>
              <a:gs pos="0">
                <a:srgbClr val="AE0602"/>
              </a:gs>
              <a:gs pos="45000">
                <a:srgbClr val="D00702"/>
              </a:gs>
              <a:gs pos="25000">
                <a:srgbClr val="8B0502"/>
              </a:gs>
              <a:gs pos="100000">
                <a:srgbClr val="F70903"/>
              </a:gs>
              <a:gs pos="89000">
                <a:srgbClr val="8B0502"/>
              </a:gs>
            </a:gsLst>
            <a:lin ang="2520000" scaled="0"/>
          </a:gradFill>
          <a:effectLst>
            <a:glow rad="50800">
              <a:srgbClr val="8B0502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anchor="ctr" anchorCtr="0">
            <a:normAutofit fontScale="925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4867 SUNSET BOULEVARD – MAIN LABORATORY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3" y="119312"/>
            <a:ext cx="1804235" cy="271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2" b="100000" l="1896" r="943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6851" y="2258550"/>
            <a:ext cx="2009775" cy="2505075"/>
          </a:xfrm>
          <a:prstGeom prst="rect">
            <a:avLst/>
          </a:prstGeom>
          <a:effectLst>
            <a:glow rad="1524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3102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927" y="325619"/>
            <a:ext cx="4747001" cy="523220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FIRE PULL STATIONS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9" b="100000" l="0" r="99091">
                        <a14:foregroundMark x1="6364" y1="4795" x2="97273" y2="95205"/>
                        <a14:foregroundMark x1="8182" y1="93836" x2="93636" y2="4795"/>
                        <a14:foregroundMark x1="20909" y1="45890" x2="91818" y2="47945"/>
                        <a14:foregroundMark x1="62727" y1="8904" x2="90000" y2="10959"/>
                        <a14:foregroundMark x1="33636" y1="10959" x2="20000" y2="10959"/>
                        <a14:foregroundMark x1="50000" y1="52740" x2="50909" y2="72603"/>
                        <a14:foregroundMark x1="30909" y1="86986" x2="63636" y2="89041"/>
                        <a14:foregroundMark x1="78182" y1="45890" x2="20000" y2="45890"/>
                        <a14:foregroundMark x1="6364" y1="6849" x2="5455" y2="98630"/>
                        <a14:foregroundMark x1="94545" y1="8219" x2="97273" y2="95890"/>
                        <a14:backgroundMark x1="96364" y1="19178" x2="98182" y2="50685"/>
                        <a14:backgroundMark x1="97273" y1="71918" x2="99091" y2="71233"/>
                        <a14:backgroundMark x1="96364" y1="59589" x2="99091" y2="59589"/>
                        <a14:backgroundMark x1="96364" y1="82192" x2="98182" y2="82192"/>
                        <a14:backgroundMark x1="96364" y1="45890" x2="99091" y2="95205"/>
                        <a14:backgroundMark x1="95455" y1="27397" x2="98182" y2="47945"/>
                        <a14:backgroundMark x1="95455" y1="43151" x2="96364" y2="38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9766" y="1711971"/>
            <a:ext cx="2273163" cy="3017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75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53" y="1321925"/>
            <a:ext cx="3324689" cy="4334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8" y="1321925"/>
            <a:ext cx="3343742" cy="42392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7741" y="1180384"/>
            <a:ext cx="579195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7411" y="1180384"/>
            <a:ext cx="579195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476" y="5076884"/>
            <a:ext cx="3524451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EXIT from LAB outside “Stairwell 7”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5185" y="5237976"/>
            <a:ext cx="3524451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Next to Staff Lockers outside restrooms</a:t>
            </a:r>
          </a:p>
        </p:txBody>
      </p:sp>
    </p:spTree>
    <p:extLst>
      <p:ext uri="{BB962C8B-B14F-4D97-AF65-F5344CB8AC3E}">
        <p14:creationId xmlns:p14="http://schemas.microsoft.com/office/powerpoint/2010/main" val="302802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5C309"/>
            </a:gs>
            <a:gs pos="22000">
              <a:srgbClr val="E66617"/>
            </a:gs>
            <a:gs pos="0">
              <a:srgbClr val="8B0502"/>
            </a:gs>
            <a:gs pos="25000">
              <a:srgbClr val="FFFF00"/>
            </a:gs>
            <a:gs pos="33000">
              <a:srgbClr val="DE5410"/>
            </a:gs>
            <a:gs pos="7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28000">
              <a:srgbClr val="FEF701"/>
            </a:gs>
            <a:gs pos="12000">
              <a:srgbClr val="BF0C05"/>
            </a:gs>
            <a:gs pos="73000">
              <a:srgbClr val="F31207"/>
            </a:gs>
            <a:gs pos="100000">
              <a:srgbClr val="8B0502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927" y="641551"/>
            <a:ext cx="4747001" cy="954107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EMERGENCY RESPONSE CODE FOR A FIRE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2282" y="2080590"/>
            <a:ext cx="3448289" cy="461665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2282" y="2895599"/>
            <a:ext cx="3448289" cy="461665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3-3000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9" b="96591" l="5298" r="894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597" y="2057399"/>
            <a:ext cx="1438275" cy="1676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245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929" y="654803"/>
            <a:ext cx="4747001" cy="523220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FIRE EXTINGUISHERS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8411" y="1983272"/>
            <a:ext cx="583095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8411" y="2764810"/>
            <a:ext cx="583095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8414" y="3676872"/>
            <a:ext cx="583095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414" y="4384444"/>
            <a:ext cx="583095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1505" y="1987946"/>
            <a:ext cx="886717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1504" y="2764809"/>
            <a:ext cx="886717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8923" y="3670512"/>
            <a:ext cx="1581872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QUEEZE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8923" y="4384444"/>
            <a:ext cx="1131884" cy="461665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175" y="1713050"/>
            <a:ext cx="1504950" cy="35909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376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17" y="972561"/>
            <a:ext cx="4161902" cy="5344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087" y="1275033"/>
            <a:ext cx="6517710" cy="2785378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printer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MAIN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RESTROOM – outside of the restroom to the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4373" y="363255"/>
            <a:ext cx="8016657" cy="369332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4867 MEDICAL CENTER</a:t>
            </a:r>
          </a:p>
        </p:txBody>
      </p:sp>
      <p:sp>
        <p:nvSpPr>
          <p:cNvPr id="5" name="Arrow: Right 4"/>
          <p:cNvSpPr/>
          <p:nvPr/>
        </p:nvSpPr>
        <p:spPr>
          <a:xfrm rot="10465773">
            <a:off x="10455965" y="1577007"/>
            <a:ext cx="1484244" cy="4638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087" y="1275033"/>
            <a:ext cx="6517710" cy="3139321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balanced" dir="t"/>
          </a:scene3d>
          <a:sp3d prstMaterial="metal">
            <a:bevelT w="165100" prst="coolSlant"/>
          </a:sp3d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printer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MAIN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RESTROOM – outside of the restroom to the 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31" y="363256"/>
            <a:ext cx="4738362" cy="6290346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Right 5"/>
          <p:cNvSpPr/>
          <p:nvPr/>
        </p:nvSpPr>
        <p:spPr>
          <a:xfrm rot="10465773">
            <a:off x="10302148" y="1346396"/>
            <a:ext cx="1484244" cy="2857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5834" y="328947"/>
            <a:ext cx="8016657" cy="369332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4867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09644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68" y="1275033"/>
            <a:ext cx="6948849" cy="2926955"/>
          </a:xfrm>
          <a:prstGeom prst="rect">
            <a:avLst/>
          </a:prstGeom>
          <a:solidFill>
            <a:srgbClr val="880904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printer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RESTROOM – outside of the restroom to the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6125" y="179727"/>
            <a:ext cx="8016657" cy="369332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4867 MEDICAL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34" y="690834"/>
            <a:ext cx="4433298" cy="6014766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Right 5"/>
          <p:cNvSpPr/>
          <p:nvPr/>
        </p:nvSpPr>
        <p:spPr>
          <a:xfrm rot="9336458">
            <a:off x="10437560" y="447290"/>
            <a:ext cx="1484244" cy="345312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94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68" y="1275033"/>
            <a:ext cx="6948849" cy="2643801"/>
          </a:xfrm>
          <a:prstGeom prst="rect">
            <a:avLst/>
          </a:prstGeom>
          <a:solidFill>
            <a:srgbClr val="880904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printer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MAIN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RESTROOM – outside of the restroom to the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4373" y="363255"/>
            <a:ext cx="8016657" cy="646331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MAIN LAB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4867 MEDICAL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42" y="1125740"/>
            <a:ext cx="4288258" cy="5586188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0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68" y="1275033"/>
            <a:ext cx="6948849" cy="2643801"/>
          </a:xfrm>
          <a:prstGeom prst="rect">
            <a:avLst/>
          </a:prstGeom>
          <a:solidFill>
            <a:srgbClr val="880904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printer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MAIN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RESTROOM – outside of the restroom to the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691" y="187890"/>
            <a:ext cx="8016657" cy="646331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MAIN LAB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4867 MEDICAL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1" y="1009586"/>
            <a:ext cx="4172963" cy="5604387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5159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68" y="1275033"/>
            <a:ext cx="6948849" cy="2997744"/>
          </a:xfrm>
          <a:prstGeom prst="rect">
            <a:avLst/>
          </a:prstGeom>
          <a:solidFill>
            <a:srgbClr val="88090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to SW side door (Admin Coordinator Desk)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the management entrance door to the right within the wall compartment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 the printer located next to Chemical Spill kit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the EMPLOYEE LOUNGE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MAIN ENTRANCE (Double doors leading to Flow Cytometry)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CONTROLLER AREA  - Phlebotomy staging area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LOCKERS / RESTROOM– outside of the restroom to the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691" y="187890"/>
            <a:ext cx="8016657" cy="646331"/>
          </a:xfrm>
          <a:prstGeom prst="rect">
            <a:avLst/>
          </a:prstGeom>
          <a:solidFill>
            <a:srgbClr val="880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 OF FIRE EXTINGUISHERS – MAIN LAB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4867 MEDICAL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7" y="951512"/>
            <a:ext cx="4450552" cy="5720342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647361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337</TotalTime>
  <Words>477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Berlin</vt:lpstr>
      <vt:lpstr>LABORATORY FIRE SAFETY: Code Red Response, Fire Extinguishers, Pull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FIRE SAFETY</dc:title>
  <dc:creator>Anthony X. ANICO</dc:creator>
  <cp:lastModifiedBy>Anthony X. Anico</cp:lastModifiedBy>
  <cp:revision>14</cp:revision>
  <dcterms:created xsi:type="dcterms:W3CDTF">2017-06-25T06:49:18Z</dcterms:created>
  <dcterms:modified xsi:type="dcterms:W3CDTF">2017-06-29T01:20:32Z</dcterms:modified>
</cp:coreProperties>
</file>