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4"/>
  </p:sldMasterIdLst>
  <p:sldIdLst>
    <p:sldId id="256" r:id="rId5"/>
    <p:sldId id="257" r:id="rId6"/>
    <p:sldId id="258" r:id="rId7"/>
    <p:sldId id="259" r:id="rId8"/>
    <p:sldId id="260" r:id="rId9"/>
    <p:sldId id="261" r:id="rId10"/>
    <p:sldId id="262" r:id="rId11"/>
    <p:sldId id="271" r:id="rId12"/>
    <p:sldId id="272" r:id="rId13"/>
    <p:sldId id="273" r:id="rId14"/>
    <p:sldId id="263" r:id="rId15"/>
    <p:sldId id="264" r:id="rId16"/>
    <p:sldId id="265" r:id="rId17"/>
    <p:sldId id="266" r:id="rId18"/>
    <p:sldId id="267" r:id="rId19"/>
    <p:sldId id="268" r:id="rId20"/>
    <p:sldId id="269"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2AFCE-4229-4922-9177-8F9509952DC8}" v="3" dt="2019-09-23T23:14:59.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1" d="100"/>
          <a:sy n="111" d="100"/>
        </p:scale>
        <p:origin x="3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8C7D97-D351-41DD-A234-479F37722BE4}"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73BF226D-9709-41D4-8DFA-9210E56845B1}">
      <dgm:prSet/>
      <dgm:spPr/>
      <dgm:t>
        <a:bodyPr/>
        <a:lstStyle/>
        <a:p>
          <a:r>
            <a:rPr lang="en-US"/>
            <a:t>Three Non-Gyn Cytology Place Holder (Dummy) orders have been created to ensure the laboratory staff is aware of the need for the Cerebrospinal Fluid, Urine, and Sputum specimens to be accessioned in CoPath and sent to Pathology.</a:t>
          </a:r>
        </a:p>
      </dgm:t>
    </dgm:pt>
    <dgm:pt modelId="{E12C4978-C4D1-4D07-AA35-9CE9AD0B1491}" type="parTrans" cxnId="{7E275303-37E1-46D7-83CA-64E2EC58AB6D}">
      <dgm:prSet/>
      <dgm:spPr/>
      <dgm:t>
        <a:bodyPr/>
        <a:lstStyle/>
        <a:p>
          <a:endParaRPr lang="en-US"/>
        </a:p>
      </dgm:t>
    </dgm:pt>
    <dgm:pt modelId="{C702691E-7FA3-4E43-BE63-AA8A85FD7657}" type="sibTrans" cxnId="{7E275303-37E1-46D7-83CA-64E2EC58AB6D}">
      <dgm:prSet/>
      <dgm:spPr/>
      <dgm:t>
        <a:bodyPr/>
        <a:lstStyle/>
        <a:p>
          <a:endParaRPr lang="en-US"/>
        </a:p>
      </dgm:t>
    </dgm:pt>
    <dgm:pt modelId="{C474297A-D31F-4E62-9408-BB4E6F576ACA}">
      <dgm:prSet/>
      <dgm:spPr/>
      <dgm:t>
        <a:bodyPr/>
        <a:lstStyle/>
        <a:p>
          <a:r>
            <a:rPr lang="en-US"/>
            <a:t>HOLD CSF NONGYN</a:t>
          </a:r>
        </a:p>
      </dgm:t>
    </dgm:pt>
    <dgm:pt modelId="{29A6A4F5-33FD-48C3-9BD0-CECB09F7938F}" type="parTrans" cxnId="{3C3114FB-AC08-493D-ACFC-A1EEAE74C17F}">
      <dgm:prSet/>
      <dgm:spPr/>
      <dgm:t>
        <a:bodyPr/>
        <a:lstStyle/>
        <a:p>
          <a:endParaRPr lang="en-US"/>
        </a:p>
      </dgm:t>
    </dgm:pt>
    <dgm:pt modelId="{F8448D86-F573-4E41-B8CD-1741A6C6DF08}" type="sibTrans" cxnId="{3C3114FB-AC08-493D-ACFC-A1EEAE74C17F}">
      <dgm:prSet/>
      <dgm:spPr/>
      <dgm:t>
        <a:bodyPr/>
        <a:lstStyle/>
        <a:p>
          <a:endParaRPr lang="en-US"/>
        </a:p>
      </dgm:t>
    </dgm:pt>
    <dgm:pt modelId="{3D7ACD8F-31E5-47B0-A25F-EA3B54CBAFBD}">
      <dgm:prSet/>
      <dgm:spPr/>
      <dgm:t>
        <a:bodyPr/>
        <a:lstStyle/>
        <a:p>
          <a:r>
            <a:rPr lang="en-US"/>
            <a:t>HOLD URN NONGYN</a:t>
          </a:r>
        </a:p>
      </dgm:t>
    </dgm:pt>
    <dgm:pt modelId="{B4799737-8A26-473F-AA8D-3010A6C8C6C3}" type="parTrans" cxnId="{39784DA1-F015-4F8F-A242-2EC3EBA3A41D}">
      <dgm:prSet/>
      <dgm:spPr/>
      <dgm:t>
        <a:bodyPr/>
        <a:lstStyle/>
        <a:p>
          <a:endParaRPr lang="en-US"/>
        </a:p>
      </dgm:t>
    </dgm:pt>
    <dgm:pt modelId="{A3ED28AF-1E0C-4FA1-A7E8-5D4941BFB330}" type="sibTrans" cxnId="{39784DA1-F015-4F8F-A242-2EC3EBA3A41D}">
      <dgm:prSet/>
      <dgm:spPr/>
      <dgm:t>
        <a:bodyPr/>
        <a:lstStyle/>
        <a:p>
          <a:endParaRPr lang="en-US"/>
        </a:p>
      </dgm:t>
    </dgm:pt>
    <dgm:pt modelId="{D9D7B6AD-A154-4E36-8F87-28D16E6D0077}">
      <dgm:prSet/>
      <dgm:spPr/>
      <dgm:t>
        <a:bodyPr/>
        <a:lstStyle/>
        <a:p>
          <a:r>
            <a:rPr lang="en-US"/>
            <a:t>HOLD SPU NONGYN</a:t>
          </a:r>
        </a:p>
      </dgm:t>
    </dgm:pt>
    <dgm:pt modelId="{A062C6CB-0E97-4267-8BC8-82A40D9E9DF1}" type="parTrans" cxnId="{8DBED78B-46BF-4668-8FF2-F68ACED425E1}">
      <dgm:prSet/>
      <dgm:spPr/>
      <dgm:t>
        <a:bodyPr/>
        <a:lstStyle/>
        <a:p>
          <a:endParaRPr lang="en-US"/>
        </a:p>
      </dgm:t>
    </dgm:pt>
    <dgm:pt modelId="{1DDB6A05-607C-4160-BD06-77FD9D637188}" type="sibTrans" cxnId="{8DBED78B-46BF-4668-8FF2-F68ACED425E1}">
      <dgm:prSet/>
      <dgm:spPr/>
      <dgm:t>
        <a:bodyPr/>
        <a:lstStyle/>
        <a:p>
          <a:endParaRPr lang="en-US"/>
        </a:p>
      </dgm:t>
    </dgm:pt>
    <dgm:pt modelId="{4A0E5CBB-52BF-4D72-85CE-A08F9AF66484}">
      <dgm:prSet/>
      <dgm:spPr/>
      <dgm:t>
        <a:bodyPr/>
        <a:lstStyle/>
        <a:p>
          <a:r>
            <a:rPr lang="en-US"/>
            <a:t>Two Flow Cytometry Place Holder (Dummy) orders have been created to ensure the laboratory staff is aware of the need to draw and send the Blood (EDTA) specimen and CSF to Pathology.</a:t>
          </a:r>
        </a:p>
      </dgm:t>
    </dgm:pt>
    <dgm:pt modelId="{32AEA73B-74E9-4891-90B0-B6C6529142C7}" type="parTrans" cxnId="{08AFE1AE-8F95-469B-ABC3-A78E2A760F74}">
      <dgm:prSet/>
      <dgm:spPr/>
      <dgm:t>
        <a:bodyPr/>
        <a:lstStyle/>
        <a:p>
          <a:endParaRPr lang="en-US"/>
        </a:p>
      </dgm:t>
    </dgm:pt>
    <dgm:pt modelId="{3795AFB3-46D8-46DD-8CAD-6201D1AA0B38}" type="sibTrans" cxnId="{08AFE1AE-8F95-469B-ABC3-A78E2A760F74}">
      <dgm:prSet/>
      <dgm:spPr/>
      <dgm:t>
        <a:bodyPr/>
        <a:lstStyle/>
        <a:p>
          <a:endParaRPr lang="en-US"/>
        </a:p>
      </dgm:t>
    </dgm:pt>
    <dgm:pt modelId="{974E0ED4-A61F-4F2B-B6AF-489601705E50}">
      <dgm:prSet/>
      <dgm:spPr/>
      <dgm:t>
        <a:bodyPr/>
        <a:lstStyle/>
        <a:p>
          <a:r>
            <a:rPr lang="en-US"/>
            <a:t>DRAW AND HOLD EDTA WHOLE BLOOD FOR FLOW CYTOMETRY</a:t>
          </a:r>
        </a:p>
      </dgm:t>
    </dgm:pt>
    <dgm:pt modelId="{12398C54-BFCD-4BA7-81D3-80B7C9D93961}" type="parTrans" cxnId="{74E067E6-8ACD-4C18-A5DE-F416B9A39CA1}">
      <dgm:prSet/>
      <dgm:spPr/>
      <dgm:t>
        <a:bodyPr/>
        <a:lstStyle/>
        <a:p>
          <a:endParaRPr lang="en-US"/>
        </a:p>
      </dgm:t>
    </dgm:pt>
    <dgm:pt modelId="{A72FC88F-960A-4DE1-8B34-BDF8E9EBC5D6}" type="sibTrans" cxnId="{74E067E6-8ACD-4C18-A5DE-F416B9A39CA1}">
      <dgm:prSet/>
      <dgm:spPr/>
      <dgm:t>
        <a:bodyPr/>
        <a:lstStyle/>
        <a:p>
          <a:endParaRPr lang="en-US"/>
        </a:p>
      </dgm:t>
    </dgm:pt>
    <dgm:pt modelId="{A5FB24CC-4F43-49B0-8BFC-B6B2678EC6FB}">
      <dgm:prSet/>
      <dgm:spPr/>
      <dgm:t>
        <a:bodyPr/>
        <a:lstStyle/>
        <a:p>
          <a:r>
            <a:rPr lang="en-US"/>
            <a:t>HOLD CSF FOR FLOW CYTOMETRY </a:t>
          </a:r>
        </a:p>
      </dgm:t>
    </dgm:pt>
    <dgm:pt modelId="{6E309B2A-B3B5-4D90-BE14-2843E8080751}" type="parTrans" cxnId="{1FE7F871-2448-453D-B67E-4C3ED0390BB9}">
      <dgm:prSet/>
      <dgm:spPr/>
      <dgm:t>
        <a:bodyPr/>
        <a:lstStyle/>
        <a:p>
          <a:endParaRPr lang="en-US"/>
        </a:p>
      </dgm:t>
    </dgm:pt>
    <dgm:pt modelId="{0A958FB9-3D92-48BB-9074-E04A56AA83DC}" type="sibTrans" cxnId="{1FE7F871-2448-453D-B67E-4C3ED0390BB9}">
      <dgm:prSet/>
      <dgm:spPr/>
      <dgm:t>
        <a:bodyPr/>
        <a:lstStyle/>
        <a:p>
          <a:endParaRPr lang="en-US"/>
        </a:p>
      </dgm:t>
    </dgm:pt>
    <dgm:pt modelId="{B3411009-8C17-4D97-BB16-77BA179C3541}" type="pres">
      <dgm:prSet presAssocID="{F58C7D97-D351-41DD-A234-479F37722BE4}" presName="Name0" presStyleCnt="0">
        <dgm:presLayoutVars>
          <dgm:dir/>
          <dgm:animLvl val="lvl"/>
          <dgm:resizeHandles val="exact"/>
        </dgm:presLayoutVars>
      </dgm:prSet>
      <dgm:spPr/>
    </dgm:pt>
    <dgm:pt modelId="{165807C2-69B4-42AD-A2E9-7A2970E7AC96}" type="pres">
      <dgm:prSet presAssocID="{73BF226D-9709-41D4-8DFA-9210E56845B1}" presName="linNode" presStyleCnt="0"/>
      <dgm:spPr/>
    </dgm:pt>
    <dgm:pt modelId="{947F915D-2AEB-4D2F-A72F-440178927443}" type="pres">
      <dgm:prSet presAssocID="{73BF226D-9709-41D4-8DFA-9210E56845B1}" presName="parentText" presStyleLbl="node1" presStyleIdx="0" presStyleCnt="2">
        <dgm:presLayoutVars>
          <dgm:chMax val="1"/>
          <dgm:bulletEnabled val="1"/>
        </dgm:presLayoutVars>
      </dgm:prSet>
      <dgm:spPr/>
    </dgm:pt>
    <dgm:pt modelId="{E1AFEA81-881E-4C6A-959D-F92699487EDA}" type="pres">
      <dgm:prSet presAssocID="{73BF226D-9709-41D4-8DFA-9210E56845B1}" presName="descendantText" presStyleLbl="alignAccFollowNode1" presStyleIdx="0" presStyleCnt="2">
        <dgm:presLayoutVars>
          <dgm:bulletEnabled val="1"/>
        </dgm:presLayoutVars>
      </dgm:prSet>
      <dgm:spPr/>
    </dgm:pt>
    <dgm:pt modelId="{F1EC901C-3FC3-43F2-A907-9AF9A34233C7}" type="pres">
      <dgm:prSet presAssocID="{C702691E-7FA3-4E43-BE63-AA8A85FD7657}" presName="sp" presStyleCnt="0"/>
      <dgm:spPr/>
    </dgm:pt>
    <dgm:pt modelId="{538C9977-CC59-4EDF-B389-77E696FD1C10}" type="pres">
      <dgm:prSet presAssocID="{4A0E5CBB-52BF-4D72-85CE-A08F9AF66484}" presName="linNode" presStyleCnt="0"/>
      <dgm:spPr/>
    </dgm:pt>
    <dgm:pt modelId="{05A4E699-4551-4083-8B95-E702E715257A}" type="pres">
      <dgm:prSet presAssocID="{4A0E5CBB-52BF-4D72-85CE-A08F9AF66484}" presName="parentText" presStyleLbl="node1" presStyleIdx="1" presStyleCnt="2">
        <dgm:presLayoutVars>
          <dgm:chMax val="1"/>
          <dgm:bulletEnabled val="1"/>
        </dgm:presLayoutVars>
      </dgm:prSet>
      <dgm:spPr/>
    </dgm:pt>
    <dgm:pt modelId="{933B8414-B944-45C7-B783-13E6B8A801EB}" type="pres">
      <dgm:prSet presAssocID="{4A0E5CBB-52BF-4D72-85CE-A08F9AF66484}" presName="descendantText" presStyleLbl="alignAccFollowNode1" presStyleIdx="1" presStyleCnt="2">
        <dgm:presLayoutVars>
          <dgm:bulletEnabled val="1"/>
        </dgm:presLayoutVars>
      </dgm:prSet>
      <dgm:spPr/>
    </dgm:pt>
  </dgm:ptLst>
  <dgm:cxnLst>
    <dgm:cxn modelId="{7E275303-37E1-46D7-83CA-64E2EC58AB6D}" srcId="{F58C7D97-D351-41DD-A234-479F37722BE4}" destId="{73BF226D-9709-41D4-8DFA-9210E56845B1}" srcOrd="0" destOrd="0" parTransId="{E12C4978-C4D1-4D07-AA35-9CE9AD0B1491}" sibTransId="{C702691E-7FA3-4E43-BE63-AA8A85FD7657}"/>
    <dgm:cxn modelId="{A57A3A0F-5016-4F52-98B2-F0E558BE1762}" type="presOf" srcId="{C474297A-D31F-4E62-9408-BB4E6F576ACA}" destId="{E1AFEA81-881E-4C6A-959D-F92699487EDA}" srcOrd="0" destOrd="0" presId="urn:microsoft.com/office/officeart/2005/8/layout/vList5"/>
    <dgm:cxn modelId="{8465A766-02DA-4329-92E9-8A631AA58549}" type="presOf" srcId="{3D7ACD8F-31E5-47B0-A25F-EA3B54CBAFBD}" destId="{E1AFEA81-881E-4C6A-959D-F92699487EDA}" srcOrd="0" destOrd="1" presId="urn:microsoft.com/office/officeart/2005/8/layout/vList5"/>
    <dgm:cxn modelId="{CEFF016C-2BF2-4B3C-A7A9-8FA92AF75D54}" type="presOf" srcId="{A5FB24CC-4F43-49B0-8BFC-B6B2678EC6FB}" destId="{933B8414-B944-45C7-B783-13E6B8A801EB}" srcOrd="0" destOrd="1" presId="urn:microsoft.com/office/officeart/2005/8/layout/vList5"/>
    <dgm:cxn modelId="{1FE7F871-2448-453D-B67E-4C3ED0390BB9}" srcId="{4A0E5CBB-52BF-4D72-85CE-A08F9AF66484}" destId="{A5FB24CC-4F43-49B0-8BFC-B6B2678EC6FB}" srcOrd="1" destOrd="0" parTransId="{6E309B2A-B3B5-4D90-BE14-2843E8080751}" sibTransId="{0A958FB9-3D92-48BB-9074-E04A56AA83DC}"/>
    <dgm:cxn modelId="{FC0CA688-82DF-4496-B3BE-E73F03946B74}" type="presOf" srcId="{974E0ED4-A61F-4F2B-B6AF-489601705E50}" destId="{933B8414-B944-45C7-B783-13E6B8A801EB}" srcOrd="0" destOrd="0" presId="urn:microsoft.com/office/officeart/2005/8/layout/vList5"/>
    <dgm:cxn modelId="{8DBED78B-46BF-4668-8FF2-F68ACED425E1}" srcId="{73BF226D-9709-41D4-8DFA-9210E56845B1}" destId="{D9D7B6AD-A154-4E36-8F87-28D16E6D0077}" srcOrd="2" destOrd="0" parTransId="{A062C6CB-0E97-4267-8BC8-82A40D9E9DF1}" sibTransId="{1DDB6A05-607C-4160-BD06-77FD9D637188}"/>
    <dgm:cxn modelId="{39784DA1-F015-4F8F-A242-2EC3EBA3A41D}" srcId="{73BF226D-9709-41D4-8DFA-9210E56845B1}" destId="{3D7ACD8F-31E5-47B0-A25F-EA3B54CBAFBD}" srcOrd="1" destOrd="0" parTransId="{B4799737-8A26-473F-AA8D-3010A6C8C6C3}" sibTransId="{A3ED28AF-1E0C-4FA1-A7E8-5D4941BFB330}"/>
    <dgm:cxn modelId="{08AFE1AE-8F95-469B-ABC3-A78E2A760F74}" srcId="{F58C7D97-D351-41DD-A234-479F37722BE4}" destId="{4A0E5CBB-52BF-4D72-85CE-A08F9AF66484}" srcOrd="1" destOrd="0" parTransId="{32AEA73B-74E9-4891-90B0-B6C6529142C7}" sibTransId="{3795AFB3-46D8-46DD-8CAD-6201D1AA0B38}"/>
    <dgm:cxn modelId="{16F542B6-EFA6-401A-8D20-0E9E21384C53}" type="presOf" srcId="{4A0E5CBB-52BF-4D72-85CE-A08F9AF66484}" destId="{05A4E699-4551-4083-8B95-E702E715257A}" srcOrd="0" destOrd="0" presId="urn:microsoft.com/office/officeart/2005/8/layout/vList5"/>
    <dgm:cxn modelId="{FEC3E3D8-F9BA-4A98-8D5B-A1BAF2E4B11D}" type="presOf" srcId="{73BF226D-9709-41D4-8DFA-9210E56845B1}" destId="{947F915D-2AEB-4D2F-A72F-440178927443}" srcOrd="0" destOrd="0" presId="urn:microsoft.com/office/officeart/2005/8/layout/vList5"/>
    <dgm:cxn modelId="{45E78ED9-3E7E-4FEA-8EB4-8DD53DC709BC}" type="presOf" srcId="{D9D7B6AD-A154-4E36-8F87-28D16E6D0077}" destId="{E1AFEA81-881E-4C6A-959D-F92699487EDA}" srcOrd="0" destOrd="2" presId="urn:microsoft.com/office/officeart/2005/8/layout/vList5"/>
    <dgm:cxn modelId="{A6D1EDE2-B72F-4605-AF23-B89AE9D4BF70}" type="presOf" srcId="{F58C7D97-D351-41DD-A234-479F37722BE4}" destId="{B3411009-8C17-4D97-BB16-77BA179C3541}" srcOrd="0" destOrd="0" presId="urn:microsoft.com/office/officeart/2005/8/layout/vList5"/>
    <dgm:cxn modelId="{74E067E6-8ACD-4C18-A5DE-F416B9A39CA1}" srcId="{4A0E5CBB-52BF-4D72-85CE-A08F9AF66484}" destId="{974E0ED4-A61F-4F2B-B6AF-489601705E50}" srcOrd="0" destOrd="0" parTransId="{12398C54-BFCD-4BA7-81D3-80B7C9D93961}" sibTransId="{A72FC88F-960A-4DE1-8B34-BDF8E9EBC5D6}"/>
    <dgm:cxn modelId="{3C3114FB-AC08-493D-ACFC-A1EEAE74C17F}" srcId="{73BF226D-9709-41D4-8DFA-9210E56845B1}" destId="{C474297A-D31F-4E62-9408-BB4E6F576ACA}" srcOrd="0" destOrd="0" parTransId="{29A6A4F5-33FD-48C3-9BD0-CECB09F7938F}" sibTransId="{F8448D86-F573-4E41-B8CD-1741A6C6DF08}"/>
    <dgm:cxn modelId="{E4D81CA0-D78C-42A2-A38A-4191A4C9B9C2}" type="presParOf" srcId="{B3411009-8C17-4D97-BB16-77BA179C3541}" destId="{165807C2-69B4-42AD-A2E9-7A2970E7AC96}" srcOrd="0" destOrd="0" presId="urn:microsoft.com/office/officeart/2005/8/layout/vList5"/>
    <dgm:cxn modelId="{A46566BE-84CF-4455-941B-CBCF28CCED39}" type="presParOf" srcId="{165807C2-69B4-42AD-A2E9-7A2970E7AC96}" destId="{947F915D-2AEB-4D2F-A72F-440178927443}" srcOrd="0" destOrd="0" presId="urn:microsoft.com/office/officeart/2005/8/layout/vList5"/>
    <dgm:cxn modelId="{DA2528BE-D922-4051-BC17-EB30D158213A}" type="presParOf" srcId="{165807C2-69B4-42AD-A2E9-7A2970E7AC96}" destId="{E1AFEA81-881E-4C6A-959D-F92699487EDA}" srcOrd="1" destOrd="0" presId="urn:microsoft.com/office/officeart/2005/8/layout/vList5"/>
    <dgm:cxn modelId="{5CC993C3-3C4E-4A2A-B9AF-2C27E5532E2F}" type="presParOf" srcId="{B3411009-8C17-4D97-BB16-77BA179C3541}" destId="{F1EC901C-3FC3-43F2-A907-9AF9A34233C7}" srcOrd="1" destOrd="0" presId="urn:microsoft.com/office/officeart/2005/8/layout/vList5"/>
    <dgm:cxn modelId="{040D0F22-35EF-4F67-BEF4-A1B4F04FA968}" type="presParOf" srcId="{B3411009-8C17-4D97-BB16-77BA179C3541}" destId="{538C9977-CC59-4EDF-B389-77E696FD1C10}" srcOrd="2" destOrd="0" presId="urn:microsoft.com/office/officeart/2005/8/layout/vList5"/>
    <dgm:cxn modelId="{EC6DADAF-E79B-4D47-A858-19C445FA112B}" type="presParOf" srcId="{538C9977-CC59-4EDF-B389-77E696FD1C10}" destId="{05A4E699-4551-4083-8B95-E702E715257A}" srcOrd="0" destOrd="0" presId="urn:microsoft.com/office/officeart/2005/8/layout/vList5"/>
    <dgm:cxn modelId="{F6418BAB-85DA-4480-9B46-C32B910D4B99}" type="presParOf" srcId="{538C9977-CC59-4EDF-B389-77E696FD1C10}" destId="{933B8414-B944-45C7-B783-13E6B8A801E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3969B6-D857-435F-AC05-B8F66333ED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9ABEF18-F2FA-4F80-B58D-6C7747767F63}">
      <dgm:prSet/>
      <dgm:spPr/>
      <dgm:t>
        <a:bodyPr/>
        <a:lstStyle/>
        <a:p>
          <a:r>
            <a:rPr lang="en-US" dirty="0"/>
            <a:t>Effective 9/10/2019, all place holder (dummy) orders will cross over to Cerner and KPPI like any normal lab tests.</a:t>
          </a:r>
        </a:p>
      </dgm:t>
    </dgm:pt>
    <dgm:pt modelId="{A9603180-E4C8-4642-91C3-3775CD8EFF58}" type="parTrans" cxnId="{F4FD3117-C9E4-434C-AA30-C1B142E8A53B}">
      <dgm:prSet/>
      <dgm:spPr/>
      <dgm:t>
        <a:bodyPr/>
        <a:lstStyle/>
        <a:p>
          <a:endParaRPr lang="en-US"/>
        </a:p>
      </dgm:t>
    </dgm:pt>
    <dgm:pt modelId="{FD847E7A-2A38-48F8-9C3C-944D0F8C1261}" type="sibTrans" cxnId="{F4FD3117-C9E4-434C-AA30-C1B142E8A53B}">
      <dgm:prSet/>
      <dgm:spPr/>
      <dgm:t>
        <a:bodyPr/>
        <a:lstStyle/>
        <a:p>
          <a:endParaRPr lang="en-US"/>
        </a:p>
      </dgm:t>
    </dgm:pt>
    <dgm:pt modelId="{A0E06EED-5CCB-477C-9A75-0F52550C28BD}">
      <dgm:prSet/>
      <dgm:spPr/>
      <dgm:t>
        <a:bodyPr/>
        <a:lstStyle/>
        <a:p>
          <a:r>
            <a:rPr lang="en-US"/>
            <a:t>Place holder (dummy) orders are trackable on a transfer list.</a:t>
          </a:r>
        </a:p>
      </dgm:t>
    </dgm:pt>
    <dgm:pt modelId="{6B64A888-8427-40F9-B003-8A226DD05D12}" type="parTrans" cxnId="{97F7C10C-946C-4AE1-B918-C1E93C9C1F76}">
      <dgm:prSet/>
      <dgm:spPr/>
      <dgm:t>
        <a:bodyPr/>
        <a:lstStyle/>
        <a:p>
          <a:endParaRPr lang="en-US"/>
        </a:p>
      </dgm:t>
    </dgm:pt>
    <dgm:pt modelId="{A980CB75-72DD-4127-9FC5-57D69E2D92C1}" type="sibTrans" cxnId="{97F7C10C-946C-4AE1-B918-C1E93C9C1F76}">
      <dgm:prSet/>
      <dgm:spPr/>
      <dgm:t>
        <a:bodyPr/>
        <a:lstStyle/>
        <a:p>
          <a:endParaRPr lang="en-US"/>
        </a:p>
      </dgm:t>
    </dgm:pt>
    <dgm:pt modelId="{E3B1A850-8223-401F-B5E7-55332A125080}">
      <dgm:prSet/>
      <dgm:spPr/>
      <dgm:t>
        <a:bodyPr/>
        <a:lstStyle/>
        <a:p>
          <a:r>
            <a:rPr lang="en-US" dirty="0"/>
            <a:t>Place holder (dummy) orders can be monitored on a pending list to ensure all Non-GYN Cytology orders have been accessioned/processed.</a:t>
          </a:r>
        </a:p>
      </dgm:t>
    </dgm:pt>
    <dgm:pt modelId="{C16FD61F-F74F-41CE-9AD0-06937E69DE75}" type="parTrans" cxnId="{05C39F60-2DFE-48A6-AD22-96180F71E3A1}">
      <dgm:prSet/>
      <dgm:spPr/>
      <dgm:t>
        <a:bodyPr/>
        <a:lstStyle/>
        <a:p>
          <a:endParaRPr lang="en-US"/>
        </a:p>
      </dgm:t>
    </dgm:pt>
    <dgm:pt modelId="{0B309503-F22D-4E03-8876-ED501E824646}" type="sibTrans" cxnId="{05C39F60-2DFE-48A6-AD22-96180F71E3A1}">
      <dgm:prSet/>
      <dgm:spPr/>
      <dgm:t>
        <a:bodyPr/>
        <a:lstStyle/>
        <a:p>
          <a:endParaRPr lang="en-US"/>
        </a:p>
      </dgm:t>
    </dgm:pt>
    <dgm:pt modelId="{8351D086-DAE1-411D-BF8C-41E848DBC36E}">
      <dgm:prSet/>
      <dgm:spPr/>
      <dgm:t>
        <a:bodyPr/>
        <a:lstStyle/>
        <a:p>
          <a:r>
            <a:rPr lang="en-US" dirty="0"/>
            <a:t>Place holder (dummy) orders will be auto canceled once logged in as “In Lab” at the Medical Center lab location.</a:t>
          </a:r>
        </a:p>
      </dgm:t>
    </dgm:pt>
    <dgm:pt modelId="{638377D3-5F7E-418B-89C6-6B3AE33F63AE}" type="parTrans" cxnId="{33F532B8-E39C-4089-B7E2-FCD607DF2D8D}">
      <dgm:prSet/>
      <dgm:spPr/>
      <dgm:t>
        <a:bodyPr/>
        <a:lstStyle/>
        <a:p>
          <a:endParaRPr lang="en-US"/>
        </a:p>
      </dgm:t>
    </dgm:pt>
    <dgm:pt modelId="{03F55233-FDE0-4415-997F-DE6569C2F2AB}" type="sibTrans" cxnId="{33F532B8-E39C-4089-B7E2-FCD607DF2D8D}">
      <dgm:prSet/>
      <dgm:spPr/>
      <dgm:t>
        <a:bodyPr/>
        <a:lstStyle/>
        <a:p>
          <a:endParaRPr lang="en-US"/>
        </a:p>
      </dgm:t>
    </dgm:pt>
    <dgm:pt modelId="{33B3608C-9F65-4D18-B421-A98A3160B1F6}" type="pres">
      <dgm:prSet presAssocID="{6E3969B6-D857-435F-AC05-B8F66333ED3B}" presName="linear" presStyleCnt="0">
        <dgm:presLayoutVars>
          <dgm:animLvl val="lvl"/>
          <dgm:resizeHandles val="exact"/>
        </dgm:presLayoutVars>
      </dgm:prSet>
      <dgm:spPr/>
    </dgm:pt>
    <dgm:pt modelId="{6E1BE4DE-F0C3-4963-8516-BD92F77E4B09}" type="pres">
      <dgm:prSet presAssocID="{E9ABEF18-F2FA-4F80-B58D-6C7747767F63}" presName="parentText" presStyleLbl="node1" presStyleIdx="0" presStyleCnt="4">
        <dgm:presLayoutVars>
          <dgm:chMax val="0"/>
          <dgm:bulletEnabled val="1"/>
        </dgm:presLayoutVars>
      </dgm:prSet>
      <dgm:spPr/>
    </dgm:pt>
    <dgm:pt modelId="{4BC00E09-54EE-4FB8-8B2A-97DB7DD772CF}" type="pres">
      <dgm:prSet presAssocID="{FD847E7A-2A38-48F8-9C3C-944D0F8C1261}" presName="spacer" presStyleCnt="0"/>
      <dgm:spPr/>
    </dgm:pt>
    <dgm:pt modelId="{9601BF3C-A8E5-44C6-A2D3-5B646E5145CF}" type="pres">
      <dgm:prSet presAssocID="{A0E06EED-5CCB-477C-9A75-0F52550C28BD}" presName="parentText" presStyleLbl="node1" presStyleIdx="1" presStyleCnt="4">
        <dgm:presLayoutVars>
          <dgm:chMax val="0"/>
          <dgm:bulletEnabled val="1"/>
        </dgm:presLayoutVars>
      </dgm:prSet>
      <dgm:spPr/>
    </dgm:pt>
    <dgm:pt modelId="{CC5AE47A-EDDA-4B45-9654-3BB35E5BF99E}" type="pres">
      <dgm:prSet presAssocID="{A980CB75-72DD-4127-9FC5-57D69E2D92C1}" presName="spacer" presStyleCnt="0"/>
      <dgm:spPr/>
    </dgm:pt>
    <dgm:pt modelId="{D2885831-B5A9-4DB9-98B0-D1A118B98A1D}" type="pres">
      <dgm:prSet presAssocID="{E3B1A850-8223-401F-B5E7-55332A125080}" presName="parentText" presStyleLbl="node1" presStyleIdx="2" presStyleCnt="4">
        <dgm:presLayoutVars>
          <dgm:chMax val="0"/>
          <dgm:bulletEnabled val="1"/>
        </dgm:presLayoutVars>
      </dgm:prSet>
      <dgm:spPr/>
    </dgm:pt>
    <dgm:pt modelId="{9082E903-C8B6-4582-86A5-4A7E38E63CF1}" type="pres">
      <dgm:prSet presAssocID="{0B309503-F22D-4E03-8876-ED501E824646}" presName="spacer" presStyleCnt="0"/>
      <dgm:spPr/>
    </dgm:pt>
    <dgm:pt modelId="{0A465A3E-22BD-47CE-8663-AFED9302C754}" type="pres">
      <dgm:prSet presAssocID="{8351D086-DAE1-411D-BF8C-41E848DBC36E}" presName="parentText" presStyleLbl="node1" presStyleIdx="3" presStyleCnt="4">
        <dgm:presLayoutVars>
          <dgm:chMax val="0"/>
          <dgm:bulletEnabled val="1"/>
        </dgm:presLayoutVars>
      </dgm:prSet>
      <dgm:spPr/>
    </dgm:pt>
  </dgm:ptLst>
  <dgm:cxnLst>
    <dgm:cxn modelId="{97F7C10C-946C-4AE1-B918-C1E93C9C1F76}" srcId="{6E3969B6-D857-435F-AC05-B8F66333ED3B}" destId="{A0E06EED-5CCB-477C-9A75-0F52550C28BD}" srcOrd="1" destOrd="0" parTransId="{6B64A888-8427-40F9-B003-8A226DD05D12}" sibTransId="{A980CB75-72DD-4127-9FC5-57D69E2D92C1}"/>
    <dgm:cxn modelId="{80548F13-987E-47FE-AE36-02CBCD9C2F1A}" type="presOf" srcId="{E9ABEF18-F2FA-4F80-B58D-6C7747767F63}" destId="{6E1BE4DE-F0C3-4963-8516-BD92F77E4B09}" srcOrd="0" destOrd="0" presId="urn:microsoft.com/office/officeart/2005/8/layout/vList2"/>
    <dgm:cxn modelId="{57779B15-969C-437E-8D6F-B9199A872EB8}" type="presOf" srcId="{A0E06EED-5CCB-477C-9A75-0F52550C28BD}" destId="{9601BF3C-A8E5-44C6-A2D3-5B646E5145CF}" srcOrd="0" destOrd="0" presId="urn:microsoft.com/office/officeart/2005/8/layout/vList2"/>
    <dgm:cxn modelId="{F4FD3117-C9E4-434C-AA30-C1B142E8A53B}" srcId="{6E3969B6-D857-435F-AC05-B8F66333ED3B}" destId="{E9ABEF18-F2FA-4F80-B58D-6C7747767F63}" srcOrd="0" destOrd="0" parTransId="{A9603180-E4C8-4642-91C3-3775CD8EFF58}" sibTransId="{FD847E7A-2A38-48F8-9C3C-944D0F8C1261}"/>
    <dgm:cxn modelId="{05C39F60-2DFE-48A6-AD22-96180F71E3A1}" srcId="{6E3969B6-D857-435F-AC05-B8F66333ED3B}" destId="{E3B1A850-8223-401F-B5E7-55332A125080}" srcOrd="2" destOrd="0" parTransId="{C16FD61F-F74F-41CE-9AD0-06937E69DE75}" sibTransId="{0B309503-F22D-4E03-8876-ED501E824646}"/>
    <dgm:cxn modelId="{191A5A52-238D-4D3F-9A16-6D52F14171DE}" type="presOf" srcId="{8351D086-DAE1-411D-BF8C-41E848DBC36E}" destId="{0A465A3E-22BD-47CE-8663-AFED9302C754}" srcOrd="0" destOrd="0" presId="urn:microsoft.com/office/officeart/2005/8/layout/vList2"/>
    <dgm:cxn modelId="{5EB98D7B-0BAB-4FDB-9F2B-179C4E0102F7}" type="presOf" srcId="{E3B1A850-8223-401F-B5E7-55332A125080}" destId="{D2885831-B5A9-4DB9-98B0-D1A118B98A1D}" srcOrd="0" destOrd="0" presId="urn:microsoft.com/office/officeart/2005/8/layout/vList2"/>
    <dgm:cxn modelId="{33F532B8-E39C-4089-B7E2-FCD607DF2D8D}" srcId="{6E3969B6-D857-435F-AC05-B8F66333ED3B}" destId="{8351D086-DAE1-411D-BF8C-41E848DBC36E}" srcOrd="3" destOrd="0" parTransId="{638377D3-5F7E-418B-89C6-6B3AE33F63AE}" sibTransId="{03F55233-FDE0-4415-997F-DE6569C2F2AB}"/>
    <dgm:cxn modelId="{205EAAFB-C015-4801-9F7D-BB2E38974D2D}" type="presOf" srcId="{6E3969B6-D857-435F-AC05-B8F66333ED3B}" destId="{33B3608C-9F65-4D18-B421-A98A3160B1F6}" srcOrd="0" destOrd="0" presId="urn:microsoft.com/office/officeart/2005/8/layout/vList2"/>
    <dgm:cxn modelId="{20542173-2501-4938-9788-4AF63B0A4E55}" type="presParOf" srcId="{33B3608C-9F65-4D18-B421-A98A3160B1F6}" destId="{6E1BE4DE-F0C3-4963-8516-BD92F77E4B09}" srcOrd="0" destOrd="0" presId="urn:microsoft.com/office/officeart/2005/8/layout/vList2"/>
    <dgm:cxn modelId="{44974BF2-DBD8-4DAC-A1A5-8D2B1BFB7BA9}" type="presParOf" srcId="{33B3608C-9F65-4D18-B421-A98A3160B1F6}" destId="{4BC00E09-54EE-4FB8-8B2A-97DB7DD772CF}" srcOrd="1" destOrd="0" presId="urn:microsoft.com/office/officeart/2005/8/layout/vList2"/>
    <dgm:cxn modelId="{BAE0E005-E295-4053-9A80-F17C67ACAE73}" type="presParOf" srcId="{33B3608C-9F65-4D18-B421-A98A3160B1F6}" destId="{9601BF3C-A8E5-44C6-A2D3-5B646E5145CF}" srcOrd="2" destOrd="0" presId="urn:microsoft.com/office/officeart/2005/8/layout/vList2"/>
    <dgm:cxn modelId="{758C6400-7990-4C01-AD4B-16D144138D84}" type="presParOf" srcId="{33B3608C-9F65-4D18-B421-A98A3160B1F6}" destId="{CC5AE47A-EDDA-4B45-9654-3BB35E5BF99E}" srcOrd="3" destOrd="0" presId="urn:microsoft.com/office/officeart/2005/8/layout/vList2"/>
    <dgm:cxn modelId="{49F63D85-23F6-4C81-A2E0-AAA68C788ED7}" type="presParOf" srcId="{33B3608C-9F65-4D18-B421-A98A3160B1F6}" destId="{D2885831-B5A9-4DB9-98B0-D1A118B98A1D}" srcOrd="4" destOrd="0" presId="urn:microsoft.com/office/officeart/2005/8/layout/vList2"/>
    <dgm:cxn modelId="{2AC33AA7-C5ED-43AB-A5B9-804FD7B4DE05}" type="presParOf" srcId="{33B3608C-9F65-4D18-B421-A98A3160B1F6}" destId="{9082E903-C8B6-4582-86A5-4A7E38E63CF1}" srcOrd="5" destOrd="0" presId="urn:microsoft.com/office/officeart/2005/8/layout/vList2"/>
    <dgm:cxn modelId="{2EF504F1-F8DF-4A0F-A74A-8F5DE5CFB107}" type="presParOf" srcId="{33B3608C-9F65-4D18-B421-A98A3160B1F6}" destId="{0A465A3E-22BD-47CE-8663-AFED9302C75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FEA81-881E-4C6A-959D-F92699487EDA}">
      <dsp:nvSpPr>
        <dsp:cNvPr id="0" name=""/>
        <dsp:cNvSpPr/>
      </dsp:nvSpPr>
      <dsp:spPr>
        <a:xfrm rot="5400000">
          <a:off x="3280902" y="-648846"/>
          <a:ext cx="2296695" cy="416870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HOLD CSF NONGYN</a:t>
          </a:r>
        </a:p>
        <a:p>
          <a:pPr marL="228600" lvl="1" indent="-228600" algn="l" defTabSz="1200150">
            <a:lnSpc>
              <a:spcPct val="90000"/>
            </a:lnSpc>
            <a:spcBef>
              <a:spcPct val="0"/>
            </a:spcBef>
            <a:spcAft>
              <a:spcPct val="15000"/>
            </a:spcAft>
            <a:buChar char="•"/>
          </a:pPr>
          <a:r>
            <a:rPr lang="en-US" sz="2700" kern="1200"/>
            <a:t>HOLD URN NONGYN</a:t>
          </a:r>
        </a:p>
        <a:p>
          <a:pPr marL="228600" lvl="1" indent="-228600" algn="l" defTabSz="1200150">
            <a:lnSpc>
              <a:spcPct val="90000"/>
            </a:lnSpc>
            <a:spcBef>
              <a:spcPct val="0"/>
            </a:spcBef>
            <a:spcAft>
              <a:spcPct val="15000"/>
            </a:spcAft>
            <a:buChar char="•"/>
          </a:pPr>
          <a:r>
            <a:rPr lang="en-US" sz="2700" kern="1200"/>
            <a:t>HOLD SPU NONGYN</a:t>
          </a:r>
        </a:p>
      </dsp:txBody>
      <dsp:txXfrm rot="-5400000">
        <a:off x="2344897" y="399274"/>
        <a:ext cx="4056591" cy="2072465"/>
      </dsp:txXfrm>
    </dsp:sp>
    <dsp:sp modelId="{947F915D-2AEB-4D2F-A72F-440178927443}">
      <dsp:nvSpPr>
        <dsp:cNvPr id="0" name=""/>
        <dsp:cNvSpPr/>
      </dsp:nvSpPr>
      <dsp:spPr>
        <a:xfrm>
          <a:off x="0" y="71"/>
          <a:ext cx="2344897" cy="28708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Three Non-Gyn Cytology Place Holder (Dummy) orders have been created to ensure the laboratory staff is aware of the need for the Cerebrospinal Fluid, Urine, and Sputum specimens to be accessioned in CoPath and sent to Pathology.</a:t>
          </a:r>
        </a:p>
      </dsp:txBody>
      <dsp:txXfrm>
        <a:off x="114468" y="114539"/>
        <a:ext cx="2115961" cy="2641933"/>
      </dsp:txXfrm>
    </dsp:sp>
    <dsp:sp modelId="{933B8414-B944-45C7-B783-13E6B8A801EB}">
      <dsp:nvSpPr>
        <dsp:cNvPr id="0" name=""/>
        <dsp:cNvSpPr/>
      </dsp:nvSpPr>
      <dsp:spPr>
        <a:xfrm rot="5400000">
          <a:off x="3280902" y="2365566"/>
          <a:ext cx="2296695" cy="4168706"/>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a:t>DRAW AND HOLD EDTA WHOLE BLOOD FOR FLOW CYTOMETRY</a:t>
          </a:r>
        </a:p>
        <a:p>
          <a:pPr marL="228600" lvl="1" indent="-228600" algn="l" defTabSz="1200150">
            <a:lnSpc>
              <a:spcPct val="90000"/>
            </a:lnSpc>
            <a:spcBef>
              <a:spcPct val="0"/>
            </a:spcBef>
            <a:spcAft>
              <a:spcPct val="15000"/>
            </a:spcAft>
            <a:buChar char="•"/>
          </a:pPr>
          <a:r>
            <a:rPr lang="en-US" sz="2700" kern="1200"/>
            <a:t>HOLD CSF FOR FLOW CYTOMETRY </a:t>
          </a:r>
        </a:p>
      </dsp:txBody>
      <dsp:txXfrm rot="-5400000">
        <a:off x="2344897" y="3413687"/>
        <a:ext cx="4056591" cy="2072465"/>
      </dsp:txXfrm>
    </dsp:sp>
    <dsp:sp modelId="{05A4E699-4551-4083-8B95-E702E715257A}">
      <dsp:nvSpPr>
        <dsp:cNvPr id="0" name=""/>
        <dsp:cNvSpPr/>
      </dsp:nvSpPr>
      <dsp:spPr>
        <a:xfrm>
          <a:off x="0" y="3014484"/>
          <a:ext cx="2344897" cy="287086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Two Flow Cytometry Place Holder (Dummy) orders have been created to ensure the laboratory staff is aware of the need to draw and send the Blood (EDTA) specimen and CSF to Pathology.</a:t>
          </a:r>
        </a:p>
      </dsp:txBody>
      <dsp:txXfrm>
        <a:off x="114468" y="3128952"/>
        <a:ext cx="2115961" cy="2641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BE4DE-F0C3-4963-8516-BD92F77E4B09}">
      <dsp:nvSpPr>
        <dsp:cNvPr id="0" name=""/>
        <dsp:cNvSpPr/>
      </dsp:nvSpPr>
      <dsp:spPr>
        <a:xfrm>
          <a:off x="0" y="199513"/>
          <a:ext cx="6513603" cy="13197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Effective 9/10/2019, all place holder (dummy) orders will cross over to Cerner and KPPI like any normal lab tests.</a:t>
          </a:r>
        </a:p>
      </dsp:txBody>
      <dsp:txXfrm>
        <a:off x="64425" y="263938"/>
        <a:ext cx="6384753" cy="1190909"/>
      </dsp:txXfrm>
    </dsp:sp>
    <dsp:sp modelId="{9601BF3C-A8E5-44C6-A2D3-5B646E5145CF}">
      <dsp:nvSpPr>
        <dsp:cNvPr id="0" name=""/>
        <dsp:cNvSpPr/>
      </dsp:nvSpPr>
      <dsp:spPr>
        <a:xfrm>
          <a:off x="0" y="1588393"/>
          <a:ext cx="6513603" cy="131975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Place holder (dummy) orders are trackable on a transfer list.</a:t>
          </a:r>
        </a:p>
      </dsp:txBody>
      <dsp:txXfrm>
        <a:off x="64425" y="1652818"/>
        <a:ext cx="6384753" cy="1190909"/>
      </dsp:txXfrm>
    </dsp:sp>
    <dsp:sp modelId="{D2885831-B5A9-4DB9-98B0-D1A118B98A1D}">
      <dsp:nvSpPr>
        <dsp:cNvPr id="0" name=""/>
        <dsp:cNvSpPr/>
      </dsp:nvSpPr>
      <dsp:spPr>
        <a:xfrm>
          <a:off x="0" y="2977273"/>
          <a:ext cx="6513603" cy="131975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Place holder (dummy) orders can be monitored on a pending list to ensure all Non-GYN Cytology orders have been accessioned/processed.</a:t>
          </a:r>
        </a:p>
      </dsp:txBody>
      <dsp:txXfrm>
        <a:off x="64425" y="3041698"/>
        <a:ext cx="6384753" cy="1190909"/>
      </dsp:txXfrm>
    </dsp:sp>
    <dsp:sp modelId="{0A465A3E-22BD-47CE-8663-AFED9302C754}">
      <dsp:nvSpPr>
        <dsp:cNvPr id="0" name=""/>
        <dsp:cNvSpPr/>
      </dsp:nvSpPr>
      <dsp:spPr>
        <a:xfrm>
          <a:off x="0" y="4366153"/>
          <a:ext cx="6513603" cy="13197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Place holder (dummy) orders will be auto canceled once logged in as “In Lab” at the Medical Center lab location.</a:t>
          </a:r>
        </a:p>
      </dsp:txBody>
      <dsp:txXfrm>
        <a:off x="64425" y="4430578"/>
        <a:ext cx="6384753" cy="11909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4811E-DF0E-49C9-9627-61E8B565F0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4AC484-AF9B-4F6E-B4FD-1A12B5DF1E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0BE9A6-BFC9-480B-B25A-35499F0B0239}"/>
              </a:ext>
            </a:extLst>
          </p:cNvPr>
          <p:cNvSpPr>
            <a:spLocks noGrp="1"/>
          </p:cNvSpPr>
          <p:nvPr>
            <p:ph type="dt" sz="half" idx="10"/>
          </p:nvPr>
        </p:nvSpPr>
        <p:spPr/>
        <p:txBody>
          <a:bodyPr/>
          <a:lstStyle/>
          <a:p>
            <a:fld id="{AE9B2F18-C374-48A0-9398-D8150D7846C1}" type="datetimeFigureOut">
              <a:rPr lang="en-US" smtClean="0"/>
              <a:t>9/23/2019</a:t>
            </a:fld>
            <a:endParaRPr lang="en-US"/>
          </a:p>
        </p:txBody>
      </p:sp>
      <p:sp>
        <p:nvSpPr>
          <p:cNvPr id="5" name="Footer Placeholder 4">
            <a:extLst>
              <a:ext uri="{FF2B5EF4-FFF2-40B4-BE49-F238E27FC236}">
                <a16:creationId xmlns:a16="http://schemas.microsoft.com/office/drawing/2014/main" id="{452EA6BD-9992-4422-A48D-5FD673C6C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43456-0CA4-48E8-89DA-1EB0AFE88D57}"/>
              </a:ext>
            </a:extLst>
          </p:cNvPr>
          <p:cNvSpPr>
            <a:spLocks noGrp="1"/>
          </p:cNvSpPr>
          <p:nvPr>
            <p:ph type="sldNum" sz="quarter" idx="12"/>
          </p:nvPr>
        </p:nvSpPr>
        <p:spPr/>
        <p:txBody>
          <a:bodyPr/>
          <a:lstStyle/>
          <a:p>
            <a:fld id="{CFF6826A-21E8-4174-8A45-18AF3B785099}" type="slidenum">
              <a:rPr lang="en-US" smtClean="0"/>
              <a:t>‹#›</a:t>
            </a:fld>
            <a:endParaRPr lang="en-US"/>
          </a:p>
        </p:txBody>
      </p:sp>
    </p:spTree>
    <p:extLst>
      <p:ext uri="{BB962C8B-B14F-4D97-AF65-F5344CB8AC3E}">
        <p14:creationId xmlns:p14="http://schemas.microsoft.com/office/powerpoint/2010/main" val="1474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DCA2-2B75-41C8-87B4-89BE7A5CC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FA1DD2-8644-4008-AF7F-520A5AB9CC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D6430-0A35-4488-8478-F6C5A823DFF3}"/>
              </a:ext>
            </a:extLst>
          </p:cNvPr>
          <p:cNvSpPr>
            <a:spLocks noGrp="1"/>
          </p:cNvSpPr>
          <p:nvPr>
            <p:ph type="dt" sz="half" idx="10"/>
          </p:nvPr>
        </p:nvSpPr>
        <p:spPr/>
        <p:txBody>
          <a:bodyPr/>
          <a:lstStyle/>
          <a:p>
            <a:fld id="{AE9B2F18-C374-48A0-9398-D8150D7846C1}" type="datetimeFigureOut">
              <a:rPr lang="en-US" smtClean="0"/>
              <a:t>9/23/2019</a:t>
            </a:fld>
            <a:endParaRPr lang="en-US"/>
          </a:p>
        </p:txBody>
      </p:sp>
      <p:sp>
        <p:nvSpPr>
          <p:cNvPr id="5" name="Footer Placeholder 4">
            <a:extLst>
              <a:ext uri="{FF2B5EF4-FFF2-40B4-BE49-F238E27FC236}">
                <a16:creationId xmlns:a16="http://schemas.microsoft.com/office/drawing/2014/main" id="{52F2BB4B-8E34-4708-B254-428F9D44B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DBE1F-D417-404F-8E99-ED2B1F191CBC}"/>
              </a:ext>
            </a:extLst>
          </p:cNvPr>
          <p:cNvSpPr>
            <a:spLocks noGrp="1"/>
          </p:cNvSpPr>
          <p:nvPr>
            <p:ph type="sldNum" sz="quarter" idx="12"/>
          </p:nvPr>
        </p:nvSpPr>
        <p:spPr/>
        <p:txBody>
          <a:bodyPr/>
          <a:lstStyle/>
          <a:p>
            <a:fld id="{CFF6826A-21E8-4174-8A45-18AF3B785099}" type="slidenum">
              <a:rPr lang="en-US" smtClean="0"/>
              <a:t>‹#›</a:t>
            </a:fld>
            <a:endParaRPr lang="en-US"/>
          </a:p>
        </p:txBody>
      </p:sp>
    </p:spTree>
    <p:extLst>
      <p:ext uri="{BB962C8B-B14F-4D97-AF65-F5344CB8AC3E}">
        <p14:creationId xmlns:p14="http://schemas.microsoft.com/office/powerpoint/2010/main" val="345148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01341F-7CF7-4079-A32B-062E9C7F7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617FBB-91BA-4A17-A03B-E07E2D8130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B2C92-1778-464A-9902-7EE6023AA719}"/>
              </a:ext>
            </a:extLst>
          </p:cNvPr>
          <p:cNvSpPr>
            <a:spLocks noGrp="1"/>
          </p:cNvSpPr>
          <p:nvPr>
            <p:ph type="dt" sz="half" idx="10"/>
          </p:nvPr>
        </p:nvSpPr>
        <p:spPr/>
        <p:txBody>
          <a:bodyPr/>
          <a:lstStyle/>
          <a:p>
            <a:fld id="{AE9B2F18-C374-48A0-9398-D8150D7846C1}" type="datetimeFigureOut">
              <a:rPr lang="en-US" smtClean="0"/>
              <a:t>9/23/2019</a:t>
            </a:fld>
            <a:endParaRPr lang="en-US"/>
          </a:p>
        </p:txBody>
      </p:sp>
      <p:sp>
        <p:nvSpPr>
          <p:cNvPr id="5" name="Footer Placeholder 4">
            <a:extLst>
              <a:ext uri="{FF2B5EF4-FFF2-40B4-BE49-F238E27FC236}">
                <a16:creationId xmlns:a16="http://schemas.microsoft.com/office/drawing/2014/main" id="{1C2CC2FF-3F4B-4DCA-BCE9-4318DA282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E5D89-058A-40CF-8B8E-3FD5B2264959}"/>
              </a:ext>
            </a:extLst>
          </p:cNvPr>
          <p:cNvSpPr>
            <a:spLocks noGrp="1"/>
          </p:cNvSpPr>
          <p:nvPr>
            <p:ph type="sldNum" sz="quarter" idx="12"/>
          </p:nvPr>
        </p:nvSpPr>
        <p:spPr/>
        <p:txBody>
          <a:bodyPr/>
          <a:lstStyle/>
          <a:p>
            <a:fld id="{CFF6826A-21E8-4174-8A45-18AF3B785099}" type="slidenum">
              <a:rPr lang="en-US" smtClean="0"/>
              <a:t>‹#›</a:t>
            </a:fld>
            <a:endParaRPr lang="en-US"/>
          </a:p>
        </p:txBody>
      </p:sp>
    </p:spTree>
    <p:extLst>
      <p:ext uri="{BB962C8B-B14F-4D97-AF65-F5344CB8AC3E}">
        <p14:creationId xmlns:p14="http://schemas.microsoft.com/office/powerpoint/2010/main" val="215566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5B66-C624-4005-B801-CEC533121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D6AC31-03A5-49A8-9BB0-83141D9240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D7CD7-B2BD-4844-9E2F-44CCB8107908}"/>
              </a:ext>
            </a:extLst>
          </p:cNvPr>
          <p:cNvSpPr>
            <a:spLocks noGrp="1"/>
          </p:cNvSpPr>
          <p:nvPr>
            <p:ph type="dt" sz="half" idx="10"/>
          </p:nvPr>
        </p:nvSpPr>
        <p:spPr/>
        <p:txBody>
          <a:bodyPr/>
          <a:lstStyle/>
          <a:p>
            <a:fld id="{AE9B2F18-C374-48A0-9398-D8150D7846C1}" type="datetimeFigureOut">
              <a:rPr lang="en-US" smtClean="0"/>
              <a:t>9/23/2019</a:t>
            </a:fld>
            <a:endParaRPr lang="en-US"/>
          </a:p>
        </p:txBody>
      </p:sp>
      <p:sp>
        <p:nvSpPr>
          <p:cNvPr id="5" name="Footer Placeholder 4">
            <a:extLst>
              <a:ext uri="{FF2B5EF4-FFF2-40B4-BE49-F238E27FC236}">
                <a16:creationId xmlns:a16="http://schemas.microsoft.com/office/drawing/2014/main" id="{DA0A0B3C-D65B-4200-B984-EBE4783D2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CAFF8-0D75-4B87-86ED-B14352F9849B}"/>
              </a:ext>
            </a:extLst>
          </p:cNvPr>
          <p:cNvSpPr>
            <a:spLocks noGrp="1"/>
          </p:cNvSpPr>
          <p:nvPr>
            <p:ph type="sldNum" sz="quarter" idx="12"/>
          </p:nvPr>
        </p:nvSpPr>
        <p:spPr/>
        <p:txBody>
          <a:bodyPr/>
          <a:lstStyle/>
          <a:p>
            <a:fld id="{CFF6826A-21E8-4174-8A45-18AF3B785099}" type="slidenum">
              <a:rPr lang="en-US" smtClean="0"/>
              <a:t>‹#›</a:t>
            </a:fld>
            <a:endParaRPr lang="en-US"/>
          </a:p>
        </p:txBody>
      </p:sp>
    </p:spTree>
    <p:extLst>
      <p:ext uri="{BB962C8B-B14F-4D97-AF65-F5344CB8AC3E}">
        <p14:creationId xmlns:p14="http://schemas.microsoft.com/office/powerpoint/2010/main" val="65755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E583-5D37-47DB-9675-7861826B03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6E9193-D311-45A0-8743-85E97B38DB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D84114-5DD2-4DC7-9C92-098F3E438411}"/>
              </a:ext>
            </a:extLst>
          </p:cNvPr>
          <p:cNvSpPr>
            <a:spLocks noGrp="1"/>
          </p:cNvSpPr>
          <p:nvPr>
            <p:ph type="dt" sz="half" idx="10"/>
          </p:nvPr>
        </p:nvSpPr>
        <p:spPr/>
        <p:txBody>
          <a:bodyPr/>
          <a:lstStyle/>
          <a:p>
            <a:fld id="{AE9B2F18-C374-48A0-9398-D8150D7846C1}" type="datetimeFigureOut">
              <a:rPr lang="en-US" smtClean="0"/>
              <a:t>9/23/2019</a:t>
            </a:fld>
            <a:endParaRPr lang="en-US"/>
          </a:p>
        </p:txBody>
      </p:sp>
      <p:sp>
        <p:nvSpPr>
          <p:cNvPr id="5" name="Footer Placeholder 4">
            <a:extLst>
              <a:ext uri="{FF2B5EF4-FFF2-40B4-BE49-F238E27FC236}">
                <a16:creationId xmlns:a16="http://schemas.microsoft.com/office/drawing/2014/main" id="{E54A49D1-550A-4604-82B1-CC8E7323A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59E29-1774-4D1E-A598-9F78AD3C2AFE}"/>
              </a:ext>
            </a:extLst>
          </p:cNvPr>
          <p:cNvSpPr>
            <a:spLocks noGrp="1"/>
          </p:cNvSpPr>
          <p:nvPr>
            <p:ph type="sldNum" sz="quarter" idx="12"/>
          </p:nvPr>
        </p:nvSpPr>
        <p:spPr/>
        <p:txBody>
          <a:bodyPr/>
          <a:lstStyle/>
          <a:p>
            <a:fld id="{CFF6826A-21E8-4174-8A45-18AF3B785099}" type="slidenum">
              <a:rPr lang="en-US" smtClean="0"/>
              <a:t>‹#›</a:t>
            </a:fld>
            <a:endParaRPr lang="en-US"/>
          </a:p>
        </p:txBody>
      </p:sp>
    </p:spTree>
    <p:extLst>
      <p:ext uri="{BB962C8B-B14F-4D97-AF65-F5344CB8AC3E}">
        <p14:creationId xmlns:p14="http://schemas.microsoft.com/office/powerpoint/2010/main" val="424019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303D-E41F-4E9C-8060-28EE34BB8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13C9D-6CAF-435E-9586-BB42CCA386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661E0F-350D-4265-8CCB-2AEA459CAF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366BED-6291-4C84-BB3F-28A22449BB47}"/>
              </a:ext>
            </a:extLst>
          </p:cNvPr>
          <p:cNvSpPr>
            <a:spLocks noGrp="1"/>
          </p:cNvSpPr>
          <p:nvPr>
            <p:ph type="dt" sz="half" idx="10"/>
          </p:nvPr>
        </p:nvSpPr>
        <p:spPr/>
        <p:txBody>
          <a:bodyPr/>
          <a:lstStyle/>
          <a:p>
            <a:fld id="{AE9B2F18-C374-48A0-9398-D8150D7846C1}" type="datetimeFigureOut">
              <a:rPr lang="en-US" smtClean="0"/>
              <a:t>9/23/2019</a:t>
            </a:fld>
            <a:endParaRPr lang="en-US"/>
          </a:p>
        </p:txBody>
      </p:sp>
      <p:sp>
        <p:nvSpPr>
          <p:cNvPr id="6" name="Footer Placeholder 5">
            <a:extLst>
              <a:ext uri="{FF2B5EF4-FFF2-40B4-BE49-F238E27FC236}">
                <a16:creationId xmlns:a16="http://schemas.microsoft.com/office/drawing/2014/main" id="{D608861B-CB1C-477A-8E70-37940B764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91B07-1C56-4FD2-B99F-66A747EDAA60}"/>
              </a:ext>
            </a:extLst>
          </p:cNvPr>
          <p:cNvSpPr>
            <a:spLocks noGrp="1"/>
          </p:cNvSpPr>
          <p:nvPr>
            <p:ph type="sldNum" sz="quarter" idx="12"/>
          </p:nvPr>
        </p:nvSpPr>
        <p:spPr/>
        <p:txBody>
          <a:bodyPr/>
          <a:lstStyle/>
          <a:p>
            <a:fld id="{CFF6826A-21E8-4174-8A45-18AF3B785099}" type="slidenum">
              <a:rPr lang="en-US" smtClean="0"/>
              <a:t>‹#›</a:t>
            </a:fld>
            <a:endParaRPr lang="en-US"/>
          </a:p>
        </p:txBody>
      </p:sp>
    </p:spTree>
    <p:extLst>
      <p:ext uri="{BB962C8B-B14F-4D97-AF65-F5344CB8AC3E}">
        <p14:creationId xmlns:p14="http://schemas.microsoft.com/office/powerpoint/2010/main" val="40755633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73E2-5717-46C1-B5E3-7FDDF5443F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0DEE87-F288-4BFE-9ECA-72D44F38ED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C03293-4BA4-4F23-95FA-A9578AF83A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136817-AFBE-47EE-959D-A32660CE1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938CD8-CEF2-42EC-9DC9-6CCB9D6129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3AD59C-683C-4840-B7B9-55F5C8F302EF}"/>
              </a:ext>
            </a:extLst>
          </p:cNvPr>
          <p:cNvSpPr>
            <a:spLocks noGrp="1"/>
          </p:cNvSpPr>
          <p:nvPr>
            <p:ph type="dt" sz="half" idx="10"/>
          </p:nvPr>
        </p:nvSpPr>
        <p:spPr/>
        <p:txBody>
          <a:bodyPr/>
          <a:lstStyle/>
          <a:p>
            <a:fld id="{AE9B2F18-C374-48A0-9398-D8150D7846C1}" type="datetimeFigureOut">
              <a:rPr lang="en-US" smtClean="0"/>
              <a:t>9/23/2019</a:t>
            </a:fld>
            <a:endParaRPr lang="en-US"/>
          </a:p>
        </p:txBody>
      </p:sp>
      <p:sp>
        <p:nvSpPr>
          <p:cNvPr id="8" name="Footer Placeholder 7">
            <a:extLst>
              <a:ext uri="{FF2B5EF4-FFF2-40B4-BE49-F238E27FC236}">
                <a16:creationId xmlns:a16="http://schemas.microsoft.com/office/drawing/2014/main" id="{18F8F3D2-C9C8-4B63-871C-15B036E3D4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52CA9-BF58-49BB-AA76-B0C7C4967F08}"/>
              </a:ext>
            </a:extLst>
          </p:cNvPr>
          <p:cNvSpPr>
            <a:spLocks noGrp="1"/>
          </p:cNvSpPr>
          <p:nvPr>
            <p:ph type="sldNum" sz="quarter" idx="12"/>
          </p:nvPr>
        </p:nvSpPr>
        <p:spPr/>
        <p:txBody>
          <a:bodyPr/>
          <a:lstStyle/>
          <a:p>
            <a:fld id="{CFF6826A-21E8-4174-8A45-18AF3B785099}" type="slidenum">
              <a:rPr lang="en-US" smtClean="0"/>
              <a:t>‹#›</a:t>
            </a:fld>
            <a:endParaRPr lang="en-US"/>
          </a:p>
        </p:txBody>
      </p:sp>
    </p:spTree>
    <p:extLst>
      <p:ext uri="{BB962C8B-B14F-4D97-AF65-F5344CB8AC3E}">
        <p14:creationId xmlns:p14="http://schemas.microsoft.com/office/powerpoint/2010/main" val="229973869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699D6-5D3A-44B3-B409-542A708BF8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D6D482-76F2-4F94-BFBF-F26745EF4755}"/>
              </a:ext>
            </a:extLst>
          </p:cNvPr>
          <p:cNvSpPr>
            <a:spLocks noGrp="1"/>
          </p:cNvSpPr>
          <p:nvPr>
            <p:ph type="dt" sz="half" idx="10"/>
          </p:nvPr>
        </p:nvSpPr>
        <p:spPr/>
        <p:txBody>
          <a:bodyPr/>
          <a:lstStyle/>
          <a:p>
            <a:fld id="{AE9B2F18-C374-48A0-9398-D8150D7846C1}" type="datetimeFigureOut">
              <a:rPr lang="en-US" smtClean="0"/>
              <a:t>9/23/2019</a:t>
            </a:fld>
            <a:endParaRPr lang="en-US"/>
          </a:p>
        </p:txBody>
      </p:sp>
      <p:sp>
        <p:nvSpPr>
          <p:cNvPr id="4" name="Footer Placeholder 3">
            <a:extLst>
              <a:ext uri="{FF2B5EF4-FFF2-40B4-BE49-F238E27FC236}">
                <a16:creationId xmlns:a16="http://schemas.microsoft.com/office/drawing/2014/main" id="{11FC0F70-ADE5-4DD5-8EF6-4BBB0F1508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4561CA-511D-4545-9FC9-6137A8AE9770}"/>
              </a:ext>
            </a:extLst>
          </p:cNvPr>
          <p:cNvSpPr>
            <a:spLocks noGrp="1"/>
          </p:cNvSpPr>
          <p:nvPr>
            <p:ph type="sldNum" sz="quarter" idx="12"/>
          </p:nvPr>
        </p:nvSpPr>
        <p:spPr/>
        <p:txBody>
          <a:bodyPr/>
          <a:lstStyle/>
          <a:p>
            <a:fld id="{CFF6826A-21E8-4174-8A45-18AF3B785099}" type="slidenum">
              <a:rPr lang="en-US" smtClean="0"/>
              <a:t>‹#›</a:t>
            </a:fld>
            <a:endParaRPr lang="en-US"/>
          </a:p>
        </p:txBody>
      </p:sp>
    </p:spTree>
    <p:extLst>
      <p:ext uri="{BB962C8B-B14F-4D97-AF65-F5344CB8AC3E}">
        <p14:creationId xmlns:p14="http://schemas.microsoft.com/office/powerpoint/2010/main" val="208355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C4E47B-76CD-4711-8232-BCE4D4CEA751}"/>
              </a:ext>
            </a:extLst>
          </p:cNvPr>
          <p:cNvSpPr>
            <a:spLocks noGrp="1"/>
          </p:cNvSpPr>
          <p:nvPr>
            <p:ph type="dt" sz="half" idx="10"/>
          </p:nvPr>
        </p:nvSpPr>
        <p:spPr/>
        <p:txBody>
          <a:bodyPr/>
          <a:lstStyle/>
          <a:p>
            <a:fld id="{AE9B2F18-C374-48A0-9398-D8150D7846C1}" type="datetimeFigureOut">
              <a:rPr lang="en-US" smtClean="0"/>
              <a:t>9/23/2019</a:t>
            </a:fld>
            <a:endParaRPr lang="en-US"/>
          </a:p>
        </p:txBody>
      </p:sp>
      <p:sp>
        <p:nvSpPr>
          <p:cNvPr id="3" name="Footer Placeholder 2">
            <a:extLst>
              <a:ext uri="{FF2B5EF4-FFF2-40B4-BE49-F238E27FC236}">
                <a16:creationId xmlns:a16="http://schemas.microsoft.com/office/drawing/2014/main" id="{0FB70BE6-2535-402B-AC14-E0546F3818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B4E726-65C2-4FC1-B465-AA2E84EA6E62}"/>
              </a:ext>
            </a:extLst>
          </p:cNvPr>
          <p:cNvSpPr>
            <a:spLocks noGrp="1"/>
          </p:cNvSpPr>
          <p:nvPr>
            <p:ph type="sldNum" sz="quarter" idx="12"/>
          </p:nvPr>
        </p:nvSpPr>
        <p:spPr/>
        <p:txBody>
          <a:bodyPr/>
          <a:lstStyle/>
          <a:p>
            <a:fld id="{CFF6826A-21E8-4174-8A45-18AF3B785099}" type="slidenum">
              <a:rPr lang="en-US" smtClean="0"/>
              <a:t>‹#›</a:t>
            </a:fld>
            <a:endParaRPr lang="en-US"/>
          </a:p>
        </p:txBody>
      </p:sp>
    </p:spTree>
    <p:extLst>
      <p:ext uri="{BB962C8B-B14F-4D97-AF65-F5344CB8AC3E}">
        <p14:creationId xmlns:p14="http://schemas.microsoft.com/office/powerpoint/2010/main" val="144995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540E-E7E4-48DD-97F6-D2873B0FC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23AB0C-F00F-46A9-A452-3E6B35B9D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0146AB-1FCE-406C-A22E-77BF5D6CD0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6DC24-3E82-4258-B2D6-D583CA5EA646}"/>
              </a:ext>
            </a:extLst>
          </p:cNvPr>
          <p:cNvSpPr>
            <a:spLocks noGrp="1"/>
          </p:cNvSpPr>
          <p:nvPr>
            <p:ph type="dt" sz="half" idx="10"/>
          </p:nvPr>
        </p:nvSpPr>
        <p:spPr/>
        <p:txBody>
          <a:bodyPr/>
          <a:lstStyle/>
          <a:p>
            <a:fld id="{AE9B2F18-C374-48A0-9398-D8150D7846C1}" type="datetimeFigureOut">
              <a:rPr lang="en-US" smtClean="0"/>
              <a:t>9/23/2019</a:t>
            </a:fld>
            <a:endParaRPr lang="en-US"/>
          </a:p>
        </p:txBody>
      </p:sp>
      <p:sp>
        <p:nvSpPr>
          <p:cNvPr id="6" name="Footer Placeholder 5">
            <a:extLst>
              <a:ext uri="{FF2B5EF4-FFF2-40B4-BE49-F238E27FC236}">
                <a16:creationId xmlns:a16="http://schemas.microsoft.com/office/drawing/2014/main" id="{55C51859-3CD9-4DAD-898C-75D8F1D60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96702-46C3-4E89-BE05-93B40340D6ED}"/>
              </a:ext>
            </a:extLst>
          </p:cNvPr>
          <p:cNvSpPr>
            <a:spLocks noGrp="1"/>
          </p:cNvSpPr>
          <p:nvPr>
            <p:ph type="sldNum" sz="quarter" idx="12"/>
          </p:nvPr>
        </p:nvSpPr>
        <p:spPr/>
        <p:txBody>
          <a:bodyPr/>
          <a:lstStyle/>
          <a:p>
            <a:fld id="{CFF6826A-21E8-4174-8A45-18AF3B785099}" type="slidenum">
              <a:rPr lang="en-US" smtClean="0"/>
              <a:t>‹#›</a:t>
            </a:fld>
            <a:endParaRPr lang="en-US"/>
          </a:p>
        </p:txBody>
      </p:sp>
    </p:spTree>
    <p:extLst>
      <p:ext uri="{BB962C8B-B14F-4D97-AF65-F5344CB8AC3E}">
        <p14:creationId xmlns:p14="http://schemas.microsoft.com/office/powerpoint/2010/main" val="87342726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F371-921C-4031-911D-9309F4D8E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8BA06F-11CD-43DD-A1DD-D102C37AF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800363-911B-44AA-A413-3FC0E0A17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B7C1D8-29D5-412C-945E-FF1001E9C2CE}"/>
              </a:ext>
            </a:extLst>
          </p:cNvPr>
          <p:cNvSpPr>
            <a:spLocks noGrp="1"/>
          </p:cNvSpPr>
          <p:nvPr>
            <p:ph type="dt" sz="half" idx="10"/>
          </p:nvPr>
        </p:nvSpPr>
        <p:spPr/>
        <p:txBody>
          <a:bodyPr/>
          <a:lstStyle/>
          <a:p>
            <a:fld id="{AE9B2F18-C374-48A0-9398-D8150D7846C1}" type="datetimeFigureOut">
              <a:rPr lang="en-US" smtClean="0"/>
              <a:t>9/23/2019</a:t>
            </a:fld>
            <a:endParaRPr lang="en-US"/>
          </a:p>
        </p:txBody>
      </p:sp>
      <p:sp>
        <p:nvSpPr>
          <p:cNvPr id="6" name="Footer Placeholder 5">
            <a:extLst>
              <a:ext uri="{FF2B5EF4-FFF2-40B4-BE49-F238E27FC236}">
                <a16:creationId xmlns:a16="http://schemas.microsoft.com/office/drawing/2014/main" id="{5E2635A7-F0C5-44E5-9EEF-D6B728EEA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F6AEB-5F54-4B4F-B53A-AF36602D54E8}"/>
              </a:ext>
            </a:extLst>
          </p:cNvPr>
          <p:cNvSpPr>
            <a:spLocks noGrp="1"/>
          </p:cNvSpPr>
          <p:nvPr>
            <p:ph type="sldNum" sz="quarter" idx="12"/>
          </p:nvPr>
        </p:nvSpPr>
        <p:spPr/>
        <p:txBody>
          <a:bodyPr/>
          <a:lstStyle/>
          <a:p>
            <a:fld id="{CFF6826A-21E8-4174-8A45-18AF3B785099}" type="slidenum">
              <a:rPr lang="en-US" smtClean="0"/>
              <a:t>‹#›</a:t>
            </a:fld>
            <a:endParaRPr lang="en-US"/>
          </a:p>
        </p:txBody>
      </p:sp>
    </p:spTree>
    <p:extLst>
      <p:ext uri="{BB962C8B-B14F-4D97-AF65-F5344CB8AC3E}">
        <p14:creationId xmlns:p14="http://schemas.microsoft.com/office/powerpoint/2010/main" val="71269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60DE4C-6CEC-4631-B80B-C99227E5C7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B75C28-3379-48A7-A37A-825CA56A49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6798F-1D49-4650-AB87-EE2C35AE3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B2F18-C374-48A0-9398-D8150D7846C1}" type="datetimeFigureOut">
              <a:rPr lang="en-US" smtClean="0"/>
              <a:t>9/23/2019</a:t>
            </a:fld>
            <a:endParaRPr lang="en-US"/>
          </a:p>
        </p:txBody>
      </p:sp>
      <p:sp>
        <p:nvSpPr>
          <p:cNvPr id="5" name="Footer Placeholder 4">
            <a:extLst>
              <a:ext uri="{FF2B5EF4-FFF2-40B4-BE49-F238E27FC236}">
                <a16:creationId xmlns:a16="http://schemas.microsoft.com/office/drawing/2014/main" id="{0AADC0D4-BBF0-4CB1-B21A-036A31DD4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06B82E-F731-4843-A794-BF5454393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6826A-21E8-4174-8A45-18AF3B785099}" type="slidenum">
              <a:rPr lang="en-US" smtClean="0"/>
              <a:t>‹#›</a:t>
            </a:fld>
            <a:endParaRPr lang="en-US"/>
          </a:p>
        </p:txBody>
      </p:sp>
    </p:spTree>
    <p:extLst>
      <p:ext uri="{BB962C8B-B14F-4D97-AF65-F5344CB8AC3E}">
        <p14:creationId xmlns:p14="http://schemas.microsoft.com/office/powerpoint/2010/main" val="42006290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14B511-0F62-49AA-9DDA-E7DE720CE3EA}"/>
              </a:ext>
            </a:extLst>
          </p:cNvPr>
          <p:cNvSpPr>
            <a:spLocks noGrp="1"/>
          </p:cNvSpPr>
          <p:nvPr>
            <p:ph type="ctrTitle"/>
          </p:nvPr>
        </p:nvSpPr>
        <p:spPr>
          <a:xfrm>
            <a:off x="1524000" y="1376362"/>
            <a:ext cx="9144000" cy="2603274"/>
          </a:xfrm>
        </p:spPr>
        <p:txBody>
          <a:bodyPr>
            <a:normAutofit/>
          </a:bodyPr>
          <a:lstStyle/>
          <a:p>
            <a:r>
              <a:rPr lang="en-US" sz="5400" b="1" dirty="0"/>
              <a:t>PLACE HOLDER (DUMMY) ORDERS</a:t>
            </a:r>
          </a:p>
        </p:txBody>
      </p:sp>
      <p:sp>
        <p:nvSpPr>
          <p:cNvPr id="3" name="Subtitle 2">
            <a:extLst>
              <a:ext uri="{FF2B5EF4-FFF2-40B4-BE49-F238E27FC236}">
                <a16:creationId xmlns:a16="http://schemas.microsoft.com/office/drawing/2014/main" id="{0D4ED627-942D-4260-802A-FE69137F357E}"/>
              </a:ext>
            </a:extLst>
          </p:cNvPr>
          <p:cNvSpPr>
            <a:spLocks noGrp="1"/>
          </p:cNvSpPr>
          <p:nvPr>
            <p:ph type="subTitle" idx="1"/>
          </p:nvPr>
        </p:nvSpPr>
        <p:spPr>
          <a:xfrm>
            <a:off x="1524000" y="4118088"/>
            <a:ext cx="9144000" cy="1393711"/>
          </a:xfrm>
        </p:spPr>
        <p:txBody>
          <a:bodyPr>
            <a:normAutofit/>
          </a:bodyPr>
          <a:lstStyle/>
          <a:p>
            <a:r>
              <a:rPr lang="en-US" dirty="0"/>
              <a:t>Laboratory Informatics</a:t>
            </a:r>
          </a:p>
          <a:p>
            <a:r>
              <a:rPr lang="en-US" dirty="0"/>
              <a:t>August 26 – August 29, 2019, September 4, 2019</a:t>
            </a:r>
          </a:p>
          <a:p>
            <a:r>
              <a:rPr lang="en-US" sz="1800" b="1" dirty="0">
                <a:solidFill>
                  <a:srgbClr val="0070C0"/>
                </a:solidFill>
              </a:rPr>
              <a:t>https://web.microsoftstream.com/video/8f084ec0-395e-48c3-8c5e-2a33121008a1</a:t>
            </a:r>
          </a:p>
        </p:txBody>
      </p:sp>
    </p:spTree>
    <p:extLst>
      <p:ext uri="{BB962C8B-B14F-4D97-AF65-F5344CB8AC3E}">
        <p14:creationId xmlns:p14="http://schemas.microsoft.com/office/powerpoint/2010/main" val="4004693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845B-34B8-4562-B121-6BAF2DFA190B}"/>
              </a:ext>
            </a:extLst>
          </p:cNvPr>
          <p:cNvSpPr>
            <a:spLocks noGrp="1"/>
          </p:cNvSpPr>
          <p:nvPr>
            <p:ph type="title"/>
          </p:nvPr>
        </p:nvSpPr>
        <p:spPr/>
        <p:txBody>
          <a:bodyPr/>
          <a:lstStyle/>
          <a:p>
            <a:pPr algn="ctr"/>
            <a:r>
              <a:rPr lang="en-US" b="1" dirty="0"/>
              <a:t>PLACE HOLDER (DUMMY) ORDERS in KPPI</a:t>
            </a:r>
          </a:p>
        </p:txBody>
      </p:sp>
      <p:sp>
        <p:nvSpPr>
          <p:cNvPr id="3" name="Content Placeholder 2">
            <a:extLst>
              <a:ext uri="{FF2B5EF4-FFF2-40B4-BE49-F238E27FC236}">
                <a16:creationId xmlns:a16="http://schemas.microsoft.com/office/drawing/2014/main" id="{99CA7988-78D2-4891-AE60-57FA3CFE2D9C}"/>
              </a:ext>
            </a:extLst>
          </p:cNvPr>
          <p:cNvSpPr>
            <a:spLocks noGrp="1"/>
          </p:cNvSpPr>
          <p:nvPr>
            <p:ph idx="1"/>
          </p:nvPr>
        </p:nvSpPr>
        <p:spPr/>
        <p:txBody>
          <a:bodyPr/>
          <a:lstStyle/>
          <a:p>
            <a:pPr marL="0" indent="0">
              <a:buNone/>
            </a:pPr>
            <a:r>
              <a:rPr lang="en-US" dirty="0"/>
              <a:t>HOLD CSF FOR FLOW CYTOMETRY          </a:t>
            </a:r>
            <a:r>
              <a:rPr lang="en-US" sz="1400" dirty="0"/>
              <a:t>DRAW AND HOLD EDTA WHOLE BLOOD FOR FLOW CYTOMETRY</a:t>
            </a:r>
          </a:p>
        </p:txBody>
      </p:sp>
      <p:pic>
        <p:nvPicPr>
          <p:cNvPr id="4" name="Picture 3">
            <a:extLst>
              <a:ext uri="{FF2B5EF4-FFF2-40B4-BE49-F238E27FC236}">
                <a16:creationId xmlns:a16="http://schemas.microsoft.com/office/drawing/2014/main" id="{690338C9-A912-403B-BBAC-AD91579D88BB}"/>
              </a:ext>
            </a:extLst>
          </p:cNvPr>
          <p:cNvPicPr/>
          <p:nvPr/>
        </p:nvPicPr>
        <p:blipFill>
          <a:blip r:embed="rId2"/>
          <a:stretch>
            <a:fillRect/>
          </a:stretch>
        </p:blipFill>
        <p:spPr>
          <a:xfrm>
            <a:off x="1492317" y="2208931"/>
            <a:ext cx="3977640" cy="3968032"/>
          </a:xfrm>
          <a:prstGeom prst="rect">
            <a:avLst/>
          </a:prstGeom>
        </p:spPr>
      </p:pic>
      <p:pic>
        <p:nvPicPr>
          <p:cNvPr id="5" name="Picture 4">
            <a:extLst>
              <a:ext uri="{FF2B5EF4-FFF2-40B4-BE49-F238E27FC236}">
                <a16:creationId xmlns:a16="http://schemas.microsoft.com/office/drawing/2014/main" id="{20459081-CA2B-4889-8F1D-3A9561C4BC02}"/>
              </a:ext>
            </a:extLst>
          </p:cNvPr>
          <p:cNvPicPr/>
          <p:nvPr/>
        </p:nvPicPr>
        <p:blipFill>
          <a:blip r:embed="rId3"/>
          <a:stretch>
            <a:fillRect/>
          </a:stretch>
        </p:blipFill>
        <p:spPr>
          <a:xfrm>
            <a:off x="7025005" y="2208931"/>
            <a:ext cx="4123690" cy="3968032"/>
          </a:xfrm>
          <a:prstGeom prst="rect">
            <a:avLst/>
          </a:prstGeom>
        </p:spPr>
      </p:pic>
    </p:spTree>
    <p:extLst>
      <p:ext uri="{BB962C8B-B14F-4D97-AF65-F5344CB8AC3E}">
        <p14:creationId xmlns:p14="http://schemas.microsoft.com/office/powerpoint/2010/main" val="83774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C7D84-532F-47DF-ABB5-D9298A406AAF}"/>
              </a:ext>
            </a:extLst>
          </p:cNvPr>
          <p:cNvSpPr>
            <a:spLocks noGrp="1"/>
          </p:cNvSpPr>
          <p:nvPr>
            <p:ph type="title"/>
          </p:nvPr>
        </p:nvSpPr>
        <p:spPr/>
        <p:txBody>
          <a:bodyPr/>
          <a:lstStyle/>
          <a:p>
            <a:pPr algn="ctr"/>
            <a:r>
              <a:rPr lang="en-US" b="1" dirty="0"/>
              <a:t>Cerner Screenshots</a:t>
            </a:r>
          </a:p>
        </p:txBody>
      </p:sp>
      <p:sp>
        <p:nvSpPr>
          <p:cNvPr id="3" name="Content Placeholder 2">
            <a:extLst>
              <a:ext uri="{FF2B5EF4-FFF2-40B4-BE49-F238E27FC236}">
                <a16:creationId xmlns:a16="http://schemas.microsoft.com/office/drawing/2014/main" id="{953C7375-0582-4C33-A540-F1279DD4114C}"/>
              </a:ext>
            </a:extLst>
          </p:cNvPr>
          <p:cNvSpPr>
            <a:spLocks noGrp="1"/>
          </p:cNvSpPr>
          <p:nvPr>
            <p:ph idx="1"/>
          </p:nvPr>
        </p:nvSpPr>
        <p:spPr/>
        <p:txBody>
          <a:bodyPr/>
          <a:lstStyle/>
          <a:p>
            <a:r>
              <a:rPr lang="en-US" dirty="0"/>
              <a:t>Once order has been accessioned in RMS, it will be Dispatched in Cerner and will crosses over to KPPI if it is an inpatient order.</a:t>
            </a:r>
          </a:p>
          <a:p>
            <a:pPr marL="0" indent="0">
              <a:buNone/>
            </a:pPr>
            <a:endParaRPr lang="en-US" dirty="0"/>
          </a:p>
        </p:txBody>
      </p:sp>
      <p:pic>
        <p:nvPicPr>
          <p:cNvPr id="4" name="Picture 3">
            <a:extLst>
              <a:ext uri="{FF2B5EF4-FFF2-40B4-BE49-F238E27FC236}">
                <a16:creationId xmlns:a16="http://schemas.microsoft.com/office/drawing/2014/main" id="{637FBC5F-443E-4E0B-955A-F76205CCB815}"/>
              </a:ext>
            </a:extLst>
          </p:cNvPr>
          <p:cNvPicPr>
            <a:picLocks noChangeAspect="1"/>
          </p:cNvPicPr>
          <p:nvPr/>
        </p:nvPicPr>
        <p:blipFill>
          <a:blip r:embed="rId2"/>
          <a:stretch>
            <a:fillRect/>
          </a:stretch>
        </p:blipFill>
        <p:spPr>
          <a:xfrm>
            <a:off x="1009650" y="2668001"/>
            <a:ext cx="10172700" cy="2657978"/>
          </a:xfrm>
          <a:prstGeom prst="rect">
            <a:avLst/>
          </a:prstGeom>
        </p:spPr>
      </p:pic>
    </p:spTree>
    <p:extLst>
      <p:ext uri="{BB962C8B-B14F-4D97-AF65-F5344CB8AC3E}">
        <p14:creationId xmlns:p14="http://schemas.microsoft.com/office/powerpoint/2010/main" val="2128144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E749-5CD0-4FF9-BC98-C6E516668408}"/>
              </a:ext>
            </a:extLst>
          </p:cNvPr>
          <p:cNvSpPr>
            <a:spLocks noGrp="1"/>
          </p:cNvSpPr>
          <p:nvPr>
            <p:ph type="title"/>
          </p:nvPr>
        </p:nvSpPr>
        <p:spPr>
          <a:xfrm>
            <a:off x="838200" y="365125"/>
            <a:ext cx="10515600" cy="1166897"/>
          </a:xfrm>
        </p:spPr>
        <p:txBody>
          <a:bodyPr/>
          <a:lstStyle/>
          <a:p>
            <a:pPr algn="ctr"/>
            <a:r>
              <a:rPr lang="en-US" b="1" dirty="0"/>
              <a:t>Cerner Screenshots</a:t>
            </a:r>
          </a:p>
        </p:txBody>
      </p:sp>
      <p:sp>
        <p:nvSpPr>
          <p:cNvPr id="3" name="Content Placeholder 2">
            <a:extLst>
              <a:ext uri="{FF2B5EF4-FFF2-40B4-BE49-F238E27FC236}">
                <a16:creationId xmlns:a16="http://schemas.microsoft.com/office/drawing/2014/main" id="{D94EED40-A401-4E1C-80D0-D4C08FBE8F2E}"/>
              </a:ext>
            </a:extLst>
          </p:cNvPr>
          <p:cNvSpPr>
            <a:spLocks noGrp="1"/>
          </p:cNvSpPr>
          <p:nvPr>
            <p:ph idx="1"/>
          </p:nvPr>
        </p:nvSpPr>
        <p:spPr>
          <a:xfrm>
            <a:off x="838200" y="1532022"/>
            <a:ext cx="10515600" cy="4644942"/>
          </a:xfrm>
        </p:spPr>
        <p:txBody>
          <a:bodyPr/>
          <a:lstStyle/>
          <a:p>
            <a:r>
              <a:rPr lang="en-US" sz="2400" dirty="0"/>
              <a:t>Log in specimen and its collection information.  If collected using KPPI, collection information will be auto-populated like  any </a:t>
            </a:r>
            <a:r>
              <a:rPr lang="en-US" sz="2400" dirty="0" err="1"/>
              <a:t>GenLab</a:t>
            </a:r>
            <a:r>
              <a:rPr lang="en-US" sz="2400" dirty="0"/>
              <a:t> tests</a:t>
            </a:r>
          </a:p>
          <a:p>
            <a:pPr marL="0" indent="0">
              <a:buNone/>
            </a:pPr>
            <a:endParaRPr lang="en-US" dirty="0"/>
          </a:p>
        </p:txBody>
      </p:sp>
      <p:pic>
        <p:nvPicPr>
          <p:cNvPr id="4" name="Picture 3">
            <a:extLst>
              <a:ext uri="{FF2B5EF4-FFF2-40B4-BE49-F238E27FC236}">
                <a16:creationId xmlns:a16="http://schemas.microsoft.com/office/drawing/2014/main" id="{F5592328-B7EF-45D5-9BE8-64011366527A}"/>
              </a:ext>
            </a:extLst>
          </p:cNvPr>
          <p:cNvPicPr>
            <a:picLocks noChangeAspect="1"/>
          </p:cNvPicPr>
          <p:nvPr/>
        </p:nvPicPr>
        <p:blipFill>
          <a:blip r:embed="rId2"/>
          <a:stretch>
            <a:fillRect/>
          </a:stretch>
        </p:blipFill>
        <p:spPr>
          <a:xfrm>
            <a:off x="838200" y="2205791"/>
            <a:ext cx="10515600" cy="4568824"/>
          </a:xfrm>
          <a:prstGeom prst="rect">
            <a:avLst/>
          </a:prstGeom>
        </p:spPr>
      </p:pic>
    </p:spTree>
    <p:extLst>
      <p:ext uri="{BB962C8B-B14F-4D97-AF65-F5344CB8AC3E}">
        <p14:creationId xmlns:p14="http://schemas.microsoft.com/office/powerpoint/2010/main" val="681194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A506-67D1-43E0-9EB1-8D82FC5B8BF0}"/>
              </a:ext>
            </a:extLst>
          </p:cNvPr>
          <p:cNvSpPr>
            <a:spLocks noGrp="1"/>
          </p:cNvSpPr>
          <p:nvPr>
            <p:ph type="title"/>
          </p:nvPr>
        </p:nvSpPr>
        <p:spPr/>
        <p:txBody>
          <a:bodyPr/>
          <a:lstStyle/>
          <a:p>
            <a:pPr algn="ctr"/>
            <a:r>
              <a:rPr lang="en-US" b="1" dirty="0"/>
              <a:t>Cerner Screenshots</a:t>
            </a:r>
          </a:p>
        </p:txBody>
      </p:sp>
      <p:sp>
        <p:nvSpPr>
          <p:cNvPr id="3" name="Content Placeholder 2">
            <a:extLst>
              <a:ext uri="{FF2B5EF4-FFF2-40B4-BE49-F238E27FC236}">
                <a16:creationId xmlns:a16="http://schemas.microsoft.com/office/drawing/2014/main" id="{EC9A5D83-4E00-40F7-A856-05B3FBE7C405}"/>
              </a:ext>
            </a:extLst>
          </p:cNvPr>
          <p:cNvSpPr>
            <a:spLocks noGrp="1"/>
          </p:cNvSpPr>
          <p:nvPr>
            <p:ph idx="1"/>
          </p:nvPr>
        </p:nvSpPr>
        <p:spPr>
          <a:xfrm>
            <a:off x="838200" y="1690688"/>
            <a:ext cx="10515600" cy="4486275"/>
          </a:xfrm>
        </p:spPr>
        <p:txBody>
          <a:bodyPr/>
          <a:lstStyle/>
          <a:p>
            <a:r>
              <a:rPr lang="en-US" dirty="0"/>
              <a:t>Create a transfer list to Medical Center Lab if necessary</a:t>
            </a:r>
          </a:p>
          <a:p>
            <a:pPr marL="0" indent="0">
              <a:buNone/>
            </a:pPr>
            <a:endParaRPr lang="en-US" dirty="0"/>
          </a:p>
        </p:txBody>
      </p:sp>
      <p:pic>
        <p:nvPicPr>
          <p:cNvPr id="4" name="Picture 3">
            <a:extLst>
              <a:ext uri="{FF2B5EF4-FFF2-40B4-BE49-F238E27FC236}">
                <a16:creationId xmlns:a16="http://schemas.microsoft.com/office/drawing/2014/main" id="{0CC010A2-0271-41EF-87FE-F01ECEBDD6C3}"/>
              </a:ext>
            </a:extLst>
          </p:cNvPr>
          <p:cNvPicPr>
            <a:picLocks noChangeAspect="1"/>
          </p:cNvPicPr>
          <p:nvPr/>
        </p:nvPicPr>
        <p:blipFill>
          <a:blip r:embed="rId2"/>
          <a:stretch>
            <a:fillRect/>
          </a:stretch>
        </p:blipFill>
        <p:spPr>
          <a:xfrm>
            <a:off x="904875" y="2114550"/>
            <a:ext cx="10382250" cy="4019549"/>
          </a:xfrm>
          <a:prstGeom prst="rect">
            <a:avLst/>
          </a:prstGeom>
        </p:spPr>
      </p:pic>
    </p:spTree>
    <p:extLst>
      <p:ext uri="{BB962C8B-B14F-4D97-AF65-F5344CB8AC3E}">
        <p14:creationId xmlns:p14="http://schemas.microsoft.com/office/powerpoint/2010/main" val="715755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D17C-173F-4418-823F-B0B7B618CE8D}"/>
              </a:ext>
            </a:extLst>
          </p:cNvPr>
          <p:cNvSpPr>
            <a:spLocks noGrp="1"/>
          </p:cNvSpPr>
          <p:nvPr>
            <p:ph type="title"/>
          </p:nvPr>
        </p:nvSpPr>
        <p:spPr/>
        <p:txBody>
          <a:bodyPr/>
          <a:lstStyle/>
          <a:p>
            <a:pPr algn="ctr"/>
            <a:r>
              <a:rPr lang="en-US" b="1" dirty="0"/>
              <a:t>Cerner Screenshots</a:t>
            </a:r>
          </a:p>
        </p:txBody>
      </p:sp>
      <p:sp>
        <p:nvSpPr>
          <p:cNvPr id="3" name="Content Placeholder 2">
            <a:extLst>
              <a:ext uri="{FF2B5EF4-FFF2-40B4-BE49-F238E27FC236}">
                <a16:creationId xmlns:a16="http://schemas.microsoft.com/office/drawing/2014/main" id="{760557D5-9EAB-4B24-AB36-5808150129E3}"/>
              </a:ext>
            </a:extLst>
          </p:cNvPr>
          <p:cNvSpPr>
            <a:spLocks noGrp="1"/>
          </p:cNvSpPr>
          <p:nvPr>
            <p:ph idx="1"/>
          </p:nvPr>
        </p:nvSpPr>
        <p:spPr>
          <a:xfrm>
            <a:off x="838200" y="1690688"/>
            <a:ext cx="10515600" cy="4720159"/>
          </a:xfrm>
        </p:spPr>
        <p:txBody>
          <a:bodyPr/>
          <a:lstStyle/>
          <a:p>
            <a:r>
              <a:rPr lang="en-US" dirty="0"/>
              <a:t>Transfer to Medical Center Lab</a:t>
            </a:r>
          </a:p>
          <a:p>
            <a:pPr marL="0" indent="0">
              <a:buNone/>
            </a:pPr>
            <a:endParaRPr lang="en-US" dirty="0"/>
          </a:p>
        </p:txBody>
      </p:sp>
      <p:pic>
        <p:nvPicPr>
          <p:cNvPr id="4" name="Picture 3">
            <a:extLst>
              <a:ext uri="{FF2B5EF4-FFF2-40B4-BE49-F238E27FC236}">
                <a16:creationId xmlns:a16="http://schemas.microsoft.com/office/drawing/2014/main" id="{46F229A3-F398-4B76-B112-04BD91EEEBF6}"/>
              </a:ext>
            </a:extLst>
          </p:cNvPr>
          <p:cNvPicPr>
            <a:picLocks noChangeAspect="1"/>
          </p:cNvPicPr>
          <p:nvPr/>
        </p:nvPicPr>
        <p:blipFill>
          <a:blip r:embed="rId2"/>
          <a:stretch>
            <a:fillRect/>
          </a:stretch>
        </p:blipFill>
        <p:spPr>
          <a:xfrm>
            <a:off x="1326383" y="2228065"/>
            <a:ext cx="9435402" cy="3409060"/>
          </a:xfrm>
          <a:prstGeom prst="rect">
            <a:avLst/>
          </a:prstGeom>
        </p:spPr>
      </p:pic>
    </p:spTree>
    <p:extLst>
      <p:ext uri="{BB962C8B-B14F-4D97-AF65-F5344CB8AC3E}">
        <p14:creationId xmlns:p14="http://schemas.microsoft.com/office/powerpoint/2010/main" val="352740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57D5-49FC-42FB-8AA6-BC05B6B159CD}"/>
              </a:ext>
            </a:extLst>
          </p:cNvPr>
          <p:cNvSpPr>
            <a:spLocks noGrp="1"/>
          </p:cNvSpPr>
          <p:nvPr>
            <p:ph type="title"/>
          </p:nvPr>
        </p:nvSpPr>
        <p:spPr/>
        <p:txBody>
          <a:bodyPr/>
          <a:lstStyle/>
          <a:p>
            <a:pPr algn="ctr"/>
            <a:r>
              <a:rPr lang="en-US" b="1" dirty="0"/>
              <a:t>Cerner Screenshots</a:t>
            </a:r>
          </a:p>
        </p:txBody>
      </p:sp>
      <p:sp>
        <p:nvSpPr>
          <p:cNvPr id="3" name="Content Placeholder 2">
            <a:extLst>
              <a:ext uri="{FF2B5EF4-FFF2-40B4-BE49-F238E27FC236}">
                <a16:creationId xmlns:a16="http://schemas.microsoft.com/office/drawing/2014/main" id="{36BD1A99-F1C8-4AA4-BDDC-0DD88DBE8CF0}"/>
              </a:ext>
            </a:extLst>
          </p:cNvPr>
          <p:cNvSpPr>
            <a:spLocks noGrp="1"/>
          </p:cNvSpPr>
          <p:nvPr>
            <p:ph idx="1"/>
          </p:nvPr>
        </p:nvSpPr>
        <p:spPr/>
        <p:txBody>
          <a:bodyPr/>
          <a:lstStyle/>
          <a:p>
            <a:r>
              <a:rPr lang="en-US" dirty="0"/>
              <a:t>Transfer to Medical Center Lab</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B840EF44-B502-4E5D-A533-AF8E61B28B70}"/>
              </a:ext>
            </a:extLst>
          </p:cNvPr>
          <p:cNvPicPr>
            <a:picLocks noChangeAspect="1"/>
          </p:cNvPicPr>
          <p:nvPr/>
        </p:nvPicPr>
        <p:blipFill>
          <a:blip r:embed="rId2"/>
          <a:stretch>
            <a:fillRect/>
          </a:stretch>
        </p:blipFill>
        <p:spPr>
          <a:xfrm>
            <a:off x="838200" y="2227803"/>
            <a:ext cx="10391775" cy="4191000"/>
          </a:xfrm>
          <a:prstGeom prst="rect">
            <a:avLst/>
          </a:prstGeom>
        </p:spPr>
      </p:pic>
    </p:spTree>
    <p:extLst>
      <p:ext uri="{BB962C8B-B14F-4D97-AF65-F5344CB8AC3E}">
        <p14:creationId xmlns:p14="http://schemas.microsoft.com/office/powerpoint/2010/main" val="280654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3C85F-56E8-48B9-830E-BB84D7A977AD}"/>
              </a:ext>
            </a:extLst>
          </p:cNvPr>
          <p:cNvSpPr>
            <a:spLocks noGrp="1"/>
          </p:cNvSpPr>
          <p:nvPr>
            <p:ph type="title"/>
          </p:nvPr>
        </p:nvSpPr>
        <p:spPr/>
        <p:txBody>
          <a:bodyPr/>
          <a:lstStyle/>
          <a:p>
            <a:pPr algn="ctr"/>
            <a:r>
              <a:rPr lang="en-US" b="1" dirty="0"/>
              <a:t>Cerner Screenshots</a:t>
            </a:r>
          </a:p>
        </p:txBody>
      </p:sp>
      <p:sp>
        <p:nvSpPr>
          <p:cNvPr id="3" name="Content Placeholder 2">
            <a:extLst>
              <a:ext uri="{FF2B5EF4-FFF2-40B4-BE49-F238E27FC236}">
                <a16:creationId xmlns:a16="http://schemas.microsoft.com/office/drawing/2014/main" id="{88E7B606-15D7-4656-96ED-5EEDA532B8FA}"/>
              </a:ext>
            </a:extLst>
          </p:cNvPr>
          <p:cNvSpPr>
            <a:spLocks noGrp="1"/>
          </p:cNvSpPr>
          <p:nvPr>
            <p:ph idx="1"/>
          </p:nvPr>
        </p:nvSpPr>
        <p:spPr>
          <a:xfrm>
            <a:off x="838200" y="1356526"/>
            <a:ext cx="10515600" cy="5375869"/>
          </a:xfrm>
        </p:spPr>
        <p:txBody>
          <a:bodyPr/>
          <a:lstStyle/>
          <a:p>
            <a:r>
              <a:rPr lang="en-US" dirty="0"/>
              <a:t>Once logged in at the In-Lab location (Medical Center Lab), Place Holder (Dummy) will autocancel with a reason of “Canceled by Lab: Place Holder Order”</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02EB704E-BBDF-4DB0-8451-8EAA6AB86021}"/>
              </a:ext>
            </a:extLst>
          </p:cNvPr>
          <p:cNvPicPr>
            <a:picLocks noChangeAspect="1"/>
          </p:cNvPicPr>
          <p:nvPr/>
        </p:nvPicPr>
        <p:blipFill>
          <a:blip r:embed="rId2"/>
          <a:stretch>
            <a:fillRect/>
          </a:stretch>
        </p:blipFill>
        <p:spPr>
          <a:xfrm>
            <a:off x="838198" y="2562330"/>
            <a:ext cx="10515601" cy="3838469"/>
          </a:xfrm>
          <a:prstGeom prst="rect">
            <a:avLst/>
          </a:prstGeom>
        </p:spPr>
      </p:pic>
    </p:spTree>
    <p:extLst>
      <p:ext uri="{BB962C8B-B14F-4D97-AF65-F5344CB8AC3E}">
        <p14:creationId xmlns:p14="http://schemas.microsoft.com/office/powerpoint/2010/main" val="8487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69E6C-E6F0-4DCD-A4DC-8C47BAA5ACDA}"/>
              </a:ext>
            </a:extLst>
          </p:cNvPr>
          <p:cNvSpPr>
            <a:spLocks noGrp="1"/>
          </p:cNvSpPr>
          <p:nvPr>
            <p:ph type="title"/>
          </p:nvPr>
        </p:nvSpPr>
        <p:spPr/>
        <p:txBody>
          <a:bodyPr/>
          <a:lstStyle/>
          <a:p>
            <a:pPr algn="ctr"/>
            <a:r>
              <a:rPr lang="en-US" b="1" dirty="0"/>
              <a:t>Cerner Screenshots</a:t>
            </a:r>
          </a:p>
        </p:txBody>
      </p:sp>
      <p:sp>
        <p:nvSpPr>
          <p:cNvPr id="3" name="Content Placeholder 2">
            <a:extLst>
              <a:ext uri="{FF2B5EF4-FFF2-40B4-BE49-F238E27FC236}">
                <a16:creationId xmlns:a16="http://schemas.microsoft.com/office/drawing/2014/main" id="{A4035641-BE6D-4043-B26E-E5F25BBDAB0B}"/>
              </a:ext>
            </a:extLst>
          </p:cNvPr>
          <p:cNvSpPr>
            <a:spLocks noGrp="1"/>
          </p:cNvSpPr>
          <p:nvPr>
            <p:ph idx="1"/>
          </p:nvPr>
        </p:nvSpPr>
        <p:spPr>
          <a:xfrm>
            <a:off x="838200" y="1376624"/>
            <a:ext cx="10515600" cy="5305530"/>
          </a:xfrm>
        </p:spPr>
        <p:txBody>
          <a:bodyPr/>
          <a:lstStyle/>
          <a:p>
            <a:r>
              <a:rPr lang="en-US" dirty="0"/>
              <a:t>Pending Report can be run via Explorer Menu</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52F96BF-D150-4CDE-8477-378DA9273CAD}"/>
              </a:ext>
            </a:extLst>
          </p:cNvPr>
          <p:cNvPicPr>
            <a:picLocks noChangeAspect="1"/>
          </p:cNvPicPr>
          <p:nvPr/>
        </p:nvPicPr>
        <p:blipFill>
          <a:blip r:embed="rId2"/>
          <a:stretch>
            <a:fillRect/>
          </a:stretch>
        </p:blipFill>
        <p:spPr>
          <a:xfrm>
            <a:off x="1065125" y="1808703"/>
            <a:ext cx="10038304" cy="4639721"/>
          </a:xfrm>
          <a:prstGeom prst="rect">
            <a:avLst/>
          </a:prstGeom>
        </p:spPr>
      </p:pic>
    </p:spTree>
    <p:extLst>
      <p:ext uri="{BB962C8B-B14F-4D97-AF65-F5344CB8AC3E}">
        <p14:creationId xmlns:p14="http://schemas.microsoft.com/office/powerpoint/2010/main" val="3444857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8B2AB-81F4-44EF-B42F-7F19C890DF99}"/>
              </a:ext>
            </a:extLst>
          </p:cNvPr>
          <p:cNvSpPr>
            <a:spLocks noGrp="1"/>
          </p:cNvSpPr>
          <p:nvPr>
            <p:ph type="title"/>
          </p:nvPr>
        </p:nvSpPr>
        <p:spPr/>
        <p:txBody>
          <a:bodyPr/>
          <a:lstStyle/>
          <a:p>
            <a:pPr algn="ctr"/>
            <a:r>
              <a:rPr lang="en-US" b="1" dirty="0"/>
              <a:t>Cerner Screenshots</a:t>
            </a:r>
          </a:p>
        </p:txBody>
      </p:sp>
      <p:pic>
        <p:nvPicPr>
          <p:cNvPr id="4" name="Content Placeholder 3">
            <a:extLst>
              <a:ext uri="{FF2B5EF4-FFF2-40B4-BE49-F238E27FC236}">
                <a16:creationId xmlns:a16="http://schemas.microsoft.com/office/drawing/2014/main" id="{C04FC627-055D-4F97-9D9B-A7115E2D3BDF}"/>
              </a:ext>
            </a:extLst>
          </p:cNvPr>
          <p:cNvPicPr>
            <a:picLocks noGrp="1" noChangeAspect="1"/>
          </p:cNvPicPr>
          <p:nvPr>
            <p:ph idx="1"/>
          </p:nvPr>
        </p:nvPicPr>
        <p:blipFill>
          <a:blip r:embed="rId2"/>
          <a:stretch>
            <a:fillRect/>
          </a:stretch>
        </p:blipFill>
        <p:spPr>
          <a:xfrm>
            <a:off x="512465" y="1848897"/>
            <a:ext cx="11224009" cy="3868615"/>
          </a:xfrm>
          <a:prstGeom prst="rect">
            <a:avLst/>
          </a:prstGeom>
        </p:spPr>
      </p:pic>
    </p:spTree>
    <p:extLst>
      <p:ext uri="{BB962C8B-B14F-4D97-AF65-F5344CB8AC3E}">
        <p14:creationId xmlns:p14="http://schemas.microsoft.com/office/powerpoint/2010/main" val="75434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6F7148-5CD6-4F37-A49F-77265FD24EAB}"/>
              </a:ext>
            </a:extLst>
          </p:cNvPr>
          <p:cNvSpPr>
            <a:spLocks noGrp="1"/>
          </p:cNvSpPr>
          <p:nvPr>
            <p:ph type="title"/>
          </p:nvPr>
        </p:nvSpPr>
        <p:spPr>
          <a:xfrm>
            <a:off x="863029" y="1012004"/>
            <a:ext cx="3416158" cy="4795408"/>
          </a:xfrm>
        </p:spPr>
        <p:txBody>
          <a:bodyPr>
            <a:normAutofit/>
          </a:bodyPr>
          <a:lstStyle/>
          <a:p>
            <a:r>
              <a:rPr lang="en-US" b="1">
                <a:solidFill>
                  <a:srgbClr val="FFFFFF"/>
                </a:solidFill>
              </a:rPr>
              <a:t>PLACE HOLDER (DUMMY) ORDERS</a:t>
            </a:r>
          </a:p>
        </p:txBody>
      </p:sp>
      <p:graphicFrame>
        <p:nvGraphicFramePr>
          <p:cNvPr id="5" name="Content Placeholder 2">
            <a:extLst>
              <a:ext uri="{FF2B5EF4-FFF2-40B4-BE49-F238E27FC236}">
                <a16:creationId xmlns:a16="http://schemas.microsoft.com/office/drawing/2014/main" id="{B88CE5C7-814E-4D4F-AC6E-B7489ACDB4B6}"/>
              </a:ext>
            </a:extLst>
          </p:cNvPr>
          <p:cNvGraphicFramePr>
            <a:graphicFrameLocks noGrp="1"/>
          </p:cNvGraphicFramePr>
          <p:nvPr>
            <p:ph idx="1"/>
            <p:extLst>
              <p:ext uri="{D42A27DB-BD31-4B8C-83A1-F6EECF244321}">
                <p14:modId xmlns:p14="http://schemas.microsoft.com/office/powerpoint/2010/main" val="140498932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35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D01EF6-0F37-433D-B016-77B4C2E62793}"/>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PLACE HOLDER (DUMMY) ORDERS</a:t>
            </a:r>
          </a:p>
        </p:txBody>
      </p:sp>
      <p:graphicFrame>
        <p:nvGraphicFramePr>
          <p:cNvPr id="5" name="Content Placeholder 2">
            <a:extLst>
              <a:ext uri="{FF2B5EF4-FFF2-40B4-BE49-F238E27FC236}">
                <a16:creationId xmlns:a16="http://schemas.microsoft.com/office/drawing/2014/main" id="{34BEEAD9-DCB3-4C4D-8344-AEDA3AEB95EC}"/>
              </a:ext>
            </a:extLst>
          </p:cNvPr>
          <p:cNvGraphicFramePr>
            <a:graphicFrameLocks noGrp="1"/>
          </p:cNvGraphicFramePr>
          <p:nvPr>
            <p:ph idx="1"/>
            <p:extLst>
              <p:ext uri="{D42A27DB-BD31-4B8C-83A1-F6EECF244321}">
                <p14:modId xmlns:p14="http://schemas.microsoft.com/office/powerpoint/2010/main" val="409942187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409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F113-0FD9-4078-A48E-41FDB5A9C027}"/>
              </a:ext>
            </a:extLst>
          </p:cNvPr>
          <p:cNvSpPr>
            <a:spLocks noGrp="1"/>
          </p:cNvSpPr>
          <p:nvPr>
            <p:ph type="title"/>
          </p:nvPr>
        </p:nvSpPr>
        <p:spPr>
          <a:xfrm>
            <a:off x="838200" y="365125"/>
            <a:ext cx="10515600" cy="1325563"/>
          </a:xfrm>
        </p:spPr>
        <p:txBody>
          <a:bodyPr>
            <a:normAutofit/>
          </a:bodyPr>
          <a:lstStyle/>
          <a:p>
            <a:pPr algn="ctr"/>
            <a:r>
              <a:rPr lang="en-US" sz="3600" b="1"/>
              <a:t>PLACE HOLDER (DUMMY) ORDERS – High Level Workflow</a:t>
            </a:r>
            <a:endParaRPr lang="en-US" sz="3600" b="1" dirty="0"/>
          </a:p>
        </p:txBody>
      </p:sp>
      <p:pic>
        <p:nvPicPr>
          <p:cNvPr id="9" name="Content Placeholder 8">
            <a:extLst>
              <a:ext uri="{FF2B5EF4-FFF2-40B4-BE49-F238E27FC236}">
                <a16:creationId xmlns:a16="http://schemas.microsoft.com/office/drawing/2014/main" id="{C3D47ED8-5837-4F6E-8A43-33B4C3F0D9AD}"/>
              </a:ext>
            </a:extLst>
          </p:cNvPr>
          <p:cNvPicPr>
            <a:picLocks noGrp="1" noChangeAspect="1"/>
          </p:cNvPicPr>
          <p:nvPr>
            <p:ph idx="1"/>
          </p:nvPr>
        </p:nvPicPr>
        <p:blipFill>
          <a:blip r:embed="rId2"/>
          <a:stretch>
            <a:fillRect/>
          </a:stretch>
        </p:blipFill>
        <p:spPr>
          <a:xfrm>
            <a:off x="838200" y="1690688"/>
            <a:ext cx="10515600" cy="4802187"/>
          </a:xfrm>
          <a:prstGeom prst="rect">
            <a:avLst/>
          </a:prstGeom>
        </p:spPr>
      </p:pic>
    </p:spTree>
    <p:extLst>
      <p:ext uri="{BB962C8B-B14F-4D97-AF65-F5344CB8AC3E}">
        <p14:creationId xmlns:p14="http://schemas.microsoft.com/office/powerpoint/2010/main" val="3045846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E5C6-FDA6-45C7-A286-90BBE420B48B}"/>
              </a:ext>
            </a:extLst>
          </p:cNvPr>
          <p:cNvSpPr>
            <a:spLocks noGrp="1"/>
          </p:cNvSpPr>
          <p:nvPr>
            <p:ph type="title"/>
          </p:nvPr>
        </p:nvSpPr>
        <p:spPr/>
        <p:txBody>
          <a:bodyPr>
            <a:normAutofit/>
          </a:bodyPr>
          <a:lstStyle/>
          <a:p>
            <a:pPr algn="ctr"/>
            <a:r>
              <a:rPr lang="en-US" sz="3200" b="1" dirty="0"/>
              <a:t>PLACE HOLDER (DUMMY) ORDERS – High  Level Workflow</a:t>
            </a:r>
          </a:p>
        </p:txBody>
      </p:sp>
      <p:pic>
        <p:nvPicPr>
          <p:cNvPr id="9" name="Content Placeholder 8">
            <a:extLst>
              <a:ext uri="{FF2B5EF4-FFF2-40B4-BE49-F238E27FC236}">
                <a16:creationId xmlns:a16="http://schemas.microsoft.com/office/drawing/2014/main" id="{5636538E-40EF-4355-9F67-B350C53F9ECA}"/>
              </a:ext>
            </a:extLst>
          </p:cNvPr>
          <p:cNvPicPr>
            <a:picLocks noGrp="1" noChangeAspect="1"/>
          </p:cNvPicPr>
          <p:nvPr>
            <p:ph idx="1"/>
          </p:nvPr>
        </p:nvPicPr>
        <p:blipFill>
          <a:blip r:embed="rId2"/>
          <a:stretch>
            <a:fillRect/>
          </a:stretch>
        </p:blipFill>
        <p:spPr>
          <a:xfrm>
            <a:off x="838199" y="1690687"/>
            <a:ext cx="10515599" cy="4802187"/>
          </a:xfrm>
          <a:prstGeom prst="rect">
            <a:avLst/>
          </a:prstGeom>
        </p:spPr>
      </p:pic>
    </p:spTree>
    <p:extLst>
      <p:ext uri="{BB962C8B-B14F-4D97-AF65-F5344CB8AC3E}">
        <p14:creationId xmlns:p14="http://schemas.microsoft.com/office/powerpoint/2010/main" val="392532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5BFC-007F-4B7D-ADD6-77421F62C9DA}"/>
              </a:ext>
            </a:extLst>
          </p:cNvPr>
          <p:cNvSpPr>
            <a:spLocks noGrp="1"/>
          </p:cNvSpPr>
          <p:nvPr>
            <p:ph type="title"/>
          </p:nvPr>
        </p:nvSpPr>
        <p:spPr>
          <a:xfrm>
            <a:off x="858252" y="365125"/>
            <a:ext cx="10495547" cy="1325563"/>
          </a:xfrm>
        </p:spPr>
        <p:txBody>
          <a:bodyPr>
            <a:normAutofit/>
          </a:bodyPr>
          <a:lstStyle/>
          <a:p>
            <a:pPr algn="ctr"/>
            <a:r>
              <a:rPr lang="en-US" sz="3600" b="1" dirty="0"/>
              <a:t>PLACE HOLDER (DUMMY) ORDERS – High Level Workflow</a:t>
            </a:r>
          </a:p>
        </p:txBody>
      </p:sp>
      <p:pic>
        <p:nvPicPr>
          <p:cNvPr id="4" name="Content Placeholder 3">
            <a:extLst>
              <a:ext uri="{FF2B5EF4-FFF2-40B4-BE49-F238E27FC236}">
                <a16:creationId xmlns:a16="http://schemas.microsoft.com/office/drawing/2014/main" id="{F6B34944-1CE0-436F-A9F3-1668AD95620B}"/>
              </a:ext>
            </a:extLst>
          </p:cNvPr>
          <p:cNvPicPr>
            <a:picLocks noGrp="1" noChangeAspect="1"/>
          </p:cNvPicPr>
          <p:nvPr>
            <p:ph idx="1"/>
          </p:nvPr>
        </p:nvPicPr>
        <p:blipFill>
          <a:blip r:embed="rId2"/>
          <a:stretch>
            <a:fillRect/>
          </a:stretch>
        </p:blipFill>
        <p:spPr>
          <a:xfrm>
            <a:off x="1283368" y="1507958"/>
            <a:ext cx="9657348" cy="4860758"/>
          </a:xfrm>
          <a:prstGeom prst="rect">
            <a:avLst/>
          </a:prstGeom>
        </p:spPr>
      </p:pic>
    </p:spTree>
    <p:extLst>
      <p:ext uri="{BB962C8B-B14F-4D97-AF65-F5344CB8AC3E}">
        <p14:creationId xmlns:p14="http://schemas.microsoft.com/office/powerpoint/2010/main" val="28329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F0DE1-1812-4029-BFB2-4693A0A9A34C}"/>
              </a:ext>
            </a:extLst>
          </p:cNvPr>
          <p:cNvSpPr>
            <a:spLocks noGrp="1"/>
          </p:cNvSpPr>
          <p:nvPr>
            <p:ph type="title"/>
          </p:nvPr>
        </p:nvSpPr>
        <p:spPr/>
        <p:txBody>
          <a:bodyPr>
            <a:normAutofit/>
          </a:bodyPr>
          <a:lstStyle/>
          <a:p>
            <a:pPr algn="ctr"/>
            <a:r>
              <a:rPr lang="en-US" sz="3600" b="1" dirty="0"/>
              <a:t>PLACE HOLDER (DUMMY) ORDERS – Specimen Labels</a:t>
            </a:r>
          </a:p>
        </p:txBody>
      </p:sp>
      <p:sp>
        <p:nvSpPr>
          <p:cNvPr id="3" name="Content Placeholder 2">
            <a:extLst>
              <a:ext uri="{FF2B5EF4-FFF2-40B4-BE49-F238E27FC236}">
                <a16:creationId xmlns:a16="http://schemas.microsoft.com/office/drawing/2014/main" id="{3D3C4B07-F952-4A82-9F00-5BA472D99955}"/>
              </a:ext>
            </a:extLst>
          </p:cNvPr>
          <p:cNvSpPr>
            <a:spLocks noGrp="1"/>
          </p:cNvSpPr>
          <p:nvPr>
            <p:ph idx="1"/>
          </p:nvPr>
        </p:nvSpPr>
        <p:spPr>
          <a:xfrm>
            <a:off x="838200" y="1517515"/>
            <a:ext cx="10515600" cy="4844374"/>
          </a:xfrm>
        </p:spPr>
        <p:txBody>
          <a:bodyPr/>
          <a:lstStyle/>
          <a:p>
            <a:pPr marL="0" indent="0">
              <a:buNone/>
            </a:pPr>
            <a:r>
              <a:rPr lang="en-US" sz="2400" dirty="0"/>
              <a:t>HOLD CSF FOR FLOW CYTOMETRY        HOLD CSF NONGYN         HOLD SPU NONGYN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1200" dirty="0"/>
          </a:p>
          <a:p>
            <a:pPr marL="0" indent="0">
              <a:buNone/>
            </a:pPr>
            <a:r>
              <a:rPr lang="en-US" sz="1800" dirty="0"/>
              <a:t>DRAW AND HOLD EDTA WHOLE BLOOD FOR FLOW CYTOMETRY            </a:t>
            </a:r>
            <a:r>
              <a:rPr lang="en-US" sz="2400" dirty="0"/>
              <a:t>HOLD URN NONGYN</a:t>
            </a:r>
            <a:r>
              <a:rPr lang="en-US" sz="1800" dirty="0"/>
              <a:t>       </a:t>
            </a:r>
          </a:p>
          <a:p>
            <a:pPr marL="0" indent="0">
              <a:buNone/>
            </a:pPr>
            <a:endParaRPr lang="en-US" dirty="0"/>
          </a:p>
        </p:txBody>
      </p:sp>
      <p:pic>
        <p:nvPicPr>
          <p:cNvPr id="4" name="Picture 3">
            <a:extLst>
              <a:ext uri="{FF2B5EF4-FFF2-40B4-BE49-F238E27FC236}">
                <a16:creationId xmlns:a16="http://schemas.microsoft.com/office/drawing/2014/main" id="{7A0E93D3-673C-4B71-AE35-639A8997D517}"/>
              </a:ext>
            </a:extLst>
          </p:cNvPr>
          <p:cNvPicPr>
            <a:picLocks noChangeAspect="1"/>
          </p:cNvPicPr>
          <p:nvPr/>
        </p:nvPicPr>
        <p:blipFill>
          <a:blip r:embed="rId2"/>
          <a:stretch>
            <a:fillRect/>
          </a:stretch>
        </p:blipFill>
        <p:spPr>
          <a:xfrm>
            <a:off x="1147010" y="2000115"/>
            <a:ext cx="3433011" cy="2026454"/>
          </a:xfrm>
          <a:prstGeom prst="rect">
            <a:avLst/>
          </a:prstGeom>
        </p:spPr>
      </p:pic>
      <p:pic>
        <p:nvPicPr>
          <p:cNvPr id="5" name="Picture 4">
            <a:extLst>
              <a:ext uri="{FF2B5EF4-FFF2-40B4-BE49-F238E27FC236}">
                <a16:creationId xmlns:a16="http://schemas.microsoft.com/office/drawing/2014/main" id="{04446CB5-C7A3-4B43-8F76-988196C80099}"/>
              </a:ext>
            </a:extLst>
          </p:cNvPr>
          <p:cNvPicPr>
            <a:picLocks noChangeAspect="1"/>
          </p:cNvPicPr>
          <p:nvPr/>
        </p:nvPicPr>
        <p:blipFill>
          <a:blip r:embed="rId3"/>
          <a:stretch>
            <a:fillRect/>
          </a:stretch>
        </p:blipFill>
        <p:spPr>
          <a:xfrm>
            <a:off x="1147010" y="4460457"/>
            <a:ext cx="3433011" cy="1968108"/>
          </a:xfrm>
          <a:prstGeom prst="rect">
            <a:avLst/>
          </a:prstGeom>
        </p:spPr>
      </p:pic>
      <p:pic>
        <p:nvPicPr>
          <p:cNvPr id="11" name="Picture 10">
            <a:extLst>
              <a:ext uri="{FF2B5EF4-FFF2-40B4-BE49-F238E27FC236}">
                <a16:creationId xmlns:a16="http://schemas.microsoft.com/office/drawing/2014/main" id="{EE0DF5E7-5EE5-4A2A-8D24-B18C101E6BE6}"/>
              </a:ext>
            </a:extLst>
          </p:cNvPr>
          <p:cNvPicPr>
            <a:picLocks noChangeAspect="1"/>
          </p:cNvPicPr>
          <p:nvPr/>
        </p:nvPicPr>
        <p:blipFill>
          <a:blip r:embed="rId4"/>
          <a:stretch>
            <a:fillRect/>
          </a:stretch>
        </p:blipFill>
        <p:spPr>
          <a:xfrm>
            <a:off x="5125453" y="2000116"/>
            <a:ext cx="3176336" cy="2026454"/>
          </a:xfrm>
          <a:prstGeom prst="rect">
            <a:avLst/>
          </a:prstGeom>
        </p:spPr>
      </p:pic>
      <p:pic>
        <p:nvPicPr>
          <p:cNvPr id="12" name="Picture 11">
            <a:extLst>
              <a:ext uri="{FF2B5EF4-FFF2-40B4-BE49-F238E27FC236}">
                <a16:creationId xmlns:a16="http://schemas.microsoft.com/office/drawing/2014/main" id="{54463F65-2CA0-4D82-8BAB-88F6312C47ED}"/>
              </a:ext>
            </a:extLst>
          </p:cNvPr>
          <p:cNvPicPr>
            <a:picLocks noChangeAspect="1"/>
          </p:cNvPicPr>
          <p:nvPr/>
        </p:nvPicPr>
        <p:blipFill>
          <a:blip r:embed="rId5"/>
          <a:stretch>
            <a:fillRect/>
          </a:stretch>
        </p:blipFill>
        <p:spPr>
          <a:xfrm>
            <a:off x="8510337" y="1996104"/>
            <a:ext cx="3176336" cy="2026455"/>
          </a:xfrm>
          <a:prstGeom prst="rect">
            <a:avLst/>
          </a:prstGeom>
        </p:spPr>
      </p:pic>
      <p:pic>
        <p:nvPicPr>
          <p:cNvPr id="13" name="Picture 12">
            <a:extLst>
              <a:ext uri="{FF2B5EF4-FFF2-40B4-BE49-F238E27FC236}">
                <a16:creationId xmlns:a16="http://schemas.microsoft.com/office/drawing/2014/main" id="{84B94A8D-E7EC-4B4B-B747-05DF61766257}"/>
              </a:ext>
            </a:extLst>
          </p:cNvPr>
          <p:cNvPicPr>
            <a:picLocks noChangeAspect="1"/>
          </p:cNvPicPr>
          <p:nvPr/>
        </p:nvPicPr>
        <p:blipFill>
          <a:blip r:embed="rId6"/>
          <a:stretch>
            <a:fillRect/>
          </a:stretch>
        </p:blipFill>
        <p:spPr>
          <a:xfrm>
            <a:off x="7138736" y="4460458"/>
            <a:ext cx="3336760" cy="1968108"/>
          </a:xfrm>
          <a:prstGeom prst="rect">
            <a:avLst/>
          </a:prstGeom>
        </p:spPr>
      </p:pic>
    </p:spTree>
    <p:extLst>
      <p:ext uri="{BB962C8B-B14F-4D97-AF65-F5344CB8AC3E}">
        <p14:creationId xmlns:p14="http://schemas.microsoft.com/office/powerpoint/2010/main" val="90808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4F24-D7E5-48C1-B2B8-E6BD78108B54}"/>
              </a:ext>
            </a:extLst>
          </p:cNvPr>
          <p:cNvSpPr>
            <a:spLocks noGrp="1"/>
          </p:cNvSpPr>
          <p:nvPr>
            <p:ph type="title"/>
          </p:nvPr>
        </p:nvSpPr>
        <p:spPr/>
        <p:txBody>
          <a:bodyPr>
            <a:normAutofit/>
          </a:bodyPr>
          <a:lstStyle/>
          <a:p>
            <a:pPr algn="ctr"/>
            <a:r>
              <a:rPr lang="en-US" b="1" dirty="0"/>
              <a:t>PLACE HOLDER (DUMMY) ORDERS in KPPI </a:t>
            </a:r>
          </a:p>
        </p:txBody>
      </p:sp>
      <p:sp>
        <p:nvSpPr>
          <p:cNvPr id="3" name="Content Placeholder 2">
            <a:extLst>
              <a:ext uri="{FF2B5EF4-FFF2-40B4-BE49-F238E27FC236}">
                <a16:creationId xmlns:a16="http://schemas.microsoft.com/office/drawing/2014/main" id="{0EF3AE7F-CCF1-4154-90B7-A26F3C293670}"/>
              </a:ext>
            </a:extLst>
          </p:cNvPr>
          <p:cNvSpPr>
            <a:spLocks noGrp="1"/>
          </p:cNvSpPr>
          <p:nvPr>
            <p:ph idx="1"/>
          </p:nvPr>
        </p:nvSpPr>
        <p:spPr/>
        <p:txBody>
          <a:bodyPr/>
          <a:lstStyle/>
          <a:p>
            <a:pPr marL="0" indent="0">
              <a:buNone/>
            </a:pPr>
            <a:r>
              <a:rPr lang="en-US" dirty="0"/>
              <a:t>        HOLD CSF NONGYN                                      HOLD SPU NONGYN</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2BBF9749-7B1A-41C3-A6FD-3A916FEF31AC}"/>
              </a:ext>
            </a:extLst>
          </p:cNvPr>
          <p:cNvPicPr/>
          <p:nvPr/>
        </p:nvPicPr>
        <p:blipFill>
          <a:blip r:embed="rId2"/>
          <a:stretch>
            <a:fillRect/>
          </a:stretch>
        </p:blipFill>
        <p:spPr>
          <a:xfrm>
            <a:off x="1006642" y="2241851"/>
            <a:ext cx="4406900" cy="4251024"/>
          </a:xfrm>
          <a:prstGeom prst="rect">
            <a:avLst/>
          </a:prstGeom>
        </p:spPr>
      </p:pic>
      <p:pic>
        <p:nvPicPr>
          <p:cNvPr id="7" name="Picture 6">
            <a:extLst>
              <a:ext uri="{FF2B5EF4-FFF2-40B4-BE49-F238E27FC236}">
                <a16:creationId xmlns:a16="http://schemas.microsoft.com/office/drawing/2014/main" id="{DF5A4855-06A5-4899-A873-05C60DAC9473}"/>
              </a:ext>
            </a:extLst>
          </p:cNvPr>
          <p:cNvPicPr/>
          <p:nvPr/>
        </p:nvPicPr>
        <p:blipFill>
          <a:blip r:embed="rId3"/>
          <a:stretch>
            <a:fillRect/>
          </a:stretch>
        </p:blipFill>
        <p:spPr>
          <a:xfrm>
            <a:off x="6681537" y="2241851"/>
            <a:ext cx="4178300" cy="4251024"/>
          </a:xfrm>
          <a:prstGeom prst="rect">
            <a:avLst/>
          </a:prstGeom>
        </p:spPr>
      </p:pic>
    </p:spTree>
    <p:extLst>
      <p:ext uri="{BB962C8B-B14F-4D97-AF65-F5344CB8AC3E}">
        <p14:creationId xmlns:p14="http://schemas.microsoft.com/office/powerpoint/2010/main" val="98301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1F41-F0D2-42DB-BE33-1125446F5300}"/>
              </a:ext>
            </a:extLst>
          </p:cNvPr>
          <p:cNvSpPr>
            <a:spLocks noGrp="1"/>
          </p:cNvSpPr>
          <p:nvPr>
            <p:ph type="title"/>
          </p:nvPr>
        </p:nvSpPr>
        <p:spPr/>
        <p:txBody>
          <a:bodyPr/>
          <a:lstStyle/>
          <a:p>
            <a:pPr algn="ctr"/>
            <a:r>
              <a:rPr lang="en-US" b="1" dirty="0"/>
              <a:t>PLACE HOLDER (DUMMY) ORDERS in KPPI</a:t>
            </a:r>
          </a:p>
        </p:txBody>
      </p:sp>
      <p:sp>
        <p:nvSpPr>
          <p:cNvPr id="3" name="Content Placeholder 2">
            <a:extLst>
              <a:ext uri="{FF2B5EF4-FFF2-40B4-BE49-F238E27FC236}">
                <a16:creationId xmlns:a16="http://schemas.microsoft.com/office/drawing/2014/main" id="{304ED868-CF92-4123-8ED0-9EC656892B3E}"/>
              </a:ext>
            </a:extLst>
          </p:cNvPr>
          <p:cNvSpPr>
            <a:spLocks noGrp="1"/>
          </p:cNvSpPr>
          <p:nvPr>
            <p:ph idx="1"/>
          </p:nvPr>
        </p:nvSpPr>
        <p:spPr/>
        <p:txBody>
          <a:bodyPr/>
          <a:lstStyle/>
          <a:p>
            <a:pPr marL="0" indent="0">
              <a:buNone/>
            </a:pPr>
            <a:r>
              <a:rPr lang="en-US" dirty="0"/>
              <a:t>                                     HOLD URN NONGYN</a:t>
            </a:r>
          </a:p>
          <a:p>
            <a:pPr marL="0" indent="0">
              <a:buNone/>
            </a:pPr>
            <a:endParaRPr lang="en-US" dirty="0"/>
          </a:p>
        </p:txBody>
      </p:sp>
      <p:pic>
        <p:nvPicPr>
          <p:cNvPr id="4" name="Picture 3">
            <a:extLst>
              <a:ext uri="{FF2B5EF4-FFF2-40B4-BE49-F238E27FC236}">
                <a16:creationId xmlns:a16="http://schemas.microsoft.com/office/drawing/2014/main" id="{16B5473A-2C4F-42C0-BAD0-79855A0C0965}"/>
              </a:ext>
            </a:extLst>
          </p:cNvPr>
          <p:cNvPicPr/>
          <p:nvPr/>
        </p:nvPicPr>
        <p:blipFill>
          <a:blip r:embed="rId2"/>
          <a:stretch>
            <a:fillRect/>
          </a:stretch>
        </p:blipFill>
        <p:spPr>
          <a:xfrm>
            <a:off x="3302000" y="2245360"/>
            <a:ext cx="4406900" cy="4443730"/>
          </a:xfrm>
          <a:prstGeom prst="rect">
            <a:avLst/>
          </a:prstGeom>
        </p:spPr>
      </p:pic>
    </p:spTree>
    <p:extLst>
      <p:ext uri="{BB962C8B-B14F-4D97-AF65-F5344CB8AC3E}">
        <p14:creationId xmlns:p14="http://schemas.microsoft.com/office/powerpoint/2010/main" val="3073029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9D95D09F683C4CB594092CEF3D4D8A" ma:contentTypeVersion="13" ma:contentTypeDescription="Create a new document." ma:contentTypeScope="" ma:versionID="b0f48d82f22522451d52ba9adda23a87">
  <xsd:schema xmlns:xsd="http://www.w3.org/2001/XMLSchema" xmlns:xs="http://www.w3.org/2001/XMLSchema" xmlns:p="http://schemas.microsoft.com/office/2006/metadata/properties" xmlns:ns3="256fd4f6-1631-4e98-80bf-a28abf8f18b9" xmlns:ns4="361c80f5-98f5-48e4-b9fb-1087b30ec541" targetNamespace="http://schemas.microsoft.com/office/2006/metadata/properties" ma:root="true" ma:fieldsID="1affc2411f83f50b417efd7adee042af" ns3:_="" ns4:_="">
    <xsd:import namespace="256fd4f6-1631-4e98-80bf-a28abf8f18b9"/>
    <xsd:import namespace="361c80f5-98f5-48e4-b9fb-1087b30ec54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fd4f6-1631-4e98-80bf-a28abf8f18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1c80f5-98f5-48e4-b9fb-1087b30ec54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215F6A-FB60-4E15-87FA-D53EECA357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6fd4f6-1631-4e98-80bf-a28abf8f18b9"/>
    <ds:schemaRef ds:uri="361c80f5-98f5-48e4-b9fb-1087b30ec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21B4F0-297D-421F-A0C7-0F2087CDEF2F}">
  <ds:schemaRefs>
    <ds:schemaRef ds:uri="http://schemas.microsoft.com/sharepoint/v3/contenttype/forms"/>
  </ds:schemaRefs>
</ds:datastoreItem>
</file>

<file path=customXml/itemProps3.xml><?xml version="1.0" encoding="utf-8"?>
<ds:datastoreItem xmlns:ds="http://schemas.openxmlformats.org/officeDocument/2006/customXml" ds:itemID="{65A36DF2-59A9-4378-B8D4-339CDC6573A4}">
  <ds:schemaRefs>
    <ds:schemaRef ds:uri="http://purl.org/dc/elements/1.1/"/>
    <ds:schemaRef ds:uri="http://schemas.microsoft.com/office/infopath/2007/PartnerControls"/>
    <ds:schemaRef ds:uri="http://purl.org/dc/terms/"/>
    <ds:schemaRef ds:uri="http://www.w3.org/XML/1998/namespace"/>
    <ds:schemaRef ds:uri="361c80f5-98f5-48e4-b9fb-1087b30ec541"/>
    <ds:schemaRef ds:uri="http://schemas.microsoft.com/office/2006/documentManagement/types"/>
    <ds:schemaRef ds:uri="http://purl.org/dc/dcmitype/"/>
    <ds:schemaRef ds:uri="http://schemas.microsoft.com/office/2006/metadata/properties"/>
    <ds:schemaRef ds:uri="http://schemas.openxmlformats.org/package/2006/metadata/core-properties"/>
    <ds:schemaRef ds:uri="256fd4f6-1631-4e98-80bf-a28abf8f18b9"/>
  </ds:schemaRefs>
</ds:datastoreItem>
</file>

<file path=docProps/app.xml><?xml version="1.0" encoding="utf-8"?>
<Properties xmlns="http://schemas.openxmlformats.org/officeDocument/2006/extended-properties" xmlns:vt="http://schemas.openxmlformats.org/officeDocument/2006/docPropsVTypes">
  <TotalTime>410</TotalTime>
  <Words>467</Words>
  <Application>Microsoft Office PowerPoint</Application>
  <PresentationFormat>Widescreen</PresentationFormat>
  <Paragraphs>49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PLACE HOLDER (DUMMY) ORDERS</vt:lpstr>
      <vt:lpstr>PLACE HOLDER (DUMMY) ORDERS</vt:lpstr>
      <vt:lpstr>PLACE HOLDER (DUMMY) ORDERS</vt:lpstr>
      <vt:lpstr>PLACE HOLDER (DUMMY) ORDERS – High Level Workflow</vt:lpstr>
      <vt:lpstr>PLACE HOLDER (DUMMY) ORDERS – High  Level Workflow</vt:lpstr>
      <vt:lpstr>PLACE HOLDER (DUMMY) ORDERS – High Level Workflow</vt:lpstr>
      <vt:lpstr>PLACE HOLDER (DUMMY) ORDERS – Specimen Labels</vt:lpstr>
      <vt:lpstr>PLACE HOLDER (DUMMY) ORDERS in KPPI </vt:lpstr>
      <vt:lpstr>PLACE HOLDER (DUMMY) ORDERS in KPPI</vt:lpstr>
      <vt:lpstr>PLACE HOLDER (DUMMY) ORDERS in KPPI</vt:lpstr>
      <vt:lpstr>Cerner Screenshots</vt:lpstr>
      <vt:lpstr>Cerner Screenshots</vt:lpstr>
      <vt:lpstr>Cerner Screenshots</vt:lpstr>
      <vt:lpstr>Cerner Screenshots</vt:lpstr>
      <vt:lpstr>Cerner Screenshots</vt:lpstr>
      <vt:lpstr>Cerner Screenshots</vt:lpstr>
      <vt:lpstr>Cerner Screenshots</vt:lpstr>
      <vt:lpstr>Cerner Screenshots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HOLDER (DUMMY) ORDERS</dc:title>
  <dc:creator>Marian W Azuma</dc:creator>
  <cp:lastModifiedBy>Anthony X. Anico</cp:lastModifiedBy>
  <cp:revision>12</cp:revision>
  <dcterms:created xsi:type="dcterms:W3CDTF">2019-08-26T13:41:35Z</dcterms:created>
  <dcterms:modified xsi:type="dcterms:W3CDTF">2019-09-23T23:17:06Z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0x0101009C9D95D09F683C4CB594092CEF3D4D8A</vt:lpwstr>
  </property>
</Properties>
</file>