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30"/>
  </p:notesMasterIdLst>
  <p:handoutMasterIdLst>
    <p:handoutMasterId r:id="rId31"/>
  </p:handoutMasterIdLst>
  <p:sldIdLst>
    <p:sldId id="256" r:id="rId6"/>
    <p:sldId id="257" r:id="rId7"/>
    <p:sldId id="278" r:id="rId8"/>
    <p:sldId id="259" r:id="rId9"/>
    <p:sldId id="283" r:id="rId10"/>
    <p:sldId id="268" r:id="rId11"/>
    <p:sldId id="262" r:id="rId12"/>
    <p:sldId id="263" r:id="rId13"/>
    <p:sldId id="289" r:id="rId14"/>
    <p:sldId id="265" r:id="rId15"/>
    <p:sldId id="270" r:id="rId16"/>
    <p:sldId id="272" r:id="rId17"/>
    <p:sldId id="276" r:id="rId18"/>
    <p:sldId id="273" r:id="rId19"/>
    <p:sldId id="264" r:id="rId20"/>
    <p:sldId id="266" r:id="rId21"/>
    <p:sldId id="281" r:id="rId22"/>
    <p:sldId id="271" r:id="rId23"/>
    <p:sldId id="290" r:id="rId24"/>
    <p:sldId id="285" r:id="rId25"/>
    <p:sldId id="292" r:id="rId26"/>
    <p:sldId id="286" r:id="rId27"/>
    <p:sldId id="287" r:id="rId28"/>
    <p:sldId id="277" r:id="rId29"/>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1B47"/>
    <a:srgbClr val="471B34"/>
    <a:srgbClr val="441B47"/>
    <a:srgbClr val="C3AEE0"/>
    <a:srgbClr val="633C8C"/>
    <a:srgbClr val="D8D1CA"/>
    <a:srgbClr val="009E47"/>
    <a:srgbClr val="007434"/>
    <a:srgbClr val="4A206A"/>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44AEE-D63E-47DC-8743-D6507C6E8D35}" v="2" dt="2020-08-06T23:21:21.493"/>
    <p1510:client id="{545309CD-59BE-4649-BF1A-EF65217336C2}" v="186" dt="2020-08-07T16:49:42.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116" d="100"/>
          <a:sy n="116" d="100"/>
        </p:scale>
        <p:origin x="120" y="1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1-26T13:01:09.905" idx="1">
    <p:pos x="10" y="10"/>
    <p:text>VIDEO LINK - ELIMINATE?</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2B133D"/>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rgbClr val="2B133D"/>
        </a:soli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rgbClr val="2B133D"/>
        </a:soli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solidFill>
          <a:srgbClr val="2B133D"/>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8/7/2020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8/7/2020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17</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8/7/2020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8/7/2020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8/7/2020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8/7/2020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8/7/2020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8/7/2020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8/7/2020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1CA"/>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8/7/2020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1C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jpe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7.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6.PNG"/><Relationship Id="rId2" Type="http://schemas.openxmlformats.org/officeDocument/2006/relationships/diagramData" Target="../diagrams/data1.xml"/><Relationship Id="rId16" Type="http://schemas.openxmlformats.org/officeDocument/2006/relationships/image" Target="../media/image37.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6.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5.jp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s://vimeo.com/216924061" TargetMode="External"/><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8.jpg"/><Relationship Id="rId12" Type="http://schemas.microsoft.com/office/2007/relationships/hdphoto" Target="../media/hdphoto4.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vimeo.com/199052358" TargetMode="External"/><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5.jpeg"/><Relationship Id="rId4" Type="http://schemas.openxmlformats.org/officeDocument/2006/relationships/image" Target="../media/image7.png"/><Relationship Id="rId9" Type="http://schemas.openxmlformats.org/officeDocument/2006/relationships/image" Target="../media/image9.png"/><Relationship Id="rId1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5.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4.svg"/><Relationship Id="rId12"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2.wdp"/><Relationship Id="rId3" Type="http://schemas.openxmlformats.org/officeDocument/2006/relationships/image" Target="../media/image5.jpeg"/><Relationship Id="rId7" Type="http://schemas.microsoft.com/office/2007/relationships/hdphoto" Target="../media/hdphoto9.wdp"/><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11" Type="http://schemas.microsoft.com/office/2007/relationships/hdphoto" Target="../media/hdphoto11.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svg"/><Relationship Id="rId12" Type="http://schemas.openxmlformats.org/officeDocument/2006/relationships/image" Target="../media/image52.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2020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662574" y="183162"/>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49202" y="4732767"/>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465541" y="897056"/>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5"/>
              <a:tile tx="0" ty="0" sx="100000" sy="100000" flip="none" algn="tl"/>
            </a:blipFill>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856727"/>
            <a:ext cx="11595426"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pic>
        <p:nvPicPr>
          <p:cNvPr id="13" name="Audio 12">
            <a:hlinkClick r:id="" action="ppaction://media"/>
            <a:extLst>
              <a:ext uri="{FF2B5EF4-FFF2-40B4-BE49-F238E27FC236}">
                <a16:creationId xmlns:a16="http://schemas.microsoft.com/office/drawing/2014/main" id="{F6E754D1-6816-448B-9805-5BB40371E7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374">
        <p15:prstTrans prst="curtains"/>
      </p:transition>
    </mc:Choice>
    <mc:Fallback xmlns="">
      <p:transition spd="slow" advTm="9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31" presetClass="entr" presetSubtype="0" fill="hold" grpId="1"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 calcmode="lin" valueType="num">
                                      <p:cBhvr>
                                        <p:cTn id="12" dur="500" fill="hold"/>
                                        <p:tgtEl>
                                          <p:spTgt spid="3"/>
                                        </p:tgtEl>
                                        <p:attrNameLst>
                                          <p:attrName>style.rotation</p:attrName>
                                        </p:attrNameLst>
                                      </p:cBhvr>
                                      <p:tavLst>
                                        <p:tav tm="0">
                                          <p:val>
                                            <p:fltVal val="90"/>
                                          </p:val>
                                        </p:tav>
                                        <p:tav tm="100000">
                                          <p:val>
                                            <p:fltVal val="0"/>
                                          </p:val>
                                        </p:tav>
                                      </p:tavLst>
                                    </p:anim>
                                    <p:animEffect transition="in" filter="fade">
                                      <p:cBhvr>
                                        <p:cTn id="13" dur="500"/>
                                        <p:tgtEl>
                                          <p:spTgt spid="3"/>
                                        </p:tgtEl>
                                      </p:cBhvr>
                                    </p:animEffect>
                                  </p:childTnLst>
                                </p:cTn>
                              </p:par>
                              <p:par>
                                <p:cTn id="14" presetID="30" presetClass="emph" presetSubtype="0" fill="hold" grpId="0" nodeType="withEffect">
                                  <p:stCondLst>
                                    <p:cond delay="0"/>
                                  </p:stCondLst>
                                  <p:childTnLst>
                                    <p:animClr clrSpc="hsl" dir="cw">
                                      <p:cBhvr override="childStyle">
                                        <p:cTn id="15" dur="500" fill="hold"/>
                                        <p:tgtEl>
                                          <p:spTgt spid="3"/>
                                        </p:tgtEl>
                                        <p:attrNameLst>
                                          <p:attrName>style.color</p:attrName>
                                        </p:attrNameLst>
                                      </p:cBhvr>
                                      <p:by>
                                        <p:hsl h="0" s="12549" l="25098"/>
                                      </p:by>
                                    </p:animClr>
                                    <p:animClr clrSpc="hsl" dir="cw">
                                      <p:cBhvr>
                                        <p:cTn id="16" dur="500" fill="hold"/>
                                        <p:tgtEl>
                                          <p:spTgt spid="3"/>
                                        </p:tgtEl>
                                        <p:attrNameLst>
                                          <p:attrName>fillcolor</p:attrName>
                                        </p:attrNameLst>
                                      </p:cBhvr>
                                      <p:by>
                                        <p:hsl h="0" s="12549" l="25098"/>
                                      </p:by>
                                    </p:animClr>
                                    <p:animClr clrSpc="hsl" dir="cw">
                                      <p:cBhvr>
                                        <p:cTn id="17" dur="500" fill="hold"/>
                                        <p:tgtEl>
                                          <p:spTgt spid="3"/>
                                        </p:tgtEl>
                                        <p:attrNameLst>
                                          <p:attrName>stroke.color</p:attrName>
                                        </p:attrNameLst>
                                      </p:cBhvr>
                                      <p:by>
                                        <p:hsl h="0" s="12549" l="25098"/>
                                      </p:by>
                                    </p:animClr>
                                    <p:set>
                                      <p:cBhvr>
                                        <p:cTn id="18" dur="500" fill="hold"/>
                                        <p:tgtEl>
                                          <p:spTgt spid="3"/>
                                        </p:tgtEl>
                                        <p:attrNameLst>
                                          <p:attrName>fill.type</p:attrName>
                                        </p:attrNameLst>
                                      </p:cBhvr>
                                      <p:to>
                                        <p:strVal val="solid"/>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000"/>
                            </p:stCondLst>
                            <p:childTnLst>
                              <p:par>
                                <p:cTn id="24" presetID="4" presetClass="entr" presetSubtype="3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out)">
                                      <p:cBhvr>
                                        <p:cTn id="26" dur="500"/>
                                        <p:tgtEl>
                                          <p:spTgt spid="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par>
                          <p:cTn id="29" fill="hold">
                            <p:stCondLst>
                              <p:cond delay="1500"/>
                            </p:stCondLst>
                            <p:childTnLst>
                              <p:par>
                                <p:cTn id="30" presetID="31" presetClass="entr" presetSubtype="0" fill="hold" grpId="1"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 calcmode="lin" valueType="num">
                                      <p:cBhvr>
                                        <p:cTn id="34" dur="500" fill="hold"/>
                                        <p:tgtEl>
                                          <p:spTgt spid="12"/>
                                        </p:tgtEl>
                                        <p:attrNameLst>
                                          <p:attrName>style.rotation</p:attrName>
                                        </p:attrNameLst>
                                      </p:cBhvr>
                                      <p:tavLst>
                                        <p:tav tm="0">
                                          <p:val>
                                            <p:fltVal val="90"/>
                                          </p:val>
                                        </p:tav>
                                        <p:tav tm="100000">
                                          <p:val>
                                            <p:fltVal val="0"/>
                                          </p:val>
                                        </p:tav>
                                      </p:tavLst>
                                    </p:anim>
                                    <p:animEffect transition="in" filter="fade">
                                      <p:cBhvr>
                                        <p:cTn id="35" dur="500"/>
                                        <p:tgtEl>
                                          <p:spTgt spid="12"/>
                                        </p:tgtEl>
                                      </p:cBhvr>
                                    </p:animEffect>
                                  </p:childTnLst>
                                </p:cTn>
                              </p:par>
                              <p:par>
                                <p:cTn id="36" presetID="30" presetClass="emph" presetSubtype="0" fill="hold" grpId="0" nodeType="withEffect">
                                  <p:stCondLst>
                                    <p:cond delay="0"/>
                                  </p:stCondLst>
                                  <p:childTnLst>
                                    <p:animClr clrSpc="hsl" dir="cw">
                                      <p:cBhvr override="childStyle">
                                        <p:cTn id="37" dur="500" fill="hold"/>
                                        <p:tgtEl>
                                          <p:spTgt spid="12"/>
                                        </p:tgtEl>
                                        <p:attrNameLst>
                                          <p:attrName>style.color</p:attrName>
                                        </p:attrNameLst>
                                      </p:cBhvr>
                                      <p:by>
                                        <p:hsl h="0" s="12549" l="25098"/>
                                      </p:by>
                                    </p:animClr>
                                    <p:animClr clrSpc="hsl" dir="cw">
                                      <p:cBhvr>
                                        <p:cTn id="38" dur="500" fill="hold"/>
                                        <p:tgtEl>
                                          <p:spTgt spid="12"/>
                                        </p:tgtEl>
                                        <p:attrNameLst>
                                          <p:attrName>fillcolor</p:attrName>
                                        </p:attrNameLst>
                                      </p:cBhvr>
                                      <p:by>
                                        <p:hsl h="0" s="12549" l="25098"/>
                                      </p:by>
                                    </p:animClr>
                                    <p:animClr clrSpc="hsl" dir="cw">
                                      <p:cBhvr>
                                        <p:cTn id="39" dur="500" fill="hold"/>
                                        <p:tgtEl>
                                          <p:spTgt spid="12"/>
                                        </p:tgtEl>
                                        <p:attrNameLst>
                                          <p:attrName>stroke.color</p:attrName>
                                        </p:attrNameLst>
                                      </p:cBhvr>
                                      <p:by>
                                        <p:hsl h="0" s="12549" l="25098"/>
                                      </p:by>
                                    </p:animClr>
                                    <p:set>
                                      <p:cBhvr>
                                        <p:cTn id="4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1421832674"/>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1807875725"/>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2B133D"/>
          </a:solidFill>
          <a:ln>
            <a:no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2B133D"/>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gradFill>
            <a:gsLst>
              <a:gs pos="0">
                <a:srgbClr val="7030A0"/>
              </a:gs>
              <a:gs pos="100000">
                <a:srgbClr val="CFAFE7"/>
              </a:gs>
            </a:gsLst>
            <a:lin ang="5400000" scaled="1"/>
          </a:gra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gradFill flip="none" rotWithShape="1">
            <a:gsLst>
              <a:gs pos="0">
                <a:srgbClr val="4F2270">
                  <a:shade val="30000"/>
                  <a:satMod val="115000"/>
                </a:srgbClr>
              </a:gs>
              <a:gs pos="50000">
                <a:srgbClr val="4F2270">
                  <a:shade val="67500"/>
                  <a:satMod val="115000"/>
                </a:srgbClr>
              </a:gs>
              <a:gs pos="100000">
                <a:srgbClr val="4F2270">
                  <a:shade val="100000"/>
                  <a:satMod val="115000"/>
                </a:srgbClr>
              </a:gs>
            </a:gsLst>
            <a:lin ang="5400000" scaled="1"/>
            <a:tileRect/>
          </a:gra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38007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6600CC"/>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04942" y="900467"/>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1233" y="2514174"/>
            <a:ext cx="2457868" cy="2892211"/>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3100" y="2390895"/>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029" y="2775241"/>
            <a:ext cx="2642890" cy="2631144"/>
          </a:xfrm>
          <a:prstGeom prst="rect">
            <a:avLst/>
          </a:prstGeom>
          <a:ln>
            <a:noFill/>
          </a:ln>
        </p:spPr>
      </p:pic>
      <p:sp>
        <p:nvSpPr>
          <p:cNvPr id="12" name="TextBox 11"/>
          <p:cNvSpPr txBox="1"/>
          <p:nvPr/>
        </p:nvSpPr>
        <p:spPr>
          <a:xfrm>
            <a:off x="4849101" y="1494755"/>
            <a:ext cx="3220078" cy="954107"/>
          </a:xfrm>
          <a:prstGeom prst="rect">
            <a:avLst/>
          </a:prstGeom>
          <a:solidFill>
            <a:srgbClr val="4F2270"/>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gradFill flip="none" rotWithShape="1">
            <a:gsLst>
              <a:gs pos="100000">
                <a:srgbClr val="2F1444"/>
              </a:gs>
              <a:gs pos="0">
                <a:srgbClr val="34164A"/>
              </a:gs>
              <a:gs pos="54000">
                <a:srgbClr val="7030A0"/>
              </a:gs>
            </a:gsLst>
            <a:path path="circle">
              <a:fillToRect l="50000" t="50000" r="50000" b="50000"/>
            </a:path>
            <a:tileRect/>
          </a:gra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91220622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461E64"/>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pic>
        <p:nvPicPr>
          <p:cNvPr id="2" name="Picture 1">
            <a:extLst>
              <a:ext uri="{FF2B5EF4-FFF2-40B4-BE49-F238E27FC236}">
                <a16:creationId xmlns:a16="http://schemas.microsoft.com/office/drawing/2014/main" id="{D5FDD941-B9E5-41B5-A0E4-333B70E84E1E}"/>
              </a:ext>
            </a:extLst>
          </p:cNvPr>
          <p:cNvPicPr>
            <a:picLocks noChangeAspect="1"/>
          </p:cNvPicPr>
          <p:nvPr/>
        </p:nvPicPr>
        <p:blipFill>
          <a:blip r:embed="rId3"/>
          <a:stretch>
            <a:fillRect/>
          </a:stretch>
        </p:blipFill>
        <p:spPr>
          <a:xfrm>
            <a:off x="475681" y="801190"/>
            <a:ext cx="10987668" cy="5255619"/>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3227848" cy="755024"/>
          </a:xfrm>
          <a:prstGeom prst="homePlate">
            <a:avLst/>
          </a:prstGeom>
          <a:solidFill>
            <a:srgbClr val="FFFF00"/>
          </a:solidFill>
          <a:ln w="34925">
            <a:solidFill>
              <a:srgbClr val="FF660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3028660" cy="755024"/>
          </a:xfrm>
          <a:prstGeom prst="homePlate">
            <a:avLst/>
          </a:prstGeom>
          <a:gradFill flip="none" rotWithShape="1">
            <a:gsLst>
              <a:gs pos="0">
                <a:srgbClr val="FF0000"/>
              </a:gs>
              <a:gs pos="37000">
                <a:srgbClr val="FF0000"/>
              </a:gs>
              <a:gs pos="100000">
                <a:srgbClr val="FF0000">
                  <a:alpha val="19000"/>
                </a:srgbClr>
              </a:gs>
            </a:gsLst>
            <a:lin ang="10800000" scaled="1"/>
            <a:tileRect/>
          </a:gradFill>
          <a:ln w="34925">
            <a:solidFill>
              <a:srgbClr val="CC0000"/>
            </a:soli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sz="2000" b="1" dirty="0">
                <a:solidFill>
                  <a:schemeClr val="tx1"/>
                </a:solidFill>
                <a:latin typeface="Arial" panose="020B0604020202020204" pitchFamily="34" charset="0"/>
                <a:cs typeface="Arial" panose="020B0604020202020204" pitchFamily="34" charset="0"/>
              </a:rPr>
              <a:t>COLLECT to </a:t>
            </a:r>
          </a:p>
          <a:p>
            <a:pPr lvl="2"/>
            <a:r>
              <a:rPr lang="en-US" sz="2000"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FFF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82366"/>
            <a:ext cx="3112423" cy="905"/>
          </a:xfrm>
          <a:prstGeom prst="straightConnector1">
            <a:avLst/>
          </a:prstGeom>
          <a:ln w="57150">
            <a:solidFill>
              <a:srgbClr val="FFFF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FF6600"/>
          </a:solidFill>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a:off x="6288891" y="2782366"/>
            <a:ext cx="5094901" cy="0"/>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564144" y="1345760"/>
            <a:ext cx="11167788" cy="0"/>
          </a:xfrm>
          <a:prstGeom prst="straightConnector1">
            <a:avLst/>
          </a:prstGeom>
          <a:ln w="76200">
            <a:solidFill>
              <a:srgbClr val="9900CC"/>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7865926" y="3127547"/>
            <a:ext cx="3517866" cy="755024"/>
          </a:xfrm>
          <a:prstGeom prst="homePlate">
            <a:avLst/>
          </a:prstGeom>
          <a:gradFill flip="none" rotWithShape="1">
            <a:gsLst>
              <a:gs pos="18000">
                <a:srgbClr val="0000FF">
                  <a:alpha val="12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7C2855"/>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175199" y="5716278"/>
            <a:ext cx="9199125" cy="646331"/>
          </a:xfrm>
          <a:prstGeom prst="rect">
            <a:avLst/>
          </a:prstGeom>
          <a:solidFill>
            <a:schemeClr val="bg1">
              <a:lumMod val="95000"/>
              <a:lumOff val="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619822" y="2407085"/>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the specimen is collected this increases chance to meet the target and also save a life.</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1200329"/>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01:23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830997"/>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00:40–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19</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36779" y="2736350"/>
            <a:ext cx="5583129" cy="706582"/>
          </a:xfrm>
          <a:prstGeom prst="chevron">
            <a:avLst/>
          </a:prstGeom>
          <a:solidFill>
            <a:schemeClr val="bg2">
              <a:lumMod val="50000"/>
            </a:schemeClr>
          </a:solidFill>
          <a:ln>
            <a:solidFill>
              <a:schemeClr val="bg2">
                <a:lumMod val="90000"/>
              </a:schemeClr>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00:00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1107996"/>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00:09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00:35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646331"/>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01:17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01:21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01:40</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398140" y="2736350"/>
            <a:ext cx="8177304" cy="706582"/>
          </a:xfrm>
          <a:prstGeom prst="chevron">
            <a:avLst/>
          </a:prstGeom>
          <a:gradFill>
            <a:gsLst>
              <a:gs pos="0">
                <a:srgbClr val="FF6600"/>
              </a:gs>
              <a:gs pos="36000">
                <a:srgbClr val="FF6600"/>
              </a:gs>
              <a:gs pos="95000">
                <a:srgbClr val="FF6600">
                  <a:alpha val="32000"/>
                </a:srgbClr>
              </a:gs>
              <a:gs pos="68000">
                <a:srgbClr val="FF6600">
                  <a:alpha val="71000"/>
                </a:srgbClr>
              </a:gs>
            </a:gsLst>
            <a:lin ang="0" scaled="0"/>
          </a:gradFill>
          <a:ln>
            <a:solidFill>
              <a:srgbClr val="FFC000"/>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Next lab asst, “I’m not clocked in yet</a:t>
            </a:r>
            <a:r>
              <a:rPr lang="en-US" b="1" dirty="0">
                <a:solidFill>
                  <a:schemeClr val="bg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7059" y="473279"/>
            <a:ext cx="7738535" cy="885541"/>
          </a:xfrm>
          <a:solidFill>
            <a:srgbClr val="2E1B47"/>
          </a:solidFill>
        </p:spPr>
        <p:txBody>
          <a:bodyPr>
            <a:normAutofit/>
          </a:bodyP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Video:  time is brain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5" name="TextBox 4"/>
          <p:cNvSpPr txBox="1"/>
          <p:nvPr/>
        </p:nvSpPr>
        <p:spPr>
          <a:xfrm>
            <a:off x="174363" y="5861910"/>
            <a:ext cx="3286014" cy="817245"/>
          </a:xfrm>
          <a:prstGeom prst="roundRect">
            <a:avLst/>
          </a:prstGeom>
          <a:solidFill>
            <a:srgbClr val="2E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a:bevelT/>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6000" b="90000" l="10000" r="90000">
                        <a14:foregroundMark x1="61333" y1="14667" x2="86000" y2="10667"/>
                        <a14:foregroundMark x1="86000" y1="10667" x2="86000" y2="10667"/>
                        <a14:foregroundMark x1="42000" y1="16667" x2="59333" y2="17333"/>
                        <a14:foregroundMark x1="84667" y1="6000" x2="75333" y2="9333"/>
                        <a14:foregroundMark x1="86000" y1="30000" x2="50000" y2="24667"/>
                        <a14:foregroundMark x1="44667" y1="28000" x2="42667" y2="28667"/>
                        <a14:foregroundMark x1="78667" y1="82000" x2="62667" y2="72667"/>
                        <a14:foregroundMark x1="78667" y1="84000" x2="72667" y2="79333"/>
                        <a14:foregroundMark x1="83333" y1="78000" x2="83333" y2="82667"/>
                      </a14:backgroundRemoval>
                    </a14:imgEffect>
                  </a14:imgLayer>
                </a14:imgProps>
              </a:ext>
              <a:ext uri="{28A0092B-C50C-407E-A947-70E740481C1C}">
                <a14:useLocalDpi xmlns:a14="http://schemas.microsoft.com/office/drawing/2010/main" val="0"/>
              </a:ext>
            </a:extLst>
          </a:blip>
          <a:stretch>
            <a:fillRect/>
          </a:stretch>
        </p:blipFill>
        <p:spPr>
          <a:xfrm>
            <a:off x="412072" y="493461"/>
            <a:ext cx="1928995" cy="1928995"/>
          </a:xfrm>
          <a:prstGeom prst="rect">
            <a:avLst/>
          </a:prstGeom>
          <a:ln>
            <a:noFill/>
          </a:ln>
          <a:effectLst>
            <a:outerShdw blurRad="292100" dist="139700" dir="2700000" algn="tl" rotWithShape="0">
              <a:srgbClr val="333333">
                <a:alpha val="65000"/>
              </a:srgbClr>
            </a:outerShdw>
          </a:effectLst>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6414" y="1702655"/>
            <a:ext cx="5337390" cy="3997891"/>
          </a:xfrm>
          <a:prstGeom prst="rect">
            <a:avLst/>
          </a:prstGeom>
          <a:ln>
            <a:noFill/>
          </a:ln>
          <a:effectLst>
            <a:outerShdw blurRad="292100" dist="139700" dir="2700000" algn="tl" rotWithShape="0">
              <a:srgbClr val="333333">
                <a:alpha val="65000"/>
              </a:srgbClr>
            </a:outerShdw>
          </a:effectLst>
        </p:spPr>
      </p:pic>
      <p:pic>
        <p:nvPicPr>
          <p:cNvPr id="7" name="Picture 6">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4357" y="1841069"/>
            <a:ext cx="1114425" cy="8382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Oval 9">
            <a:extLst>
              <a:ext uri="{FF2B5EF4-FFF2-40B4-BE49-F238E27FC236}">
                <a16:creationId xmlns:a16="http://schemas.microsoft.com/office/drawing/2014/main" id="{19A95792-B445-47F6-939F-F4851CA18461}"/>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E05BC549-C525-4479-9460-13762676D5F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939" b="89865" l="8899" r="95023">
                        <a14:foregroundMark x1="63047" y1="13007" x2="36802" y2="12669"/>
                        <a14:foregroundMark x1="36802" y1="12669" x2="26546" y2="20439"/>
                        <a14:foregroundMark x1="26546" y1="20439" x2="24284" y2="36318"/>
                        <a14:foregroundMark x1="24284" y1="36318" x2="32881" y2="57264"/>
                        <a14:foregroundMark x1="32881" y1="57264" x2="76169" y2="78378"/>
                        <a14:foregroundMark x1="76169" y1="78378" x2="89140" y2="74324"/>
                        <a14:foregroundMark x1="89140" y1="74324" x2="91403" y2="58784"/>
                        <a14:foregroundMark x1="91403" y1="58784" x2="78431" y2="26351"/>
                        <a14:foregroundMark x1="78431" y1="26351" x2="70437" y2="25338"/>
                        <a14:foregroundMark x1="76169" y1="16554" x2="75716" y2="23311"/>
                        <a14:foregroundMark x1="95475" y1="49493" x2="87783" y2="60473"/>
                        <a14:foregroundMark x1="87783" y1="60473" x2="87783" y2="60473"/>
                        <a14:foregroundMark x1="48115" y1="65541" x2="33333" y2="65709"/>
                        <a14:foregroundMark x1="33333" y1="65709" x2="35445" y2="64865"/>
                        <a14:foregroundMark x1="47059" y1="9122" x2="34691" y2="9628"/>
                        <a14:foregroundMark x1="34691" y1="9628" x2="36802" y2="12669"/>
                        <a14:foregroundMark x1="61538" y1="83784" x2="68326" y2="85811"/>
                        <a14:foregroundMark x1="85219" y1="78209" x2="67873" y2="81081"/>
                        <a14:foregroundMark x1="11011" y1="28716" x2="19457" y2="39189"/>
                        <a14:foregroundMark x1="4374" y1="34291" x2="8899" y2="47128"/>
                        <a14:foregroundMark x1="8899" y1="47128" x2="22021" y2="55405"/>
                        <a14:foregroundMark x1="22021" y1="55405" x2="24585" y2="55743"/>
                        <a14:foregroundMark x1="74359" y1="13007" x2="69683" y2="12162"/>
                        <a14:foregroundMark x1="49925" y1="7939" x2="51433" y2="7939"/>
                      </a14:backgroundRemoval>
                    </a14:imgEffect>
                  </a14:imgLayer>
                </a14:imgProps>
              </a:ext>
            </a:extLst>
          </a:blip>
          <a:stretch>
            <a:fillRect/>
          </a:stretch>
        </p:blipFill>
        <p:spPr>
          <a:xfrm>
            <a:off x="340890" y="2422456"/>
            <a:ext cx="4041998" cy="3609145"/>
          </a:xfrm>
          <a:prstGeom prst="rect">
            <a:avLst/>
          </a:prstGeom>
        </p:spPr>
      </p:pic>
      <p:pic>
        <p:nvPicPr>
          <p:cNvPr id="3" name="Audio 2">
            <a:hlinkClick r:id="" action="ppaction://media"/>
            <a:extLst>
              <a:ext uri="{FF2B5EF4-FFF2-40B4-BE49-F238E27FC236}">
                <a16:creationId xmlns:a16="http://schemas.microsoft.com/office/drawing/2014/main" id="{C0F1B84B-ECBB-4B02-A63F-4AD049A72A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
        <p:nvSpPr>
          <p:cNvPr id="11" name="TextBox 10">
            <a:extLst>
              <a:ext uri="{FF2B5EF4-FFF2-40B4-BE49-F238E27FC236}">
                <a16:creationId xmlns:a16="http://schemas.microsoft.com/office/drawing/2014/main" id="{3A24E233-85EB-423D-8525-A12F9CEAA9CA}"/>
              </a:ext>
            </a:extLst>
          </p:cNvPr>
          <p:cNvSpPr txBox="1"/>
          <p:nvPr/>
        </p:nvSpPr>
        <p:spPr>
          <a:xfrm>
            <a:off x="6096000" y="6031601"/>
            <a:ext cx="3442636" cy="400110"/>
          </a:xfrm>
          <a:prstGeom prst="rect">
            <a:avLst/>
          </a:prstGeom>
          <a:solidFill>
            <a:srgbClr val="2E1B47"/>
          </a:solidFill>
        </p:spPr>
        <p:txBody>
          <a:bodyPr wrap="square" rtlCol="0">
            <a:spAutoFit/>
          </a:bodyPr>
          <a:lstStyle/>
          <a:p>
            <a:pPr algn="ctr"/>
            <a:r>
              <a:rPr lang="en-US" sz="2000" b="1" dirty="0">
                <a:latin typeface="Arial" panose="020B0604020202020204" pitchFamily="34" charset="0"/>
                <a:cs typeface="Arial" panose="020B0604020202020204" pitchFamily="34" charset="0"/>
              </a:rPr>
              <a:t>18 minutes</a:t>
            </a:r>
          </a:p>
        </p:txBody>
      </p:sp>
    </p:spTree>
    <p:extLst>
      <p:ext uri="{BB962C8B-B14F-4D97-AF65-F5344CB8AC3E}">
        <p14:creationId xmlns:p14="http://schemas.microsoft.com/office/powerpoint/2010/main" val="3782932927"/>
      </p:ext>
    </p:extLst>
  </p:cSld>
  <p:clrMapOvr>
    <a:masterClrMapping/>
  </p:clrMapOvr>
  <mc:AlternateContent xmlns:mc="http://schemas.openxmlformats.org/markup-compatibility/2006" xmlns:p14="http://schemas.microsoft.com/office/powerpoint/2010/main">
    <mc:Choice Requires="p14">
      <p:transition spd="slow" p14:dur="2000" advTm="12347">
        <p14:vortex dir="r"/>
      </p:transition>
    </mc:Choice>
    <mc:Fallback xmlns="">
      <p:transition spd="slow" advTm="12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1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animBg="1"/>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70" y="2630798"/>
            <a:ext cx="7668491" cy="252767"/>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in the book and receive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5" name="Oval 24">
            <a:extLst>
              <a:ext uri="{FF2B5EF4-FFF2-40B4-BE49-F238E27FC236}">
                <a16:creationId xmlns:a16="http://schemas.microsoft.com/office/drawing/2014/main" id="{F24A0C80-92ED-4408-836D-E2100AA32DD2}"/>
              </a:ext>
            </a:extLst>
          </p:cNvPr>
          <p:cNvSpPr/>
          <p:nvPr/>
        </p:nvSpPr>
        <p:spPr>
          <a:xfrm>
            <a:off x="453920" y="488869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6" name="Rectangle 25">
            <a:extLst>
              <a:ext uri="{FF2B5EF4-FFF2-40B4-BE49-F238E27FC236}">
                <a16:creationId xmlns:a16="http://schemas.microsoft.com/office/drawing/2014/main" id="{2910E54F-D559-40AC-B579-8880037C8DAB}"/>
              </a:ext>
            </a:extLst>
          </p:cNvPr>
          <p:cNvSpPr/>
          <p:nvPr/>
        </p:nvSpPr>
        <p:spPr>
          <a:xfrm>
            <a:off x="927370" y="4762066"/>
            <a:ext cx="11264630" cy="996808"/>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Coverage for Controller or the Lab Asst covering the unit during meal and break coverage are not responsible for Code Stroke because they are responsible for  their own assignment</a:t>
            </a:r>
          </a:p>
        </p:txBody>
      </p:sp>
      <p:sp>
        <p:nvSpPr>
          <p:cNvPr id="27" name="Rectangle 26">
            <a:extLst>
              <a:ext uri="{FF2B5EF4-FFF2-40B4-BE49-F238E27FC236}">
                <a16:creationId xmlns:a16="http://schemas.microsoft.com/office/drawing/2014/main" id="{71F597E6-BA1C-4DD4-9E3A-EBD715529DCB}"/>
              </a:ext>
            </a:extLst>
          </p:cNvPr>
          <p:cNvSpPr/>
          <p:nvPr/>
        </p:nvSpPr>
        <p:spPr>
          <a:xfrm>
            <a:off x="902720" y="5893558"/>
            <a:ext cx="11264630"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01534" y="6010921"/>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6" name="Oval 35">
            <a:extLst>
              <a:ext uri="{FF2B5EF4-FFF2-40B4-BE49-F238E27FC236}">
                <a16:creationId xmlns:a16="http://schemas.microsoft.com/office/drawing/2014/main" id="{6057C7B0-B430-41A2-A10D-6EC5390EA743}"/>
              </a:ext>
            </a:extLst>
          </p:cNvPr>
          <p:cNvSpPr/>
          <p:nvPr/>
        </p:nvSpPr>
        <p:spPr>
          <a:xfrm>
            <a:off x="362480" y="480832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27348" y="596520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6"/>
                                        </p:tgtEl>
                                        <p:attrNameLst>
                                          <p:attrName>style.visibility</p:attrName>
                                        </p:attrNameLst>
                                      </p:cBhvr>
                                      <p:to>
                                        <p:strVal val="visible"/>
                                      </p:to>
                                    </p:set>
                                    <p:anim calcmode="lin" valueType="num">
                                      <p:cBhvr additive="base">
                                        <p:cTn id="143" dur="500" fill="hold"/>
                                        <p:tgtEl>
                                          <p:spTgt spid="26"/>
                                        </p:tgtEl>
                                        <p:attrNameLst>
                                          <p:attrName>ppt_x</p:attrName>
                                        </p:attrNameLst>
                                      </p:cBhvr>
                                      <p:tavLst>
                                        <p:tav tm="0">
                                          <p:val>
                                            <p:strVal val="0-#ppt_w/2"/>
                                          </p:val>
                                        </p:tav>
                                        <p:tav tm="100000">
                                          <p:val>
                                            <p:strVal val="#ppt_x"/>
                                          </p:val>
                                        </p:tav>
                                      </p:tavLst>
                                    </p:anim>
                                    <p:anim calcmode="lin" valueType="num">
                                      <p:cBhvr additive="base">
                                        <p:cTn id="144" dur="500" fill="hold"/>
                                        <p:tgtEl>
                                          <p:spTgt spid="26"/>
                                        </p:tgtEl>
                                        <p:attrNameLst>
                                          <p:attrName>ppt_y</p:attrName>
                                        </p:attrNameLst>
                                      </p:cBhvr>
                                      <p:tavLst>
                                        <p:tav tm="0">
                                          <p:val>
                                            <p:strVal val="#ppt_y"/>
                                          </p:val>
                                        </p:tav>
                                        <p:tav tm="100000">
                                          <p:val>
                                            <p:strVal val="#ppt_y"/>
                                          </p:val>
                                        </p:tav>
                                      </p:tavLst>
                                    </p:anim>
                                  </p:childTnLst>
                                </p:cTn>
                              </p:par>
                            </p:childTnLst>
                          </p:cTn>
                        </p:par>
                        <p:par>
                          <p:cTn id="145" fill="hold">
                            <p:stCondLst>
                              <p:cond delay="500"/>
                            </p:stCondLst>
                            <p:childTnLst>
                              <p:par>
                                <p:cTn id="146" presetID="2" presetClass="entr" presetSubtype="8" fill="hold" grpId="0" nodeType="afterEffect">
                                  <p:stCondLst>
                                    <p:cond delay="0"/>
                                  </p:stCondLst>
                                  <p:childTnLst>
                                    <p:set>
                                      <p:cBhvr>
                                        <p:cTn id="147" dur="1" fill="hold">
                                          <p:stCondLst>
                                            <p:cond delay="0"/>
                                          </p:stCondLst>
                                        </p:cTn>
                                        <p:tgtEl>
                                          <p:spTgt spid="36"/>
                                        </p:tgtEl>
                                        <p:attrNameLst>
                                          <p:attrName>style.visibility</p:attrName>
                                        </p:attrNameLst>
                                      </p:cBhvr>
                                      <p:to>
                                        <p:strVal val="visible"/>
                                      </p:to>
                                    </p:set>
                                    <p:anim calcmode="lin" valueType="num">
                                      <p:cBhvr additive="base">
                                        <p:cTn id="148" dur="500" fill="hold"/>
                                        <p:tgtEl>
                                          <p:spTgt spid="36"/>
                                        </p:tgtEl>
                                        <p:attrNameLst>
                                          <p:attrName>ppt_x</p:attrName>
                                        </p:attrNameLst>
                                      </p:cBhvr>
                                      <p:tavLst>
                                        <p:tav tm="0">
                                          <p:val>
                                            <p:strVal val="0-#ppt_w/2"/>
                                          </p:val>
                                        </p:tav>
                                        <p:tav tm="100000">
                                          <p:val>
                                            <p:strVal val="#ppt_x"/>
                                          </p:val>
                                        </p:tav>
                                      </p:tavLst>
                                    </p:anim>
                                    <p:anim calcmode="lin" valueType="num">
                                      <p:cBhvr additive="base">
                                        <p:cTn id="14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5" presetClass="exit" presetSubtype="0" fill="hold" grpId="1" nodeType="clickEffect">
                                  <p:stCondLst>
                                    <p:cond delay="0"/>
                                  </p:stCondLst>
                                  <p:childTnLst>
                                    <p:animEffect transition="out" filter="fade">
                                      <p:cBhvr>
                                        <p:cTn id="153" dur="1000"/>
                                        <p:tgtEl>
                                          <p:spTgt spid="36"/>
                                        </p:tgtEl>
                                      </p:cBhvr>
                                    </p:animEffect>
                                    <p:anim calcmode="lin" valueType="num">
                                      <p:cBhvr>
                                        <p:cTn id="154" dur="1000"/>
                                        <p:tgtEl>
                                          <p:spTgt spid="3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5" dur="1000"/>
                                        <p:tgtEl>
                                          <p:spTgt spid="36"/>
                                        </p:tgtEl>
                                        <p:attrNameLst>
                                          <p:attrName>ppt_h</p:attrName>
                                        </p:attrNameLst>
                                      </p:cBhvr>
                                      <p:tavLst>
                                        <p:tav tm="0">
                                          <p:val>
                                            <p:strVal val="ppt_h"/>
                                          </p:val>
                                        </p:tav>
                                        <p:tav tm="100000">
                                          <p:val>
                                            <p:strVal val="ppt_h"/>
                                          </p:val>
                                        </p:tav>
                                      </p:tavLst>
                                    </p:anim>
                                    <p:set>
                                      <p:cBhvr>
                                        <p:cTn id="156" dur="1" fill="hold">
                                          <p:stCondLst>
                                            <p:cond delay="999"/>
                                          </p:stCondLst>
                                        </p:cTn>
                                        <p:tgtEl>
                                          <p:spTgt spid="36"/>
                                        </p:tgtEl>
                                        <p:attrNameLst>
                                          <p:attrName>style.visibility</p:attrName>
                                        </p:attrNameLst>
                                      </p:cBhvr>
                                      <p:to>
                                        <p:strVal val="hidden"/>
                                      </p:to>
                                    </p:set>
                                  </p:childTnLst>
                                </p:cTn>
                              </p:par>
                              <p:par>
                                <p:cTn id="157" presetID="45" presetClass="entr" presetSubtype="0" fill="hold" grpId="0" nodeType="with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1000"/>
                                        <p:tgtEl>
                                          <p:spTgt spid="25"/>
                                        </p:tgtEl>
                                      </p:cBhvr>
                                    </p:animEffect>
                                    <p:anim calcmode="lin" valueType="num">
                                      <p:cBhvr>
                                        <p:cTn id="160" dur="1000" fill="hold"/>
                                        <p:tgtEl>
                                          <p:spTgt spid="25"/>
                                        </p:tgtEl>
                                        <p:attrNameLst>
                                          <p:attrName>ppt_w</p:attrName>
                                        </p:attrNameLst>
                                      </p:cBhvr>
                                      <p:tavLst>
                                        <p:tav tm="0" fmla="#ppt_w*sin(2.5*pi*$)">
                                          <p:val>
                                            <p:fltVal val="0"/>
                                          </p:val>
                                        </p:tav>
                                        <p:tav tm="100000">
                                          <p:val>
                                            <p:fltVal val="1"/>
                                          </p:val>
                                        </p:tav>
                                      </p:tavLst>
                                    </p:anim>
                                    <p:anim calcmode="lin" valueType="num">
                                      <p:cBhvr>
                                        <p:cTn id="161" dur="1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8" fill="hold" grpId="0" nodeType="clickEffect">
                                  <p:stCondLst>
                                    <p:cond delay="0"/>
                                  </p:stCondLst>
                                  <p:childTnLst>
                                    <p:set>
                                      <p:cBhvr>
                                        <p:cTn id="165" dur="1" fill="hold">
                                          <p:stCondLst>
                                            <p:cond delay="0"/>
                                          </p:stCondLst>
                                        </p:cTn>
                                        <p:tgtEl>
                                          <p:spTgt spid="27"/>
                                        </p:tgtEl>
                                        <p:attrNameLst>
                                          <p:attrName>style.visibility</p:attrName>
                                        </p:attrNameLst>
                                      </p:cBhvr>
                                      <p:to>
                                        <p:strVal val="visible"/>
                                      </p:to>
                                    </p:set>
                                    <p:anim calcmode="lin" valueType="num">
                                      <p:cBhvr additive="base">
                                        <p:cTn id="166" dur="500" fill="hold"/>
                                        <p:tgtEl>
                                          <p:spTgt spid="27"/>
                                        </p:tgtEl>
                                        <p:attrNameLst>
                                          <p:attrName>ppt_x</p:attrName>
                                        </p:attrNameLst>
                                      </p:cBhvr>
                                      <p:tavLst>
                                        <p:tav tm="0">
                                          <p:val>
                                            <p:strVal val="0-#ppt_w/2"/>
                                          </p:val>
                                        </p:tav>
                                        <p:tav tm="100000">
                                          <p:val>
                                            <p:strVal val="#ppt_x"/>
                                          </p:val>
                                        </p:tav>
                                      </p:tavLst>
                                    </p:anim>
                                    <p:anim calcmode="lin" valueType="num">
                                      <p:cBhvr additive="base">
                                        <p:cTn id="167" dur="500" fill="hold"/>
                                        <p:tgtEl>
                                          <p:spTgt spid="27"/>
                                        </p:tgtEl>
                                        <p:attrNameLst>
                                          <p:attrName>ppt_y</p:attrName>
                                        </p:attrNameLst>
                                      </p:cBhvr>
                                      <p:tavLst>
                                        <p:tav tm="0">
                                          <p:val>
                                            <p:strVal val="#ppt_y"/>
                                          </p:val>
                                        </p:tav>
                                        <p:tav tm="100000">
                                          <p:val>
                                            <p:strVal val="#ppt_y"/>
                                          </p:val>
                                        </p:tav>
                                      </p:tavLst>
                                    </p:anim>
                                  </p:childTnLst>
                                </p:cTn>
                              </p:par>
                              <p:par>
                                <p:cTn id="168" presetID="2" presetClass="entr" presetSubtype="8" fill="hold" grpId="0" nodeType="withEffect">
                                  <p:stCondLst>
                                    <p:cond delay="0"/>
                                  </p:stCondLst>
                                  <p:childTnLst>
                                    <p:set>
                                      <p:cBhvr>
                                        <p:cTn id="169" dur="1" fill="hold">
                                          <p:stCondLst>
                                            <p:cond delay="0"/>
                                          </p:stCondLst>
                                        </p:cTn>
                                        <p:tgtEl>
                                          <p:spTgt spid="37"/>
                                        </p:tgtEl>
                                        <p:attrNameLst>
                                          <p:attrName>style.visibility</p:attrName>
                                        </p:attrNameLst>
                                      </p:cBhvr>
                                      <p:to>
                                        <p:strVal val="visible"/>
                                      </p:to>
                                    </p:set>
                                    <p:anim calcmode="lin" valueType="num">
                                      <p:cBhvr additive="base">
                                        <p:cTn id="170" dur="500" fill="hold"/>
                                        <p:tgtEl>
                                          <p:spTgt spid="37"/>
                                        </p:tgtEl>
                                        <p:attrNameLst>
                                          <p:attrName>ppt_x</p:attrName>
                                        </p:attrNameLst>
                                      </p:cBhvr>
                                      <p:tavLst>
                                        <p:tav tm="0">
                                          <p:val>
                                            <p:strVal val="0-#ppt_w/2"/>
                                          </p:val>
                                        </p:tav>
                                        <p:tav tm="100000">
                                          <p:val>
                                            <p:strVal val="#ppt_x"/>
                                          </p:val>
                                        </p:tav>
                                      </p:tavLst>
                                    </p:anim>
                                    <p:anim calcmode="lin" valueType="num">
                                      <p:cBhvr additive="base">
                                        <p:cTn id="17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45" presetClass="exit" presetSubtype="0" fill="hold" grpId="1" nodeType="clickEffect">
                                  <p:stCondLst>
                                    <p:cond delay="0"/>
                                  </p:stCondLst>
                                  <p:childTnLst>
                                    <p:animEffect transition="out" filter="fade">
                                      <p:cBhvr>
                                        <p:cTn id="175" dur="1000"/>
                                        <p:tgtEl>
                                          <p:spTgt spid="37"/>
                                        </p:tgtEl>
                                      </p:cBhvr>
                                    </p:animEffect>
                                    <p:anim calcmode="lin" valueType="num">
                                      <p:cBhvr>
                                        <p:cTn id="176"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7" dur="1000"/>
                                        <p:tgtEl>
                                          <p:spTgt spid="37"/>
                                        </p:tgtEl>
                                        <p:attrNameLst>
                                          <p:attrName>ppt_h</p:attrName>
                                        </p:attrNameLst>
                                      </p:cBhvr>
                                      <p:tavLst>
                                        <p:tav tm="0">
                                          <p:val>
                                            <p:strVal val="ppt_h"/>
                                          </p:val>
                                        </p:tav>
                                        <p:tav tm="100000">
                                          <p:val>
                                            <p:strVal val="ppt_h"/>
                                          </p:val>
                                        </p:tav>
                                      </p:tavLst>
                                    </p:anim>
                                    <p:set>
                                      <p:cBhvr>
                                        <p:cTn id="178" dur="1" fill="hold">
                                          <p:stCondLst>
                                            <p:cond delay="999"/>
                                          </p:stCondLst>
                                        </p:cTn>
                                        <p:tgtEl>
                                          <p:spTgt spid="37"/>
                                        </p:tgtEl>
                                        <p:attrNameLst>
                                          <p:attrName>style.visibility</p:attrName>
                                        </p:attrNameLst>
                                      </p:cBhvr>
                                      <p:to>
                                        <p:strVal val="hidden"/>
                                      </p:to>
                                    </p:set>
                                  </p:childTnLst>
                                </p:cTn>
                              </p:par>
                              <p:par>
                                <p:cTn id="179" presetID="45" presetClass="entr" presetSubtype="0" fill="hold" grpId="0" nodeType="with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fade">
                                      <p:cBhvr>
                                        <p:cTn id="181" dur="1000"/>
                                        <p:tgtEl>
                                          <p:spTgt spid="29"/>
                                        </p:tgtEl>
                                      </p:cBhvr>
                                    </p:animEffect>
                                    <p:anim calcmode="lin" valueType="num">
                                      <p:cBhvr>
                                        <p:cTn id="182" dur="1000" fill="hold"/>
                                        <p:tgtEl>
                                          <p:spTgt spid="29"/>
                                        </p:tgtEl>
                                        <p:attrNameLst>
                                          <p:attrName>ppt_w</p:attrName>
                                        </p:attrNameLst>
                                      </p:cBhvr>
                                      <p:tavLst>
                                        <p:tav tm="0" fmla="#ppt_w*sin(2.5*pi*$)">
                                          <p:val>
                                            <p:fltVal val="0"/>
                                          </p:val>
                                        </p:tav>
                                        <p:tav tm="100000">
                                          <p:val>
                                            <p:fltVal val="1"/>
                                          </p:val>
                                        </p:tav>
                                      </p:tavLst>
                                    </p:anim>
                                    <p:anim calcmode="lin" valueType="num">
                                      <p:cBhvr>
                                        <p:cTn id="183"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753203" y="164721"/>
            <a:ext cx="1344600" cy="1265951"/>
            <a:chOff x="8235043" y="152400"/>
            <a:chExt cx="2137678" cy="1959429"/>
          </a:xfrm>
          <a:solidFill>
            <a:srgbClr val="2E1B47"/>
          </a:solidFill>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grp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0C5DAFFA-D127-4E48-B663-17AC428F3E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7584003"/>
      </p:ext>
    </p:extLst>
  </p:cSld>
  <p:clrMapOvr>
    <a:masterClrMapping/>
  </p:clrMapOvr>
  <p:transition spd="slow" advTm="356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5" name="TextBox 24"/>
          <p:cNvSpPr txBox="1"/>
          <p:nvPr/>
        </p:nvSpPr>
        <p:spPr>
          <a:xfrm>
            <a:off x="5870856" y="4373423"/>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36192" y="350131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
        <p:nvSpPr>
          <p:cNvPr id="3" name="Rectangle: Rounded Corners 2">
            <a:extLst>
              <a:ext uri="{FF2B5EF4-FFF2-40B4-BE49-F238E27FC236}">
                <a16:creationId xmlns:a16="http://schemas.microsoft.com/office/drawing/2014/main" id="{857B83F0-4D8F-43E4-8F1B-9CD0B9EAD54B}"/>
              </a:ext>
            </a:extLst>
          </p:cNvPr>
          <p:cNvSpPr/>
          <p:nvPr/>
        </p:nvSpPr>
        <p:spPr>
          <a:xfrm>
            <a:off x="5445711" y="1280177"/>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t>
            </a:r>
          </a:p>
        </p:txBody>
      </p:sp>
      <p:sp>
        <p:nvSpPr>
          <p:cNvPr id="43" name="Rectangle: Rounded Corners 42">
            <a:extLst>
              <a:ext uri="{FF2B5EF4-FFF2-40B4-BE49-F238E27FC236}">
                <a16:creationId xmlns:a16="http://schemas.microsoft.com/office/drawing/2014/main" id="{A67B42E5-7771-4125-866E-495FECD77280}"/>
              </a:ext>
            </a:extLst>
          </p:cNvPr>
          <p:cNvSpPr/>
          <p:nvPr/>
        </p:nvSpPr>
        <p:spPr>
          <a:xfrm>
            <a:off x="5437353" y="2182921"/>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a:t>
            </a:r>
          </a:p>
        </p:txBody>
      </p:sp>
      <p:sp>
        <p:nvSpPr>
          <p:cNvPr id="44" name="Rectangle: Rounded Corners 43">
            <a:extLst>
              <a:ext uri="{FF2B5EF4-FFF2-40B4-BE49-F238E27FC236}">
                <a16:creationId xmlns:a16="http://schemas.microsoft.com/office/drawing/2014/main" id="{03350266-0774-4FEA-8F77-12996B49265C}"/>
              </a:ext>
            </a:extLst>
          </p:cNvPr>
          <p:cNvSpPr/>
          <p:nvPr/>
        </p:nvSpPr>
        <p:spPr>
          <a:xfrm>
            <a:off x="5436888" y="293751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a:t>
            </a:r>
          </a:p>
        </p:txBody>
      </p:sp>
      <p:sp>
        <p:nvSpPr>
          <p:cNvPr id="45" name="Rectangle: Rounded Corners 44">
            <a:extLst>
              <a:ext uri="{FF2B5EF4-FFF2-40B4-BE49-F238E27FC236}">
                <a16:creationId xmlns:a16="http://schemas.microsoft.com/office/drawing/2014/main" id="{A1A6A361-6279-4ACD-8E2E-C6D5DF054B3A}"/>
              </a:ext>
            </a:extLst>
          </p:cNvPr>
          <p:cNvSpPr/>
          <p:nvPr/>
        </p:nvSpPr>
        <p:spPr>
          <a:xfrm>
            <a:off x="5445711" y="357474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49B1303B-5DDD-41DE-B71B-A33BE1BCEA26}"/>
              </a:ext>
            </a:extLst>
          </p:cNvPr>
          <p:cNvSpPr/>
          <p:nvPr/>
        </p:nvSpPr>
        <p:spPr>
          <a:xfrm>
            <a:off x="5436423" y="4373423"/>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t>
            </a:r>
          </a:p>
        </p:txBody>
      </p:sp>
      <p:sp>
        <p:nvSpPr>
          <p:cNvPr id="47" name="Rectangle: Rounded Corners 46">
            <a:extLst>
              <a:ext uri="{FF2B5EF4-FFF2-40B4-BE49-F238E27FC236}">
                <a16:creationId xmlns:a16="http://schemas.microsoft.com/office/drawing/2014/main" id="{4C0DA746-E60C-4809-B162-5F68C757C620}"/>
              </a:ext>
            </a:extLst>
          </p:cNvPr>
          <p:cNvSpPr/>
          <p:nvPr/>
        </p:nvSpPr>
        <p:spPr>
          <a:xfrm>
            <a:off x="5443523" y="5334200"/>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p:cTn id="23" dur="1000" fill="hold"/>
                                        <p:tgtEl>
                                          <p:spTgt spid="43"/>
                                        </p:tgtEl>
                                        <p:attrNameLst>
                                          <p:attrName>ppt_w</p:attrName>
                                        </p:attrNameLst>
                                      </p:cBhvr>
                                      <p:tavLst>
                                        <p:tav tm="0">
                                          <p:val>
                                            <p:fltVal val="0"/>
                                          </p:val>
                                        </p:tav>
                                        <p:tav tm="100000">
                                          <p:val>
                                            <p:strVal val="#ppt_w"/>
                                          </p:val>
                                        </p:tav>
                                      </p:tavLst>
                                    </p:anim>
                                    <p:anim calcmode="lin" valueType="num">
                                      <p:cBhvr>
                                        <p:cTn id="24" dur="1000" fill="hold"/>
                                        <p:tgtEl>
                                          <p:spTgt spid="43"/>
                                        </p:tgtEl>
                                        <p:attrNameLst>
                                          <p:attrName>ppt_h</p:attrName>
                                        </p:attrNameLst>
                                      </p:cBhvr>
                                      <p:tavLst>
                                        <p:tav tm="0">
                                          <p:val>
                                            <p:fltVal val="0"/>
                                          </p:val>
                                        </p:tav>
                                        <p:tav tm="100000">
                                          <p:val>
                                            <p:strVal val="#ppt_h"/>
                                          </p:val>
                                        </p:tav>
                                      </p:tavLst>
                                    </p:anim>
                                    <p:animEffect transition="in" filter="fade">
                                      <p:cBhvr>
                                        <p:cTn id="25" dur="1000"/>
                                        <p:tgtEl>
                                          <p:spTgt spid="43"/>
                                        </p:tgtEl>
                                      </p:cBhvr>
                                    </p:animEffect>
                                  </p:childTnLst>
                                </p:cTn>
                              </p:par>
                            </p:childTnLst>
                          </p:cTn>
                        </p:par>
                        <p:par>
                          <p:cTn id="26" fill="hold">
                            <p:stCondLst>
                              <p:cond delay="2250"/>
                            </p:stCondLst>
                            <p:childTnLst>
                              <p:par>
                                <p:cTn id="27" presetID="53" presetClass="entr" presetSubtype="16" fill="hold" grpId="0" nodeType="afterEffect">
                                  <p:stCondLst>
                                    <p:cond delay="25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Effect transition="in" filter="fade">
                                      <p:cBhvr>
                                        <p:cTn id="31" dur="1000"/>
                                        <p:tgtEl>
                                          <p:spTgt spid="44"/>
                                        </p:tgtEl>
                                      </p:cBhvr>
                                    </p:animEffect>
                                  </p:childTnLst>
                                </p:cTn>
                              </p:par>
                            </p:childTnLst>
                          </p:cTn>
                        </p:par>
                        <p:par>
                          <p:cTn id="32" fill="hold">
                            <p:stCondLst>
                              <p:cond delay="3500"/>
                            </p:stCondLst>
                            <p:childTnLst>
                              <p:par>
                                <p:cTn id="33" presetID="31" presetClass="entr" presetSubtype="0" fill="hold" grpId="0" nodeType="afterEffect">
                                  <p:stCondLst>
                                    <p:cond delay="250"/>
                                  </p:stCondLst>
                                  <p:childTnLst>
                                    <p:set>
                                      <p:cBhvr>
                                        <p:cTn id="34" dur="1" fill="hold">
                                          <p:stCondLst>
                                            <p:cond delay="0"/>
                                          </p:stCondLst>
                                        </p:cTn>
                                        <p:tgtEl>
                                          <p:spTgt spid="45"/>
                                        </p:tgtEl>
                                        <p:attrNameLst>
                                          <p:attrName>style.visibility</p:attrName>
                                        </p:attrNameLst>
                                      </p:cBhvr>
                                      <p:to>
                                        <p:strVal val="visible"/>
                                      </p:to>
                                    </p:set>
                                    <p:anim calcmode="lin" valueType="num">
                                      <p:cBhvr>
                                        <p:cTn id="35" dur="1000" fill="hold"/>
                                        <p:tgtEl>
                                          <p:spTgt spid="45"/>
                                        </p:tgtEl>
                                        <p:attrNameLst>
                                          <p:attrName>ppt_w</p:attrName>
                                        </p:attrNameLst>
                                      </p:cBhvr>
                                      <p:tavLst>
                                        <p:tav tm="0">
                                          <p:val>
                                            <p:fltVal val="0"/>
                                          </p:val>
                                        </p:tav>
                                        <p:tav tm="100000">
                                          <p:val>
                                            <p:strVal val="#ppt_w"/>
                                          </p:val>
                                        </p:tav>
                                      </p:tavLst>
                                    </p:anim>
                                    <p:anim calcmode="lin" valueType="num">
                                      <p:cBhvr>
                                        <p:cTn id="36" dur="1000" fill="hold"/>
                                        <p:tgtEl>
                                          <p:spTgt spid="45"/>
                                        </p:tgtEl>
                                        <p:attrNameLst>
                                          <p:attrName>ppt_h</p:attrName>
                                        </p:attrNameLst>
                                      </p:cBhvr>
                                      <p:tavLst>
                                        <p:tav tm="0">
                                          <p:val>
                                            <p:fltVal val="0"/>
                                          </p:val>
                                        </p:tav>
                                        <p:tav tm="100000">
                                          <p:val>
                                            <p:strVal val="#ppt_h"/>
                                          </p:val>
                                        </p:tav>
                                      </p:tavLst>
                                    </p:anim>
                                    <p:anim calcmode="lin" valueType="num">
                                      <p:cBhvr>
                                        <p:cTn id="37" dur="1000" fill="hold"/>
                                        <p:tgtEl>
                                          <p:spTgt spid="45"/>
                                        </p:tgtEl>
                                        <p:attrNameLst>
                                          <p:attrName>style.rotation</p:attrName>
                                        </p:attrNameLst>
                                      </p:cBhvr>
                                      <p:tavLst>
                                        <p:tav tm="0">
                                          <p:val>
                                            <p:fltVal val="90"/>
                                          </p:val>
                                        </p:tav>
                                        <p:tav tm="100000">
                                          <p:val>
                                            <p:fltVal val="0"/>
                                          </p:val>
                                        </p:tav>
                                      </p:tavLst>
                                    </p:anim>
                                    <p:animEffect transition="in" filter="fade">
                                      <p:cBhvr>
                                        <p:cTn id="38" dur="1000"/>
                                        <p:tgtEl>
                                          <p:spTgt spid="45"/>
                                        </p:tgtEl>
                                      </p:cBhvr>
                                    </p:animEffect>
                                  </p:childTnLst>
                                </p:cTn>
                              </p:par>
                            </p:childTnLst>
                          </p:cTn>
                        </p:par>
                        <p:par>
                          <p:cTn id="39" fill="hold">
                            <p:stCondLst>
                              <p:cond delay="4750"/>
                            </p:stCondLst>
                            <p:childTnLst>
                              <p:par>
                                <p:cTn id="40" presetID="22" presetClass="entr" presetSubtype="8" fill="hold" grpId="0" nodeType="afterEffect">
                                  <p:stCondLst>
                                    <p:cond delay="25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1000"/>
                                        <p:tgtEl>
                                          <p:spTgt spid="46"/>
                                        </p:tgtEl>
                                      </p:cBhvr>
                                    </p:animEffect>
                                  </p:childTnLst>
                                </p:cTn>
                              </p:par>
                            </p:childTnLst>
                          </p:cTn>
                        </p:par>
                        <p:par>
                          <p:cTn id="43" fill="hold">
                            <p:stCondLst>
                              <p:cond delay="6000"/>
                            </p:stCondLst>
                            <p:childTnLst>
                              <p:par>
                                <p:cTn id="44" presetID="35" presetClass="entr" presetSubtype="0" fill="hold" grpId="0" nodeType="afterEffect">
                                  <p:stCondLst>
                                    <p:cond delay="25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anim calcmode="lin" valueType="num">
                                      <p:cBhvr>
                                        <p:cTn id="47" dur="1000" fill="hold"/>
                                        <p:tgtEl>
                                          <p:spTgt spid="47"/>
                                        </p:tgtEl>
                                        <p:attrNameLst>
                                          <p:attrName>style.rotation</p:attrName>
                                        </p:attrNameLst>
                                      </p:cBhvr>
                                      <p:tavLst>
                                        <p:tav tm="0">
                                          <p:val>
                                            <p:fltVal val="720"/>
                                          </p:val>
                                        </p:tav>
                                        <p:tav tm="100000">
                                          <p:val>
                                            <p:fltVal val="0"/>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2" presetClass="entr" presetSubtype="2"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right)">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lt">
                                    <p:tmPct val="10000"/>
                                  </p:iterate>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22" presetClass="entr" presetSubtype="2"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right)">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lt">
                                    <p:tmPct val="10000"/>
                                  </p:iterate>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right)">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iterate type="lt">
                                    <p:tmPct val="10000"/>
                                  </p:iterate>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2"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right)">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3" grpId="0" animBg="1"/>
      <p:bldP spid="27" grpId="0" animBg="1"/>
      <p:bldP spid="29" grpId="0" animBg="1"/>
      <p:bldP spid="30" grpId="0" animBg="1"/>
      <p:bldP spid="31" grpId="0" animBg="1"/>
      <p:bldP spid="33" grpId="0" animBg="1"/>
      <p:bldP spid="35" grpId="0" animBg="1"/>
      <p:bldP spid="36" grpId="0" animBg="1"/>
      <p:bldP spid="38" grpId="0" animBg="1"/>
      <p:bldP spid="21" grpId="0" animBg="1"/>
      <p:bldP spid="40" grpId="0" animBg="1"/>
      <p:bldP spid="42" grpId="0" animBg="1"/>
      <p:bldP spid="3"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44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44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44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44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762" r="2233"/>
          <a:stretch/>
        </p:blipFill>
        <p:spPr bwMode="auto">
          <a:xfrm>
            <a:off x="4979216" y="1280096"/>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409" y="543966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85142" y="5351091"/>
            <a:ext cx="2156053" cy="421965"/>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l="-965" t="592" r="16002" b="50000"/>
          <a:stretch/>
        </p:blipFill>
        <p:spPr>
          <a:xfrm>
            <a:off x="6746612" y="2371864"/>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rgbClr val="CB333B"/>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1B0050"/>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10081464" y="4552781"/>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2B133D"/>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2B133D"/>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312611012"/>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2B133D"/>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13225085"/>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B133D"/>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7030A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C9D95D09F683C4CB594092CEF3D4D8A" ma:contentTypeVersion="13" ma:contentTypeDescription="Create a new document." ma:contentTypeScope="" ma:versionID="b0f48d82f22522451d52ba9adda23a87">
  <xsd:schema xmlns:xsd="http://www.w3.org/2001/XMLSchema" xmlns:xs="http://www.w3.org/2001/XMLSchema" xmlns:p="http://schemas.microsoft.com/office/2006/metadata/properties" xmlns:ns3="256fd4f6-1631-4e98-80bf-a28abf8f18b9" xmlns:ns4="361c80f5-98f5-48e4-b9fb-1087b30ec541" targetNamespace="http://schemas.microsoft.com/office/2006/metadata/properties" ma:root="true" ma:fieldsID="1affc2411f83f50b417efd7adee042af" ns3:_="" ns4:_="">
    <xsd:import namespace="256fd4f6-1631-4e98-80bf-a28abf8f18b9"/>
    <xsd:import namespace="361c80f5-98f5-48e4-b9fb-1087b30ec5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fd4f6-1631-4e98-80bf-a28abf8f18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c80f5-98f5-48e4-b9fb-1087b30ec54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D7CA9-EDE3-4236-8FF2-007490DAAEA5}">
  <ds:schemaRefs>
    <ds:schemaRef ds:uri="http://schemas.microsoft.com/office/2006/metadata/properties"/>
    <ds:schemaRef ds:uri="361c80f5-98f5-48e4-b9fb-1087b30ec541"/>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256fd4f6-1631-4e98-80bf-a28abf8f18b9"/>
    <ds:schemaRef ds:uri="http://www.w3.org/XML/1998/namespace"/>
    <ds:schemaRef ds:uri="http://purl.org/dc/terms/"/>
  </ds:schemaRefs>
</ds:datastoreItem>
</file>

<file path=customXml/itemProps2.xml><?xml version="1.0" encoding="utf-8"?>
<ds:datastoreItem xmlns:ds="http://schemas.openxmlformats.org/officeDocument/2006/customXml" ds:itemID="{5FABDD8A-2D06-4EF5-B5F3-ADB5452F5E8D}">
  <ds:schemaRefs>
    <ds:schemaRef ds:uri="http://schemas.microsoft.com/sharepoint/v3/contenttype/forms"/>
  </ds:schemaRefs>
</ds:datastoreItem>
</file>

<file path=customXml/itemProps3.xml><?xml version="1.0" encoding="utf-8"?>
<ds:datastoreItem xmlns:ds="http://schemas.openxmlformats.org/officeDocument/2006/customXml" ds:itemID="{B503C4E8-9963-4EB4-804F-1A8F0BC77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fd4f6-1631-4e98-80bf-a28abf8f18b9"/>
    <ds:schemaRef ds:uri="361c80f5-98f5-48e4-b9fb-1087b30ec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7080</TotalTime>
  <Words>1834</Words>
  <Application>Microsoft Office PowerPoint</Application>
  <PresentationFormat>Widescreen</PresentationFormat>
  <Paragraphs>365</Paragraphs>
  <Slides>24</Slides>
  <Notes>2</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2020 CODE STROKE inservice</vt:lpstr>
      <vt:lpstr>Video:  time is brain</vt:lpstr>
      <vt:lpstr>PowerPoint Presentation</vt:lpstr>
      <vt:lpstr>PowerPoint Presentation</vt:lpstr>
      <vt:lpstr>PowerPoint Presentation</vt:lpstr>
      <vt:lpstr>PowerPoint Presentation</vt:lpstr>
      <vt:lpstr>CODE STROKE IS AN </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234</cp:revision>
  <cp:lastPrinted>2017-02-28T21:04:31Z</cp:lastPrinted>
  <dcterms:created xsi:type="dcterms:W3CDTF">2017-02-09T19:26:37Z</dcterms:created>
  <dcterms:modified xsi:type="dcterms:W3CDTF">2020-08-07T16:54:21Z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0x0101009C9D95D09F683C4CB594092CEF3D4D8A</vt:lpwstr>
  </property>
  <property fmtid="{D5CDD505-2E9C-101B-9397-08002B2CF9AE}" pid="3" name="_dlc_DocIdItemGuid">
    <vt:lpwstr>ff9b3af3-a831-4aa2-860d-0823e4d8750c</vt:lpwstr>
  </property>
</Properties>
</file>