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5" r:id="rId6"/>
    <p:sldId id="264" r:id="rId7"/>
    <p:sldId id="266" r:id="rId8"/>
    <p:sldId id="267" r:id="rId9"/>
    <p:sldId id="257" r:id="rId10"/>
    <p:sldId id="268" r:id="rId11"/>
    <p:sldId id="271" r:id="rId12"/>
    <p:sldId id="272" r:id="rId13"/>
    <p:sldId id="262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2476-C185-49F0-98C2-B3CF2DA95B78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071D-3F46-484E-A061-07424AFC9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2476-C185-49F0-98C2-B3CF2DA95B78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071D-3F46-484E-A061-07424AFC9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3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2476-C185-49F0-98C2-B3CF2DA95B78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071D-3F46-484E-A061-07424AFC9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56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2476-C185-49F0-98C2-B3CF2DA95B78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071D-3F46-484E-A061-07424AFC90C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664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2476-C185-49F0-98C2-B3CF2DA95B78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071D-3F46-484E-A061-07424AFC9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36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2476-C185-49F0-98C2-B3CF2DA95B78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071D-3F46-484E-A061-07424AFC9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50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2476-C185-49F0-98C2-B3CF2DA95B78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071D-3F46-484E-A061-07424AFC9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36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2476-C185-49F0-98C2-B3CF2DA95B78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071D-3F46-484E-A061-07424AFC9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66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2476-C185-49F0-98C2-B3CF2DA95B78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071D-3F46-484E-A061-07424AFC9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2476-C185-49F0-98C2-B3CF2DA95B78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071D-3F46-484E-A061-07424AFC9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5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2476-C185-49F0-98C2-B3CF2DA95B78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071D-3F46-484E-A061-07424AFC9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7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2476-C185-49F0-98C2-B3CF2DA95B78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071D-3F46-484E-A061-07424AFC9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9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2476-C185-49F0-98C2-B3CF2DA95B78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071D-3F46-484E-A061-07424AFC9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9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2476-C185-49F0-98C2-B3CF2DA95B78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071D-3F46-484E-A061-07424AFC9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8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2476-C185-49F0-98C2-B3CF2DA95B78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071D-3F46-484E-A061-07424AFC9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6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2476-C185-49F0-98C2-B3CF2DA95B78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071D-3F46-484E-A061-07424AFC9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8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2476-C185-49F0-98C2-B3CF2DA95B78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071D-3F46-484E-A061-07424AFC9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5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7B2476-C185-49F0-98C2-B3CF2DA95B78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EA071D-3F46-484E-A061-07424AFC9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2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4672EB-02A8-48AB-BCFB-00B78DBA6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55A803-13A1-44E9-ACA9-889A5CC39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98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C82C52F-0333-430E-AF00-FA48A518A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6708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9CCFFE-A385-4D35-8504-960F050EF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69"/>
          <a:stretch/>
        </p:blipFill>
        <p:spPr>
          <a:xfrm>
            <a:off x="0" y="0"/>
            <a:ext cx="12192000" cy="1627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D41804-3572-46FD-8124-D3079B642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1" t="72447" r="32841"/>
          <a:stretch/>
        </p:blipFill>
        <p:spPr>
          <a:xfrm>
            <a:off x="6526134" y="3384053"/>
            <a:ext cx="2305206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16A1D8-3445-4B94-B595-2285C05E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9" t="72447" r="62822"/>
          <a:stretch/>
        </p:blipFill>
        <p:spPr>
          <a:xfrm>
            <a:off x="5443064" y="3371019"/>
            <a:ext cx="1451918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A7483C-C90B-453F-AB53-60D8FDE6D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5" t="47340"/>
          <a:stretch/>
        </p:blipFill>
        <p:spPr>
          <a:xfrm>
            <a:off x="8965579" y="1675248"/>
            <a:ext cx="3237619" cy="3611460"/>
          </a:xfrm>
          <a:custGeom>
            <a:avLst/>
            <a:gdLst>
              <a:gd name="connsiteX0" fmla="*/ 2237500 w 3237619"/>
              <a:gd name="connsiteY0" fmla="*/ 2921316 h 3611460"/>
              <a:gd name="connsiteX1" fmla="*/ 2237500 w 3237619"/>
              <a:gd name="connsiteY1" fmla="*/ 3598426 h 3611460"/>
              <a:gd name="connsiteX2" fmla="*/ 2563236 w 3237619"/>
              <a:gd name="connsiteY2" fmla="*/ 3598426 h 3611460"/>
              <a:gd name="connsiteX3" fmla="*/ 2563236 w 3237619"/>
              <a:gd name="connsiteY3" fmla="*/ 2921316 h 3611460"/>
              <a:gd name="connsiteX4" fmla="*/ 0 w 3237619"/>
              <a:gd name="connsiteY4" fmla="*/ 0 h 3611460"/>
              <a:gd name="connsiteX5" fmla="*/ 3237619 w 3237619"/>
              <a:gd name="connsiteY5" fmla="*/ 0 h 3611460"/>
              <a:gd name="connsiteX6" fmla="*/ 3237619 w 3237619"/>
              <a:gd name="connsiteY6" fmla="*/ 3611460 h 3611460"/>
              <a:gd name="connsiteX7" fmla="*/ 557562 w 3237619"/>
              <a:gd name="connsiteY7" fmla="*/ 3611460 h 3611460"/>
              <a:gd name="connsiteX8" fmla="*/ 557562 w 3237619"/>
              <a:gd name="connsiteY8" fmla="*/ 2822752 h 3611460"/>
              <a:gd name="connsiteX9" fmla="*/ 0 w 3237619"/>
              <a:gd name="connsiteY9" fmla="*/ 2822752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7619" h="3611460">
                <a:moveTo>
                  <a:pt x="2237500" y="2921316"/>
                </a:moveTo>
                <a:lnTo>
                  <a:pt x="2237500" y="3598426"/>
                </a:lnTo>
                <a:lnTo>
                  <a:pt x="2563236" y="3598426"/>
                </a:lnTo>
                <a:lnTo>
                  <a:pt x="2563236" y="2921316"/>
                </a:lnTo>
                <a:close/>
                <a:moveTo>
                  <a:pt x="0" y="0"/>
                </a:moveTo>
                <a:lnTo>
                  <a:pt x="3237619" y="0"/>
                </a:lnTo>
                <a:lnTo>
                  <a:pt x="3237619" y="3611460"/>
                </a:lnTo>
                <a:lnTo>
                  <a:pt x="557562" y="3611460"/>
                </a:lnTo>
                <a:lnTo>
                  <a:pt x="557562" y="2822752"/>
                </a:lnTo>
                <a:lnTo>
                  <a:pt x="0" y="2822752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D93883-465F-4DB2-BDB2-73118A43B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5233" y="1124125"/>
            <a:ext cx="8689976" cy="1844385"/>
          </a:xfrm>
        </p:spPr>
        <p:txBody>
          <a:bodyPr>
            <a:normAutofit/>
          </a:bodyPr>
          <a:lstStyle/>
          <a:p>
            <a:r>
              <a:rPr lang="en-US" sz="4000" dirty="0"/>
              <a:t>CYTOLOGY TRACKING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F8679-E5C1-4815-952C-A017DB910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5233" y="3013746"/>
            <a:ext cx="8689976" cy="10788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February 9, 2021</a:t>
            </a:r>
          </a:p>
        </p:txBody>
      </p:sp>
    </p:spTree>
    <p:extLst>
      <p:ext uri="{BB962C8B-B14F-4D97-AF65-F5344CB8AC3E}">
        <p14:creationId xmlns:p14="http://schemas.microsoft.com/office/powerpoint/2010/main" val="1510434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FDE9AB-F40F-4ABA-962D-507072CD2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588878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3100" dirty="0">
                <a:solidFill>
                  <a:srgbClr val="FFFFFF"/>
                </a:solidFill>
              </a:rPr>
              <a:t>ADDITIONAL WORKFLOW reminders: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8FA4E-FD84-474D-9A4A-6290469AF0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4794" y="406400"/>
            <a:ext cx="6642806" cy="5963919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/>
              <a:t>LABELS ON SPECIMENS MUST MATCH THE KPHC REQUISITION FORM RECEIVED.</a:t>
            </a:r>
          </a:p>
          <a:p>
            <a:pPr>
              <a:lnSpc>
                <a:spcPct val="110000"/>
              </a:lnSpc>
            </a:pPr>
            <a:r>
              <a:rPr lang="en-US" sz="1600" b="1" dirty="0"/>
              <a:t># OF SPECIMENS MUST MATCH THE CYTOLOGY TRACKING LIST</a:t>
            </a:r>
          </a:p>
          <a:p>
            <a:pPr>
              <a:lnSpc>
                <a:spcPct val="110000"/>
              </a:lnSpc>
            </a:pPr>
            <a:r>
              <a:rPr lang="en-US" sz="1600" b="1" dirty="0"/>
              <a:t>PLACE KPHC REQUISITION IN ORDER TO MATCH CYTOLOGY TRACKING LIST</a:t>
            </a:r>
          </a:p>
          <a:p>
            <a:pPr>
              <a:lnSpc>
                <a:spcPct val="110000"/>
              </a:lnSpc>
            </a:pPr>
            <a:r>
              <a:rPr lang="en-US" sz="1600" b="1" dirty="0"/>
              <a:t>PLACE SUREPATH VIALS IN YELLOW BAGS</a:t>
            </a:r>
          </a:p>
          <a:p>
            <a:pPr>
              <a:lnSpc>
                <a:spcPct val="110000"/>
              </a:lnSpc>
            </a:pPr>
            <a:r>
              <a:rPr lang="en-US" sz="1600" b="1" dirty="0"/>
              <a:t>STAPLE CYTOLOGY TRACKING LIST ON TOP KPHC REQUISITION IN </a:t>
            </a:r>
            <a:r>
              <a:rPr lang="en-US" sz="1600" b="1" dirty="0" err="1"/>
              <a:t>YELLOw</a:t>
            </a:r>
            <a:r>
              <a:rPr lang="en-US" sz="1600" b="1" dirty="0"/>
              <a:t> BAGS</a:t>
            </a:r>
          </a:p>
          <a:p>
            <a:pPr>
              <a:lnSpc>
                <a:spcPct val="110000"/>
              </a:lnSpc>
            </a:pPr>
            <a:r>
              <a:rPr lang="en-US" sz="1600" b="1" dirty="0"/>
              <a:t>SEAL YELLOW BAG AND ATTACH CYTOLOGY STICKER – to: Cytology Department</a:t>
            </a:r>
          </a:p>
          <a:p>
            <a:pPr>
              <a:lnSpc>
                <a:spcPct val="110000"/>
              </a:lnSpc>
            </a:pPr>
            <a:r>
              <a:rPr lang="en-US" sz="1600" b="1" dirty="0"/>
              <a:t>Place yellow bag in clear cytology bins</a:t>
            </a:r>
          </a:p>
          <a:p>
            <a:pPr>
              <a:lnSpc>
                <a:spcPct val="110000"/>
              </a:lnSpc>
            </a:pPr>
            <a:r>
              <a:rPr lang="en-US" sz="1600" b="1" dirty="0"/>
              <a:t>PRINT PAC TRACK label and tape to the outside of the clear cytology bin</a:t>
            </a:r>
          </a:p>
          <a:p>
            <a:pPr>
              <a:lnSpc>
                <a:spcPct val="110000"/>
              </a:lnSpc>
            </a:pPr>
            <a:r>
              <a:rPr lang="en-US" sz="1600" b="1" dirty="0"/>
              <a:t>SEND TO Sherman way regional labs</a:t>
            </a:r>
          </a:p>
          <a:p>
            <a:pPr>
              <a:lnSpc>
                <a:spcPct val="110000"/>
              </a:lnSpc>
            </a:pPr>
            <a:r>
              <a:rPr lang="en-US" sz="1600" b="1" dirty="0"/>
              <a:t>save a copy of the cytology tracking list and its associated </a:t>
            </a:r>
            <a:r>
              <a:rPr lang="en-US" sz="1600" b="1" dirty="0" err="1"/>
              <a:t>pac</a:t>
            </a:r>
            <a:r>
              <a:rPr lang="en-US" sz="1600" b="1" dirty="0"/>
              <a:t> track label if desired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25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02CFD-DA05-45DF-BE45-5DFC578E4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Cytology tracking do’s and don’t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9C248-1A4B-4278-BDBA-0670DBBE835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u="sng" dirty="0"/>
              <a:t>Do:</a:t>
            </a:r>
          </a:p>
          <a:p>
            <a:r>
              <a:rPr lang="en-US" dirty="0"/>
              <a:t>Print cytology tracking list before tracking</a:t>
            </a:r>
          </a:p>
          <a:p>
            <a:r>
              <a:rPr lang="en-US" dirty="0"/>
              <a:t>Do use google chrome as the web browser</a:t>
            </a:r>
          </a:p>
          <a:p>
            <a:r>
              <a:rPr lang="en-US" dirty="0"/>
              <a:t>Scan under cytology tracking only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3D29D-9732-4235-A0DE-905AEE1BDA6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Don’t:</a:t>
            </a:r>
          </a:p>
          <a:p>
            <a:r>
              <a:rPr lang="en-US" dirty="0"/>
              <a:t>Scan </a:t>
            </a:r>
            <a:r>
              <a:rPr lang="en-US" dirty="0" err="1"/>
              <a:t>cerner</a:t>
            </a:r>
            <a:r>
              <a:rPr lang="en-US" dirty="0"/>
              <a:t> barcodes</a:t>
            </a:r>
          </a:p>
          <a:p>
            <a:r>
              <a:rPr lang="en-US" dirty="0"/>
              <a:t>Use internet explorer or Microsoft edge as the web browser</a:t>
            </a:r>
          </a:p>
          <a:p>
            <a:r>
              <a:rPr lang="en-US" dirty="0"/>
              <a:t>Scan under cytology receiving or canceling – this is for RRL Cytology department use only</a:t>
            </a:r>
          </a:p>
        </p:txBody>
      </p:sp>
    </p:spTree>
    <p:extLst>
      <p:ext uri="{BB962C8B-B14F-4D97-AF65-F5344CB8AC3E}">
        <p14:creationId xmlns:p14="http://schemas.microsoft.com/office/powerpoint/2010/main" val="2875198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00584-BFD6-491B-A02B-2C365D3A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 do list before cytology tracking go live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1EC54-8BBC-4B35-BA07-7AE26CAEF4C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Have users obtain access</a:t>
            </a:r>
          </a:p>
          <a:p>
            <a:r>
              <a:rPr lang="en-US" dirty="0"/>
              <a:t>Ensure all applicable staff are trained</a:t>
            </a:r>
          </a:p>
          <a:p>
            <a:r>
              <a:rPr lang="en-US" dirty="0"/>
              <a:t>Identify who will receive monitoring reports via email</a:t>
            </a:r>
          </a:p>
          <a:p>
            <a:r>
              <a:rPr lang="en-US" dirty="0"/>
              <a:t>Validate location barcodes are readable by scanners at your locations</a:t>
            </a:r>
          </a:p>
          <a:p>
            <a:r>
              <a:rPr lang="en-US" dirty="0"/>
              <a:t>Ensure all transport supplies are available (i.e. clear cytology bins, yellow bags)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875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24B64-1472-40DB-8177-768A1E02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cytology tracking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48107-B2ED-4EC6-BA1A-EA98EAA56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2214695"/>
            <a:ext cx="10364451" cy="283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0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013C9-8D7C-41AE-A143-49ED1D539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08683"/>
          </a:xfrm>
        </p:spPr>
        <p:txBody>
          <a:bodyPr>
            <a:normAutofit/>
          </a:bodyPr>
          <a:lstStyle/>
          <a:p>
            <a:r>
              <a:rPr lang="en-US" b="1" dirty="0"/>
              <a:t>WHERE IS CYTOLOGY TRACKING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C78227F-88DA-4C97-929E-4539916C7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27200"/>
            <a:ext cx="6858000" cy="493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634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CADB4-C208-4C5C-B9D0-2B640C652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027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to request access to cytology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7E88D-E0B3-43C8-879B-B5CAB99FD3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21230"/>
            <a:ext cx="10363826" cy="4269969"/>
          </a:xfrm>
        </p:spPr>
        <p:txBody>
          <a:bodyPr/>
          <a:lstStyle/>
          <a:p>
            <a:r>
              <a:rPr lang="en-US" dirty="0"/>
              <a:t>Click on the cytology tracking link in </a:t>
            </a:r>
            <a:r>
              <a:rPr lang="en-US" dirty="0" err="1"/>
              <a:t>labnet</a:t>
            </a:r>
            <a:r>
              <a:rPr lang="en-US" dirty="0"/>
              <a:t> </a:t>
            </a:r>
          </a:p>
          <a:p>
            <a:r>
              <a:rPr lang="en-US" dirty="0"/>
              <a:t> the following screen appears, click </a:t>
            </a:r>
            <a:r>
              <a:rPr lang="en-US" b="1" dirty="0"/>
              <a:t>Request access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5F81CA-39F2-43E3-AF4E-5AEAA6F44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397" y="1521230"/>
            <a:ext cx="1685925" cy="495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9A6F02-76B3-46F4-850D-4DB02BF8D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51" y="2423942"/>
            <a:ext cx="10364450" cy="318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23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B5AFA-7144-4071-A4F7-1667D4E7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30584"/>
          </a:xfrm>
        </p:spPr>
        <p:txBody>
          <a:bodyPr>
            <a:normAutofit/>
          </a:bodyPr>
          <a:lstStyle/>
          <a:p>
            <a:r>
              <a:rPr lang="en-US" sz="3200" b="1" dirty="0"/>
              <a:t>How to request access to cytology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C4C51-6A8C-4026-9573-52701C7FC6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49102"/>
            <a:ext cx="10363826" cy="42420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following screen appears when access request submitted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User will receive email notification once access has been granted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CBD2AC-B6A9-4AF5-AB18-79C9EEA65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1904104"/>
            <a:ext cx="10363826" cy="333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5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7155C6E-91BF-431D-9052-685726DFE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3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9B92EA-70A3-4CD0-A35F-D144D7F0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D28A4E-CAD9-402C-9223-7F3277908BA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932873" y="942109"/>
            <a:ext cx="10224654" cy="484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82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4DA00-D30D-4A29-9B32-D74E50910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44523"/>
          </a:xfrm>
        </p:spPr>
        <p:txBody>
          <a:bodyPr/>
          <a:lstStyle/>
          <a:p>
            <a:r>
              <a:rPr lang="en-US" b="1" dirty="0"/>
              <a:t>Cytology tracking tool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4C3154-4EF1-4805-A046-89A798D5D2A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3" y="1463040"/>
            <a:ext cx="6670368" cy="432815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F19435C-A830-41C1-9DE0-47EED499DBE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99294" y="1463040"/>
            <a:ext cx="3478306" cy="432815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Scan mob/med ctr location (sending location)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Scan KPHC barcode (MRN)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Match list of items with specimens scanned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Print tracking list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track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957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4AE0-41F0-4909-B2B2-D68E8B14B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27156"/>
          </a:xfrm>
        </p:spPr>
        <p:txBody>
          <a:bodyPr/>
          <a:lstStyle/>
          <a:p>
            <a:r>
              <a:rPr lang="en-US" b="1" dirty="0"/>
              <a:t>How to retrieve and reprint tracking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13507-FF85-4818-A623-CE69B83FD2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45674"/>
            <a:ext cx="10363826" cy="4045525"/>
          </a:xfrm>
        </p:spPr>
        <p:txBody>
          <a:bodyPr/>
          <a:lstStyle/>
          <a:p>
            <a:r>
              <a:rPr lang="en-US" dirty="0"/>
              <a:t>Click on the menu       and select full history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D54E4B-EC6B-4515-9D86-E0816E80B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575" y="1830099"/>
            <a:ext cx="400050" cy="285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D9BF8-9362-4C35-BB26-45D45C7B5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115" y="2115849"/>
            <a:ext cx="5457143" cy="3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42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97D85-23D3-414F-B0C3-35252B058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91810"/>
          </a:xfrm>
        </p:spPr>
        <p:txBody>
          <a:bodyPr/>
          <a:lstStyle/>
          <a:p>
            <a:r>
              <a:rPr lang="en-US" b="1" dirty="0"/>
              <a:t>How to retrieve and reprint tracking list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D8C2C6-CE8E-4413-865D-6ACD5059E1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10328"/>
            <a:ext cx="10363826" cy="3980871"/>
          </a:xfrm>
        </p:spPr>
        <p:txBody>
          <a:bodyPr/>
          <a:lstStyle/>
          <a:p>
            <a:r>
              <a:rPr lang="en-US" dirty="0"/>
              <a:t>User may filter the report by location, barcode, packing list, or user.</a:t>
            </a:r>
          </a:p>
          <a:p>
            <a:r>
              <a:rPr lang="en-US" dirty="0"/>
              <a:t>Click on the desired packing list to download and print.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F9B93D-691C-43AA-8D1C-E7D4EE481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687" y="2734056"/>
            <a:ext cx="7600000" cy="3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1393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80157D840E884994ABF985AF9CDA0B" ma:contentTypeVersion="6" ma:contentTypeDescription="Create a new document." ma:contentTypeScope="" ma:versionID="7da84098c3634e96856ee0ce611ba633">
  <xsd:schema xmlns:xsd="http://www.w3.org/2001/XMLSchema" xmlns:xs="http://www.w3.org/2001/XMLSchema" xmlns:p="http://schemas.microsoft.com/office/2006/metadata/properties" xmlns:ns2="9eac79f8-e048-414c-b1fd-80e41227586e" xmlns:ns3="2b7f6bd4-098f-4d46-affa-719407bdf5ab" targetNamespace="http://schemas.microsoft.com/office/2006/metadata/properties" ma:root="true" ma:fieldsID="9c47ddafaafc0c256f323a370698f840" ns2:_="" ns3:_="">
    <xsd:import namespace="9eac79f8-e048-414c-b1fd-80e41227586e"/>
    <xsd:import namespace="2b7f6bd4-098f-4d46-affa-719407bdf5ab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ac79f8-e048-414c-b1fd-80e41227586e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restriction base="dms:Choice">
          <xsd:enumeration value="File"/>
          <xsd:enumeration value="Video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f6bd4-098f-4d46-affa-719407bdf5a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9eac79f8-e048-414c-b1fd-80e41227586e">File</Category>
  </documentManagement>
</p:properties>
</file>

<file path=customXml/itemProps1.xml><?xml version="1.0" encoding="utf-8"?>
<ds:datastoreItem xmlns:ds="http://schemas.openxmlformats.org/officeDocument/2006/customXml" ds:itemID="{6D159241-1409-416C-A68A-6BEE138CBA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ac79f8-e048-414c-b1fd-80e41227586e"/>
    <ds:schemaRef ds:uri="2b7f6bd4-098f-4d46-affa-719407bdf5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297898-CBA3-4DCE-BEDD-B2A3C8195B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898EE1-B423-4792-826A-E32ECB188E04}">
  <ds:schemaRefs>
    <ds:schemaRef ds:uri="http://schemas.microsoft.com/office/2006/metadata/properties"/>
    <ds:schemaRef ds:uri="http://schemas.microsoft.com/office/infopath/2007/PartnerControls"/>
    <ds:schemaRef ds:uri="9eac79f8-e048-414c-b1fd-80e41227586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358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Tw Cen MT</vt:lpstr>
      <vt:lpstr>Droplet</vt:lpstr>
      <vt:lpstr>CYTOLOGY TRACKING</vt:lpstr>
      <vt:lpstr>What is cytology tracking</vt:lpstr>
      <vt:lpstr>WHERE IS CYTOLOGY TRACKING</vt:lpstr>
      <vt:lpstr>How to request access to cytology tracking</vt:lpstr>
      <vt:lpstr>How to request access to cytology tracking</vt:lpstr>
      <vt:lpstr>PowerPoint Presentation</vt:lpstr>
      <vt:lpstr>Cytology tracking tool</vt:lpstr>
      <vt:lpstr>How to retrieve and reprint tracking list</vt:lpstr>
      <vt:lpstr>How to retrieve and reprint tracking list</vt:lpstr>
      <vt:lpstr>ADDITIONAL WORKFLOW reminders:</vt:lpstr>
      <vt:lpstr>Cytology tracking do’s and don’t</vt:lpstr>
      <vt:lpstr>To do list before cytology tracking go live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CYTOLOGY TRACKING PILOT</dc:title>
  <dc:creator>Annaleah L. Raymond</dc:creator>
  <cp:lastModifiedBy>Rowena B Pablico</cp:lastModifiedBy>
  <cp:revision>21</cp:revision>
  <dcterms:created xsi:type="dcterms:W3CDTF">2020-10-07T10:35:58Z</dcterms:created>
  <dcterms:modified xsi:type="dcterms:W3CDTF">2021-02-24T23:44:48Z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0x0101003280157D840E884994ABF985AF9CDA0B</vt:lpwstr>
  </property>
</Properties>
</file>