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theme/theme7.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7" r:id="rId4"/>
    <p:sldMasterId id="2147483741" r:id="rId5"/>
    <p:sldMasterId id="2147483738" r:id="rId6"/>
    <p:sldMasterId id="2147483719" r:id="rId7"/>
    <p:sldMasterId id="2147483687" r:id="rId8"/>
    <p:sldMasterId id="2147483694" r:id="rId9"/>
    <p:sldMasterId id="2147483680" r:id="rId10"/>
    <p:sldMasterId id="2147483802" r:id="rId11"/>
  </p:sldMasterIdLst>
  <p:notesMasterIdLst>
    <p:notesMasterId r:id="rId41"/>
  </p:notesMasterIdLst>
  <p:handoutMasterIdLst>
    <p:handoutMasterId r:id="rId42"/>
  </p:handoutMasterIdLst>
  <p:sldIdLst>
    <p:sldId id="345" r:id="rId12"/>
    <p:sldId id="523" r:id="rId13"/>
    <p:sldId id="519" r:id="rId14"/>
    <p:sldId id="509" r:id="rId15"/>
    <p:sldId id="516" r:id="rId16"/>
    <p:sldId id="505" r:id="rId17"/>
    <p:sldId id="501" r:id="rId18"/>
    <p:sldId id="404" r:id="rId19"/>
    <p:sldId id="512" r:id="rId20"/>
    <p:sldId id="440" r:id="rId21"/>
    <p:sldId id="513" r:id="rId22"/>
    <p:sldId id="437" r:id="rId23"/>
    <p:sldId id="385" r:id="rId24"/>
    <p:sldId id="355" r:id="rId25"/>
    <p:sldId id="414" r:id="rId26"/>
    <p:sldId id="413" r:id="rId27"/>
    <p:sldId id="439" r:id="rId28"/>
    <p:sldId id="508" r:id="rId29"/>
    <p:sldId id="432" r:id="rId30"/>
    <p:sldId id="428" r:id="rId31"/>
    <p:sldId id="433" r:id="rId32"/>
    <p:sldId id="434" r:id="rId33"/>
    <p:sldId id="435" r:id="rId34"/>
    <p:sldId id="438" r:id="rId35"/>
    <p:sldId id="427" r:id="rId36"/>
    <p:sldId id="386" r:id="rId37"/>
    <p:sldId id="511" r:id="rId38"/>
    <p:sldId id="517" r:id="rId39"/>
    <p:sldId id="399" r:id="rId40"/>
  </p:sldIdLst>
  <p:sldSz cx="9144000" cy="6858000" type="screen4x3"/>
  <p:notesSz cx="7010400" cy="9296400"/>
  <p:defaultTextStyle>
    <a:defPPr>
      <a:defRPr lang="en-US"/>
    </a:defPPr>
    <a:lvl1pPr marL="0" algn="l" defTabSz="767951" rtl="0" eaLnBrk="1" latinLnBrk="0" hangingPunct="1">
      <a:defRPr sz="1512" kern="1200">
        <a:solidFill>
          <a:schemeClr val="tx1"/>
        </a:solidFill>
        <a:latin typeface="+mn-lt"/>
        <a:ea typeface="+mn-ea"/>
        <a:cs typeface="+mn-cs"/>
      </a:defRPr>
    </a:lvl1pPr>
    <a:lvl2pPr marL="383976" algn="l" defTabSz="767951" rtl="0" eaLnBrk="1" latinLnBrk="0" hangingPunct="1">
      <a:defRPr sz="1512" kern="1200">
        <a:solidFill>
          <a:schemeClr val="tx1"/>
        </a:solidFill>
        <a:latin typeface="+mn-lt"/>
        <a:ea typeface="+mn-ea"/>
        <a:cs typeface="+mn-cs"/>
      </a:defRPr>
    </a:lvl2pPr>
    <a:lvl3pPr marL="767951" algn="l" defTabSz="767951" rtl="0" eaLnBrk="1" latinLnBrk="0" hangingPunct="1">
      <a:defRPr sz="1512" kern="1200">
        <a:solidFill>
          <a:schemeClr val="tx1"/>
        </a:solidFill>
        <a:latin typeface="+mn-lt"/>
        <a:ea typeface="+mn-ea"/>
        <a:cs typeface="+mn-cs"/>
      </a:defRPr>
    </a:lvl3pPr>
    <a:lvl4pPr marL="1151927" algn="l" defTabSz="767951" rtl="0" eaLnBrk="1" latinLnBrk="0" hangingPunct="1">
      <a:defRPr sz="1512" kern="1200">
        <a:solidFill>
          <a:schemeClr val="tx1"/>
        </a:solidFill>
        <a:latin typeface="+mn-lt"/>
        <a:ea typeface="+mn-ea"/>
        <a:cs typeface="+mn-cs"/>
      </a:defRPr>
    </a:lvl4pPr>
    <a:lvl5pPr marL="1535903" algn="l" defTabSz="767951" rtl="0" eaLnBrk="1" latinLnBrk="0" hangingPunct="1">
      <a:defRPr sz="1512" kern="1200">
        <a:solidFill>
          <a:schemeClr val="tx1"/>
        </a:solidFill>
        <a:latin typeface="+mn-lt"/>
        <a:ea typeface="+mn-ea"/>
        <a:cs typeface="+mn-cs"/>
      </a:defRPr>
    </a:lvl5pPr>
    <a:lvl6pPr marL="1919879" algn="l" defTabSz="767951" rtl="0" eaLnBrk="1" latinLnBrk="0" hangingPunct="1">
      <a:defRPr sz="1512" kern="1200">
        <a:solidFill>
          <a:schemeClr val="tx1"/>
        </a:solidFill>
        <a:latin typeface="+mn-lt"/>
        <a:ea typeface="+mn-ea"/>
        <a:cs typeface="+mn-cs"/>
      </a:defRPr>
    </a:lvl6pPr>
    <a:lvl7pPr marL="2303854" algn="l" defTabSz="767951" rtl="0" eaLnBrk="1" latinLnBrk="0" hangingPunct="1">
      <a:defRPr sz="1512" kern="1200">
        <a:solidFill>
          <a:schemeClr val="tx1"/>
        </a:solidFill>
        <a:latin typeface="+mn-lt"/>
        <a:ea typeface="+mn-ea"/>
        <a:cs typeface="+mn-cs"/>
      </a:defRPr>
    </a:lvl7pPr>
    <a:lvl8pPr marL="2687830" algn="l" defTabSz="767951" rtl="0" eaLnBrk="1" latinLnBrk="0" hangingPunct="1">
      <a:defRPr sz="1512" kern="1200">
        <a:solidFill>
          <a:schemeClr val="tx1"/>
        </a:solidFill>
        <a:latin typeface="+mn-lt"/>
        <a:ea typeface="+mn-ea"/>
        <a:cs typeface="+mn-cs"/>
      </a:defRPr>
    </a:lvl8pPr>
    <a:lvl9pPr marL="3071806" algn="l" defTabSz="767951" rtl="0" eaLnBrk="1" latinLnBrk="0" hangingPunct="1">
      <a:defRPr sz="1512"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8"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ris Dulay" initials="ID" lastIdx="1" clrIdx="0">
    <p:extLst>
      <p:ext uri="{19B8F6BF-5375-455C-9EA6-DF929625EA0E}">
        <p15:presenceInfo xmlns:p15="http://schemas.microsoft.com/office/powerpoint/2012/main" userId="S::Iris.X.Dulay@kp.org::791610de-dcae-4df9-8fb3-32e1000aa5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4472C4"/>
    <a:srgbClr val="FFC000"/>
    <a:srgbClr val="A5A5A5"/>
    <a:srgbClr val="FF6600"/>
    <a:srgbClr val="000099"/>
    <a:srgbClr val="E7F4FF"/>
    <a:srgbClr val="F7941D"/>
    <a:srgbClr val="DFFFFF"/>
    <a:srgbClr val="1672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005" autoAdjust="0"/>
  </p:normalViewPr>
  <p:slideViewPr>
    <p:cSldViewPr snapToGrid="0">
      <p:cViewPr varScale="1">
        <p:scale>
          <a:sx n="101" d="100"/>
          <a:sy n="101" d="100"/>
        </p:scale>
        <p:origin x="348" y="96"/>
      </p:cViewPr>
      <p:guideLst>
        <p:guide orient="horz" pos="2148"/>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commentAuthors" Target="commen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heme" Target="theme/theme1.xml"/><Relationship Id="rId20" Type="http://schemas.openxmlformats.org/officeDocument/2006/relationships/slide" Target="slides/slide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t>LAMC Lab/Path  </a:t>
            </a:r>
            <a:r>
              <a:rPr lang="en-US" sz="1800" b="1" dirty="0">
                <a:solidFill>
                  <a:srgbClr val="FF6600"/>
                </a:solidFill>
              </a:rPr>
              <a:t>Body Mechanics</a:t>
            </a:r>
            <a:r>
              <a:rPr lang="en-US" sz="1800" b="1" dirty="0"/>
              <a:t> </a:t>
            </a:r>
            <a:r>
              <a:rPr lang="en-US" sz="1600" b="1" dirty="0"/>
              <a:t>Injury Data</a:t>
            </a:r>
          </a:p>
          <a:p>
            <a:pPr>
              <a:defRPr/>
            </a:pPr>
            <a:r>
              <a:rPr lang="en-US" sz="1600" b="1" dirty="0"/>
              <a:t>2019-2022 Q2</a:t>
            </a:r>
          </a:p>
        </c:rich>
      </c:tx>
      <c:layout>
        <c:manualLayout>
          <c:xMode val="edge"/>
          <c:yMode val="edge"/>
          <c:x val="0.25898363202466868"/>
          <c:y val="2.064609504310249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253349878524591"/>
          <c:y val="0.15090089200884646"/>
          <c:w val="0.88746650121475412"/>
          <c:h val="0.81635286847183364"/>
        </c:manualLayout>
      </c:layout>
      <c:barChart>
        <c:barDir val="col"/>
        <c:grouping val="stacked"/>
        <c:varyColors val="0"/>
        <c:ser>
          <c:idx val="0"/>
          <c:order val="0"/>
          <c:tx>
            <c:strRef>
              <c:f>Sheet1!$A$4</c:f>
              <c:strCache>
                <c:ptCount val="1"/>
                <c:pt idx="0">
                  <c:v>2019</c:v>
                </c:pt>
              </c:strCache>
            </c:strRef>
          </c:tx>
          <c:spPr>
            <a:solidFill>
              <a:schemeClr val="accent1"/>
            </a:solidFill>
            <a:ln>
              <a:noFill/>
            </a:ln>
            <a:effectLst/>
          </c:spPr>
          <c:invertIfNegative val="0"/>
          <c:cat>
            <c:strRef>
              <c:f>Sheet1!$B$3:$F$3</c:f>
              <c:strCache>
                <c:ptCount val="5"/>
                <c:pt idx="0">
                  <c:v>Awkward or Sustained Posture (Bending/Stooping, Reaching)</c:v>
                </c:pt>
                <c:pt idx="1">
                  <c:v>Material handling - lifting, lowering</c:v>
                </c:pt>
                <c:pt idx="2">
                  <c:v>Material handling - pushing, pulling</c:v>
                </c:pt>
                <c:pt idx="3">
                  <c:v>Repetitive motion (non-workstation)</c:v>
                </c:pt>
                <c:pt idx="4">
                  <c:v>Repetitive motion (workstation)</c:v>
                </c:pt>
              </c:strCache>
            </c:strRef>
          </c:cat>
          <c:val>
            <c:numRef>
              <c:f>Sheet1!$B$4:$F$4</c:f>
              <c:numCache>
                <c:formatCode>General</c:formatCode>
                <c:ptCount val="5"/>
                <c:pt idx="0">
                  <c:v>1</c:v>
                </c:pt>
                <c:pt idx="1">
                  <c:v>0</c:v>
                </c:pt>
                <c:pt idx="2">
                  <c:v>1</c:v>
                </c:pt>
                <c:pt idx="3">
                  <c:v>2</c:v>
                </c:pt>
                <c:pt idx="4">
                  <c:v>5</c:v>
                </c:pt>
              </c:numCache>
            </c:numRef>
          </c:val>
          <c:extLst>
            <c:ext xmlns:c16="http://schemas.microsoft.com/office/drawing/2014/chart" uri="{C3380CC4-5D6E-409C-BE32-E72D297353CC}">
              <c16:uniqueId val="{00000000-8609-40AE-88C2-D73635905D7B}"/>
            </c:ext>
          </c:extLst>
        </c:ser>
        <c:ser>
          <c:idx val="1"/>
          <c:order val="1"/>
          <c:tx>
            <c:strRef>
              <c:f>Sheet1!$A$5</c:f>
              <c:strCache>
                <c:ptCount val="1"/>
                <c:pt idx="0">
                  <c:v>2020</c:v>
                </c:pt>
              </c:strCache>
            </c:strRef>
          </c:tx>
          <c:spPr>
            <a:solidFill>
              <a:schemeClr val="accent2"/>
            </a:solidFill>
            <a:ln>
              <a:noFill/>
            </a:ln>
            <a:effectLst/>
          </c:spPr>
          <c:invertIfNegative val="0"/>
          <c:cat>
            <c:strRef>
              <c:f>Sheet1!$B$3:$F$3</c:f>
              <c:strCache>
                <c:ptCount val="5"/>
                <c:pt idx="0">
                  <c:v>Awkward or Sustained Posture (Bending/Stooping, Reaching)</c:v>
                </c:pt>
                <c:pt idx="1">
                  <c:v>Material handling - lifting, lowering</c:v>
                </c:pt>
                <c:pt idx="2">
                  <c:v>Material handling - pushing, pulling</c:v>
                </c:pt>
                <c:pt idx="3">
                  <c:v>Repetitive motion (non-workstation)</c:v>
                </c:pt>
                <c:pt idx="4">
                  <c:v>Repetitive motion (workstation)</c:v>
                </c:pt>
              </c:strCache>
            </c:strRef>
          </c:cat>
          <c:val>
            <c:numRef>
              <c:f>Sheet1!$B$5:$F$5</c:f>
              <c:numCache>
                <c:formatCode>General</c:formatCode>
                <c:ptCount val="5"/>
                <c:pt idx="0">
                  <c:v>5</c:v>
                </c:pt>
                <c:pt idx="1">
                  <c:v>1</c:v>
                </c:pt>
                <c:pt idx="2">
                  <c:v>0</c:v>
                </c:pt>
                <c:pt idx="3">
                  <c:v>3</c:v>
                </c:pt>
                <c:pt idx="4">
                  <c:v>1</c:v>
                </c:pt>
              </c:numCache>
            </c:numRef>
          </c:val>
          <c:extLst>
            <c:ext xmlns:c16="http://schemas.microsoft.com/office/drawing/2014/chart" uri="{C3380CC4-5D6E-409C-BE32-E72D297353CC}">
              <c16:uniqueId val="{00000001-8609-40AE-88C2-D73635905D7B}"/>
            </c:ext>
          </c:extLst>
        </c:ser>
        <c:ser>
          <c:idx val="2"/>
          <c:order val="2"/>
          <c:tx>
            <c:strRef>
              <c:f>Sheet1!$A$6</c:f>
              <c:strCache>
                <c:ptCount val="1"/>
                <c:pt idx="0">
                  <c:v>2021</c:v>
                </c:pt>
              </c:strCache>
            </c:strRef>
          </c:tx>
          <c:spPr>
            <a:solidFill>
              <a:schemeClr val="accent3"/>
            </a:solidFill>
            <a:ln>
              <a:noFill/>
            </a:ln>
            <a:effectLst/>
          </c:spPr>
          <c:invertIfNegative val="0"/>
          <c:cat>
            <c:strRef>
              <c:f>Sheet1!$B$3:$F$3</c:f>
              <c:strCache>
                <c:ptCount val="5"/>
                <c:pt idx="0">
                  <c:v>Awkward or Sustained Posture (Bending/Stooping, Reaching)</c:v>
                </c:pt>
                <c:pt idx="1">
                  <c:v>Material handling - lifting, lowering</c:v>
                </c:pt>
                <c:pt idx="2">
                  <c:v>Material handling - pushing, pulling</c:v>
                </c:pt>
                <c:pt idx="3">
                  <c:v>Repetitive motion (non-workstation)</c:v>
                </c:pt>
                <c:pt idx="4">
                  <c:v>Repetitive motion (workstation)</c:v>
                </c:pt>
              </c:strCache>
            </c:strRef>
          </c:cat>
          <c:val>
            <c:numRef>
              <c:f>Sheet1!$B$6:$F$6</c:f>
              <c:numCache>
                <c:formatCode>General</c:formatCode>
                <c:ptCount val="5"/>
                <c:pt idx="0">
                  <c:v>2</c:v>
                </c:pt>
                <c:pt idx="1">
                  <c:v>1</c:v>
                </c:pt>
                <c:pt idx="2">
                  <c:v>0</c:v>
                </c:pt>
                <c:pt idx="3">
                  <c:v>1</c:v>
                </c:pt>
                <c:pt idx="4">
                  <c:v>1</c:v>
                </c:pt>
              </c:numCache>
            </c:numRef>
          </c:val>
          <c:extLst>
            <c:ext xmlns:c16="http://schemas.microsoft.com/office/drawing/2014/chart" uri="{C3380CC4-5D6E-409C-BE32-E72D297353CC}">
              <c16:uniqueId val="{00000002-8609-40AE-88C2-D73635905D7B}"/>
            </c:ext>
          </c:extLst>
        </c:ser>
        <c:ser>
          <c:idx val="3"/>
          <c:order val="3"/>
          <c:tx>
            <c:strRef>
              <c:f>Sheet1!$A$7</c:f>
              <c:strCache>
                <c:ptCount val="1"/>
                <c:pt idx="0">
                  <c:v>2022</c:v>
                </c:pt>
              </c:strCache>
            </c:strRef>
          </c:tx>
          <c:spPr>
            <a:solidFill>
              <a:schemeClr val="accent4"/>
            </a:solidFill>
            <a:ln>
              <a:noFill/>
            </a:ln>
            <a:effectLst/>
          </c:spPr>
          <c:invertIfNegative val="0"/>
          <c:cat>
            <c:strRef>
              <c:f>Sheet1!$B$3:$F$3</c:f>
              <c:strCache>
                <c:ptCount val="5"/>
                <c:pt idx="0">
                  <c:v>Awkward or Sustained Posture (Bending/Stooping, Reaching)</c:v>
                </c:pt>
                <c:pt idx="1">
                  <c:v>Material handling - lifting, lowering</c:v>
                </c:pt>
                <c:pt idx="2">
                  <c:v>Material handling - pushing, pulling</c:v>
                </c:pt>
                <c:pt idx="3">
                  <c:v>Repetitive motion (non-workstation)</c:v>
                </c:pt>
                <c:pt idx="4">
                  <c:v>Repetitive motion (workstation)</c:v>
                </c:pt>
              </c:strCache>
            </c:strRef>
          </c:cat>
          <c:val>
            <c:numRef>
              <c:f>Sheet1!$B$7:$F$7</c:f>
              <c:numCache>
                <c:formatCode>General</c:formatCode>
                <c:ptCount val="5"/>
                <c:pt idx="0">
                  <c:v>0</c:v>
                </c:pt>
                <c:pt idx="1">
                  <c:v>0</c:v>
                </c:pt>
                <c:pt idx="2">
                  <c:v>1</c:v>
                </c:pt>
                <c:pt idx="3">
                  <c:v>0</c:v>
                </c:pt>
                <c:pt idx="4">
                  <c:v>0</c:v>
                </c:pt>
              </c:numCache>
            </c:numRef>
          </c:val>
          <c:extLst>
            <c:ext xmlns:c16="http://schemas.microsoft.com/office/drawing/2014/chart" uri="{C3380CC4-5D6E-409C-BE32-E72D297353CC}">
              <c16:uniqueId val="{00000003-8609-40AE-88C2-D73635905D7B}"/>
            </c:ext>
          </c:extLst>
        </c:ser>
        <c:dLbls>
          <c:showLegendKey val="0"/>
          <c:showVal val="0"/>
          <c:showCatName val="0"/>
          <c:showSerName val="0"/>
          <c:showPercent val="0"/>
          <c:showBubbleSize val="0"/>
        </c:dLbls>
        <c:gapWidth val="150"/>
        <c:overlap val="100"/>
        <c:axId val="1663343279"/>
        <c:axId val="1663341615"/>
      </c:barChart>
      <c:catAx>
        <c:axId val="1663343279"/>
        <c:scaling>
          <c:orientation val="minMax"/>
        </c:scaling>
        <c:delete val="1"/>
        <c:axPos val="b"/>
        <c:numFmt formatCode="General" sourceLinked="1"/>
        <c:majorTickMark val="none"/>
        <c:minorTickMark val="none"/>
        <c:tickLblPos val="nextTo"/>
        <c:crossAx val="1663341615"/>
        <c:crosses val="autoZero"/>
        <c:auto val="1"/>
        <c:lblAlgn val="ctr"/>
        <c:lblOffset val="100"/>
        <c:noMultiLvlLbl val="0"/>
      </c:catAx>
      <c:valAx>
        <c:axId val="16633416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663343279"/>
        <c:crosses val="autoZero"/>
        <c:crossBetween val="between"/>
      </c:valAx>
      <c:spPr>
        <a:noFill/>
        <a:ln>
          <a:noFill/>
        </a:ln>
        <a:effectLst/>
      </c:spPr>
    </c:plotArea>
    <c:legend>
      <c:legendPos val="l"/>
      <c:layout>
        <c:manualLayout>
          <c:xMode val="edge"/>
          <c:yMode val="edge"/>
          <c:x val="4.0876292824256226E-3"/>
          <c:y val="0.48760528720343349"/>
          <c:w val="7.1854689986032103E-2"/>
          <c:h val="0.19812491716018665"/>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A73B07-E23B-4FDD-8B63-378545EAE4C5}" type="doc">
      <dgm:prSet loTypeId="urn:microsoft.com/office/officeart/2005/8/layout/radial3" loCatId="cycle" qsTypeId="urn:microsoft.com/office/officeart/2005/8/quickstyle/simple1" qsCatId="simple" csTypeId="urn:microsoft.com/office/officeart/2005/8/colors/colorful1" csCatId="colorful" phldr="1"/>
      <dgm:spPr/>
      <dgm:t>
        <a:bodyPr/>
        <a:lstStyle/>
        <a:p>
          <a:endParaRPr lang="en-US"/>
        </a:p>
      </dgm:t>
    </dgm:pt>
    <dgm:pt modelId="{358D93AE-DD67-47D8-8413-240171686C98}">
      <dgm:prSet phldrT="[Text]"/>
      <dgm:spPr/>
      <dgm:t>
        <a:bodyPr/>
        <a:lstStyle/>
        <a:p>
          <a:r>
            <a:rPr lang="en-US"/>
            <a:t>Time/Duration</a:t>
          </a:r>
        </a:p>
      </dgm:t>
    </dgm:pt>
    <dgm:pt modelId="{D8C4A38B-CECF-4EDF-B852-D0EA8D34A755}" type="parTrans" cxnId="{798495E5-F4D6-462B-A3DE-FCBAF052CA0D}">
      <dgm:prSet/>
      <dgm:spPr/>
      <dgm:t>
        <a:bodyPr/>
        <a:lstStyle/>
        <a:p>
          <a:endParaRPr lang="en-US"/>
        </a:p>
      </dgm:t>
    </dgm:pt>
    <dgm:pt modelId="{6640B1F3-AD8B-45EF-8F37-CDFC06D74247}" type="sibTrans" cxnId="{798495E5-F4D6-462B-A3DE-FCBAF052CA0D}">
      <dgm:prSet/>
      <dgm:spPr/>
      <dgm:t>
        <a:bodyPr/>
        <a:lstStyle/>
        <a:p>
          <a:endParaRPr lang="en-US"/>
        </a:p>
      </dgm:t>
    </dgm:pt>
    <dgm:pt modelId="{EC320DFE-0FB3-487E-9292-824B3BD8A1EF}">
      <dgm:prSet phldrT="[Text]"/>
      <dgm:spPr/>
      <dgm:t>
        <a:bodyPr/>
        <a:lstStyle/>
        <a:p>
          <a:r>
            <a:rPr lang="en-US" b="1"/>
            <a:t>Force</a:t>
          </a:r>
        </a:p>
      </dgm:t>
    </dgm:pt>
    <dgm:pt modelId="{BD6CD5CC-7130-4AF3-AA58-02EA89689462}" type="parTrans" cxnId="{72623125-5CF2-4511-B69E-E0E818C16CC5}">
      <dgm:prSet/>
      <dgm:spPr/>
      <dgm:t>
        <a:bodyPr/>
        <a:lstStyle/>
        <a:p>
          <a:endParaRPr lang="en-US"/>
        </a:p>
      </dgm:t>
    </dgm:pt>
    <dgm:pt modelId="{E7DF85A8-B0EC-4312-993D-02B93D8F0D05}" type="sibTrans" cxnId="{72623125-5CF2-4511-B69E-E0E818C16CC5}">
      <dgm:prSet/>
      <dgm:spPr/>
      <dgm:t>
        <a:bodyPr/>
        <a:lstStyle/>
        <a:p>
          <a:endParaRPr lang="en-US"/>
        </a:p>
      </dgm:t>
    </dgm:pt>
    <dgm:pt modelId="{959B1987-5ABD-4039-8D67-256ED92C51C3}">
      <dgm:prSet phldrT="[Text]"/>
      <dgm:spPr/>
      <dgm:t>
        <a:bodyPr/>
        <a:lstStyle/>
        <a:p>
          <a:r>
            <a:rPr lang="en-US" b="1"/>
            <a:t>Repetition</a:t>
          </a:r>
        </a:p>
      </dgm:t>
    </dgm:pt>
    <dgm:pt modelId="{A145DAD6-FD32-48E4-8832-2975E3167A3F}" type="parTrans" cxnId="{2CAD6A4B-8F07-4D9A-86DB-583B9943F64A}">
      <dgm:prSet/>
      <dgm:spPr/>
      <dgm:t>
        <a:bodyPr/>
        <a:lstStyle/>
        <a:p>
          <a:endParaRPr lang="en-US"/>
        </a:p>
      </dgm:t>
    </dgm:pt>
    <dgm:pt modelId="{B68261AA-62A4-4333-8716-A3A332B1FA26}" type="sibTrans" cxnId="{2CAD6A4B-8F07-4D9A-86DB-583B9943F64A}">
      <dgm:prSet/>
      <dgm:spPr/>
      <dgm:t>
        <a:bodyPr/>
        <a:lstStyle/>
        <a:p>
          <a:endParaRPr lang="en-US"/>
        </a:p>
      </dgm:t>
    </dgm:pt>
    <dgm:pt modelId="{F0FEE97F-5877-42D4-8680-A6593DA90EFD}">
      <dgm:prSet phldrT="[Text]"/>
      <dgm:spPr/>
      <dgm:t>
        <a:bodyPr/>
        <a:lstStyle/>
        <a:p>
          <a:r>
            <a:rPr lang="en-US" b="1"/>
            <a:t>Awkward</a:t>
          </a:r>
          <a:r>
            <a:rPr lang="en-US"/>
            <a:t> </a:t>
          </a:r>
          <a:r>
            <a:rPr lang="en-US" b="1"/>
            <a:t>Postures</a:t>
          </a:r>
        </a:p>
      </dgm:t>
    </dgm:pt>
    <dgm:pt modelId="{3928B260-472A-43A3-B9F4-6647EE289662}" type="parTrans" cxnId="{3BC6DF6B-EF88-454F-AA89-BEE89770BDD7}">
      <dgm:prSet/>
      <dgm:spPr/>
      <dgm:t>
        <a:bodyPr/>
        <a:lstStyle/>
        <a:p>
          <a:endParaRPr lang="en-US"/>
        </a:p>
      </dgm:t>
    </dgm:pt>
    <dgm:pt modelId="{88745CFC-8D6C-439C-9DB1-5EA05E90AEF5}" type="sibTrans" cxnId="{3BC6DF6B-EF88-454F-AA89-BEE89770BDD7}">
      <dgm:prSet/>
      <dgm:spPr/>
      <dgm:t>
        <a:bodyPr/>
        <a:lstStyle/>
        <a:p>
          <a:endParaRPr lang="en-US"/>
        </a:p>
      </dgm:t>
    </dgm:pt>
    <dgm:pt modelId="{12D9C46D-948B-430E-87A4-5528F7ED5937}" type="pres">
      <dgm:prSet presAssocID="{6AA73B07-E23B-4FDD-8B63-378545EAE4C5}" presName="composite" presStyleCnt="0">
        <dgm:presLayoutVars>
          <dgm:chMax val="1"/>
          <dgm:dir/>
          <dgm:resizeHandles val="exact"/>
        </dgm:presLayoutVars>
      </dgm:prSet>
      <dgm:spPr/>
    </dgm:pt>
    <dgm:pt modelId="{2E61DCB0-E805-4EC5-AEE2-74BDDAD56612}" type="pres">
      <dgm:prSet presAssocID="{6AA73B07-E23B-4FDD-8B63-378545EAE4C5}" presName="radial" presStyleCnt="0">
        <dgm:presLayoutVars>
          <dgm:animLvl val="ctr"/>
        </dgm:presLayoutVars>
      </dgm:prSet>
      <dgm:spPr/>
    </dgm:pt>
    <dgm:pt modelId="{ED2B2660-1D7A-4E0D-93B1-5537775DAA47}" type="pres">
      <dgm:prSet presAssocID="{358D93AE-DD67-47D8-8413-240171686C98}" presName="centerShape" presStyleLbl="vennNode1" presStyleIdx="0" presStyleCnt="4"/>
      <dgm:spPr/>
    </dgm:pt>
    <dgm:pt modelId="{7956E4B4-9F56-4D61-8FE5-37A1B0CF9E7C}" type="pres">
      <dgm:prSet presAssocID="{EC320DFE-0FB3-487E-9292-824B3BD8A1EF}" presName="node" presStyleLbl="vennNode1" presStyleIdx="1" presStyleCnt="4">
        <dgm:presLayoutVars>
          <dgm:bulletEnabled val="1"/>
        </dgm:presLayoutVars>
      </dgm:prSet>
      <dgm:spPr/>
    </dgm:pt>
    <dgm:pt modelId="{7E1F600C-D158-4C27-B999-D871BD19AF4B}" type="pres">
      <dgm:prSet presAssocID="{959B1987-5ABD-4039-8D67-256ED92C51C3}" presName="node" presStyleLbl="vennNode1" presStyleIdx="2" presStyleCnt="4">
        <dgm:presLayoutVars>
          <dgm:bulletEnabled val="1"/>
        </dgm:presLayoutVars>
      </dgm:prSet>
      <dgm:spPr/>
    </dgm:pt>
    <dgm:pt modelId="{7A7B1004-BF6E-4572-B592-95D284F4164C}" type="pres">
      <dgm:prSet presAssocID="{F0FEE97F-5877-42D4-8680-A6593DA90EFD}" presName="node" presStyleLbl="vennNode1" presStyleIdx="3" presStyleCnt="4">
        <dgm:presLayoutVars>
          <dgm:bulletEnabled val="1"/>
        </dgm:presLayoutVars>
      </dgm:prSet>
      <dgm:spPr/>
    </dgm:pt>
  </dgm:ptLst>
  <dgm:cxnLst>
    <dgm:cxn modelId="{41421D15-8B36-4B3B-ADD5-F3501E1D9F40}" type="presOf" srcId="{959B1987-5ABD-4039-8D67-256ED92C51C3}" destId="{7E1F600C-D158-4C27-B999-D871BD19AF4B}" srcOrd="0" destOrd="0" presId="urn:microsoft.com/office/officeart/2005/8/layout/radial3"/>
    <dgm:cxn modelId="{9266C917-78B6-42E0-A4F8-9705D4415C84}" type="presOf" srcId="{EC320DFE-0FB3-487E-9292-824B3BD8A1EF}" destId="{7956E4B4-9F56-4D61-8FE5-37A1B0CF9E7C}" srcOrd="0" destOrd="0" presId="urn:microsoft.com/office/officeart/2005/8/layout/radial3"/>
    <dgm:cxn modelId="{72623125-5CF2-4511-B69E-E0E818C16CC5}" srcId="{358D93AE-DD67-47D8-8413-240171686C98}" destId="{EC320DFE-0FB3-487E-9292-824B3BD8A1EF}" srcOrd="0" destOrd="0" parTransId="{BD6CD5CC-7130-4AF3-AA58-02EA89689462}" sibTransId="{E7DF85A8-B0EC-4312-993D-02B93D8F0D05}"/>
    <dgm:cxn modelId="{ECCF632A-A617-4FA2-8552-834CAD717D9D}" type="presOf" srcId="{6AA73B07-E23B-4FDD-8B63-378545EAE4C5}" destId="{12D9C46D-948B-430E-87A4-5528F7ED5937}" srcOrd="0" destOrd="0" presId="urn:microsoft.com/office/officeart/2005/8/layout/radial3"/>
    <dgm:cxn modelId="{D4F42E66-A085-4A60-880B-115A521B374B}" type="presOf" srcId="{358D93AE-DD67-47D8-8413-240171686C98}" destId="{ED2B2660-1D7A-4E0D-93B1-5537775DAA47}" srcOrd="0" destOrd="0" presId="urn:microsoft.com/office/officeart/2005/8/layout/radial3"/>
    <dgm:cxn modelId="{2CAD6A4B-8F07-4D9A-86DB-583B9943F64A}" srcId="{358D93AE-DD67-47D8-8413-240171686C98}" destId="{959B1987-5ABD-4039-8D67-256ED92C51C3}" srcOrd="1" destOrd="0" parTransId="{A145DAD6-FD32-48E4-8832-2975E3167A3F}" sibTransId="{B68261AA-62A4-4333-8716-A3A332B1FA26}"/>
    <dgm:cxn modelId="{3BC6DF6B-EF88-454F-AA89-BEE89770BDD7}" srcId="{358D93AE-DD67-47D8-8413-240171686C98}" destId="{F0FEE97F-5877-42D4-8680-A6593DA90EFD}" srcOrd="2" destOrd="0" parTransId="{3928B260-472A-43A3-B9F4-6647EE289662}" sibTransId="{88745CFC-8D6C-439C-9DB1-5EA05E90AEF5}"/>
    <dgm:cxn modelId="{70C9D290-1702-47B6-8CB3-51456E74D8E4}" type="presOf" srcId="{F0FEE97F-5877-42D4-8680-A6593DA90EFD}" destId="{7A7B1004-BF6E-4572-B592-95D284F4164C}" srcOrd="0" destOrd="0" presId="urn:microsoft.com/office/officeart/2005/8/layout/radial3"/>
    <dgm:cxn modelId="{798495E5-F4D6-462B-A3DE-FCBAF052CA0D}" srcId="{6AA73B07-E23B-4FDD-8B63-378545EAE4C5}" destId="{358D93AE-DD67-47D8-8413-240171686C98}" srcOrd="0" destOrd="0" parTransId="{D8C4A38B-CECF-4EDF-B852-D0EA8D34A755}" sibTransId="{6640B1F3-AD8B-45EF-8F37-CDFC06D74247}"/>
    <dgm:cxn modelId="{1E8D27A3-6BC9-41CD-B659-625D1E8CC5B4}" type="presParOf" srcId="{12D9C46D-948B-430E-87A4-5528F7ED5937}" destId="{2E61DCB0-E805-4EC5-AEE2-74BDDAD56612}" srcOrd="0" destOrd="0" presId="urn:microsoft.com/office/officeart/2005/8/layout/radial3"/>
    <dgm:cxn modelId="{0D4C6B12-C4CB-4A28-A66B-6B9BED1B61C1}" type="presParOf" srcId="{2E61DCB0-E805-4EC5-AEE2-74BDDAD56612}" destId="{ED2B2660-1D7A-4E0D-93B1-5537775DAA47}" srcOrd="0" destOrd="0" presId="urn:microsoft.com/office/officeart/2005/8/layout/radial3"/>
    <dgm:cxn modelId="{51A906A5-3ACE-4848-9260-2A5B7A4DBD0C}" type="presParOf" srcId="{2E61DCB0-E805-4EC5-AEE2-74BDDAD56612}" destId="{7956E4B4-9F56-4D61-8FE5-37A1B0CF9E7C}" srcOrd="1" destOrd="0" presId="urn:microsoft.com/office/officeart/2005/8/layout/radial3"/>
    <dgm:cxn modelId="{D0252E10-8E34-4833-A9AD-63012CD79EE2}" type="presParOf" srcId="{2E61DCB0-E805-4EC5-AEE2-74BDDAD56612}" destId="{7E1F600C-D158-4C27-B999-D871BD19AF4B}" srcOrd="2" destOrd="0" presId="urn:microsoft.com/office/officeart/2005/8/layout/radial3"/>
    <dgm:cxn modelId="{3CA91A2A-C1DF-4C81-9FF6-3D9128E797C4}" type="presParOf" srcId="{2E61DCB0-E805-4EC5-AEE2-74BDDAD56612}" destId="{7A7B1004-BF6E-4572-B592-95D284F4164C}" srcOrd="3"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FDF2E1-EB25-4E4A-A436-CD771AEF2709}" type="doc">
      <dgm:prSet loTypeId="urn:microsoft.com/office/officeart/2008/layout/PictureStrips" loCatId="picture" qsTypeId="urn:microsoft.com/office/officeart/2005/8/quickstyle/simple1" qsCatId="simple" csTypeId="urn:microsoft.com/office/officeart/2005/8/colors/accent0_3" csCatId="mainScheme" phldr="1"/>
      <dgm:spPr/>
      <dgm:t>
        <a:bodyPr/>
        <a:lstStyle/>
        <a:p>
          <a:endParaRPr lang="en-US"/>
        </a:p>
      </dgm:t>
    </dgm:pt>
    <dgm:pt modelId="{E8FABBF3-42F5-476C-ABEC-85585206E797}">
      <dgm:prSet/>
      <dgm:spPr/>
      <dgm:t>
        <a:bodyPr/>
        <a:lstStyle/>
        <a:p>
          <a:pPr rtl="0"/>
          <a:r>
            <a:rPr lang="en-US"/>
            <a:t> </a:t>
          </a:r>
          <a:r>
            <a:rPr lang="en-US">
              <a:latin typeface="Arial" panose="020B0604020202020204"/>
            </a:rPr>
            <a:t>Position of supplies</a:t>
          </a:r>
          <a:endParaRPr lang="en-US"/>
        </a:p>
      </dgm:t>
    </dgm:pt>
    <dgm:pt modelId="{44BA8CDA-81EC-455A-8D33-06854469630C}" type="parTrans" cxnId="{5137B188-C6BC-4631-B3F1-5184343A0302}">
      <dgm:prSet/>
      <dgm:spPr/>
      <dgm:t>
        <a:bodyPr/>
        <a:lstStyle/>
        <a:p>
          <a:endParaRPr lang="en-US"/>
        </a:p>
      </dgm:t>
    </dgm:pt>
    <dgm:pt modelId="{E4A99392-3CB7-442C-B5C2-DAC79DCCCADE}" type="sibTrans" cxnId="{5137B188-C6BC-4631-B3F1-5184343A0302}">
      <dgm:prSet/>
      <dgm:spPr/>
      <dgm:t>
        <a:bodyPr/>
        <a:lstStyle/>
        <a:p>
          <a:endParaRPr lang="en-US"/>
        </a:p>
      </dgm:t>
    </dgm:pt>
    <dgm:pt modelId="{8A6D7632-3B3F-4AFD-8B6B-9E1EE9FFD7F1}">
      <dgm:prSet/>
      <dgm:spPr/>
      <dgm:t>
        <a:bodyPr/>
        <a:lstStyle/>
        <a:p>
          <a:r>
            <a:rPr lang="en-US"/>
            <a:t>Position </a:t>
          </a:r>
          <a:r>
            <a:rPr lang="en-US">
              <a:latin typeface="Arial" panose="020B0604020202020204"/>
            </a:rPr>
            <a:t>equipment/tools</a:t>
          </a:r>
          <a:endParaRPr lang="en-US"/>
        </a:p>
      </dgm:t>
    </dgm:pt>
    <dgm:pt modelId="{61D8F0CF-CB02-4459-9A16-F894D9186653}" type="parTrans" cxnId="{8766D337-D7EF-4585-BA7F-E19BCEC37C9A}">
      <dgm:prSet/>
      <dgm:spPr/>
      <dgm:t>
        <a:bodyPr/>
        <a:lstStyle/>
        <a:p>
          <a:endParaRPr lang="en-US"/>
        </a:p>
      </dgm:t>
    </dgm:pt>
    <dgm:pt modelId="{517DCB97-8CE9-4B6C-A873-67956D675244}" type="sibTrans" cxnId="{8766D337-D7EF-4585-BA7F-E19BCEC37C9A}">
      <dgm:prSet/>
      <dgm:spPr/>
      <dgm:t>
        <a:bodyPr/>
        <a:lstStyle/>
        <a:p>
          <a:endParaRPr lang="en-US"/>
        </a:p>
      </dgm:t>
    </dgm:pt>
    <dgm:pt modelId="{4BDB3544-356C-4FEF-8AF0-B5AE89F3DAAB}">
      <dgm:prSet/>
      <dgm:spPr/>
      <dgm:t>
        <a:bodyPr/>
        <a:lstStyle/>
        <a:p>
          <a:r>
            <a:rPr lang="en-US"/>
            <a:t>Equipment Adjustments</a:t>
          </a:r>
        </a:p>
      </dgm:t>
    </dgm:pt>
    <dgm:pt modelId="{7EAAD6AF-161A-496B-8614-DA907254362D}" type="parTrans" cxnId="{C0AA76B7-735F-4BF3-8020-FE615892C625}">
      <dgm:prSet/>
      <dgm:spPr/>
      <dgm:t>
        <a:bodyPr/>
        <a:lstStyle/>
        <a:p>
          <a:endParaRPr lang="en-US"/>
        </a:p>
      </dgm:t>
    </dgm:pt>
    <dgm:pt modelId="{CB08F0ED-9422-460E-A51E-839F3DFADDB5}" type="sibTrans" cxnId="{C0AA76B7-735F-4BF3-8020-FE615892C625}">
      <dgm:prSet/>
      <dgm:spPr/>
      <dgm:t>
        <a:bodyPr/>
        <a:lstStyle/>
        <a:p>
          <a:endParaRPr lang="en-US"/>
        </a:p>
      </dgm:t>
    </dgm:pt>
    <dgm:pt modelId="{EE977D8F-9C60-425C-89D7-8E19FDCC7AB7}">
      <dgm:prSet/>
      <dgm:spPr/>
      <dgm:t>
        <a:bodyPr/>
        <a:lstStyle/>
        <a:p>
          <a:r>
            <a:rPr lang="en-US"/>
            <a:t>Stationary postures</a:t>
          </a:r>
        </a:p>
      </dgm:t>
    </dgm:pt>
    <dgm:pt modelId="{D03BFBE8-987B-4862-96F3-BAE224FB6EE6}" type="parTrans" cxnId="{3271A09D-2D88-4C96-8252-434730B23AA5}">
      <dgm:prSet/>
      <dgm:spPr/>
      <dgm:t>
        <a:bodyPr/>
        <a:lstStyle/>
        <a:p>
          <a:endParaRPr lang="en-US"/>
        </a:p>
      </dgm:t>
    </dgm:pt>
    <dgm:pt modelId="{CD9EDDD5-C815-40D2-88BC-9D2325B6E302}" type="sibTrans" cxnId="{3271A09D-2D88-4C96-8252-434730B23AA5}">
      <dgm:prSet/>
      <dgm:spPr/>
      <dgm:t>
        <a:bodyPr/>
        <a:lstStyle/>
        <a:p>
          <a:endParaRPr lang="en-US"/>
        </a:p>
      </dgm:t>
    </dgm:pt>
    <dgm:pt modelId="{0B6307C2-4125-4B9D-994E-299119E19C4A}">
      <dgm:prSet/>
      <dgm:spPr/>
      <dgm:t>
        <a:bodyPr/>
        <a:lstStyle/>
        <a:p>
          <a:r>
            <a:rPr lang="en-US"/>
            <a:t>Awkward postures</a:t>
          </a:r>
        </a:p>
      </dgm:t>
    </dgm:pt>
    <dgm:pt modelId="{625D8D3E-2430-419D-83EC-DDDEECD2640A}" type="parTrans" cxnId="{2AE196BC-7E63-4CD3-930B-06700A0BC9AA}">
      <dgm:prSet/>
      <dgm:spPr/>
      <dgm:t>
        <a:bodyPr/>
        <a:lstStyle/>
        <a:p>
          <a:endParaRPr lang="en-US"/>
        </a:p>
      </dgm:t>
    </dgm:pt>
    <dgm:pt modelId="{4FED8776-6B03-4B3C-A981-8468D024B26A}" type="sibTrans" cxnId="{2AE196BC-7E63-4CD3-930B-06700A0BC9AA}">
      <dgm:prSet/>
      <dgm:spPr/>
      <dgm:t>
        <a:bodyPr/>
        <a:lstStyle/>
        <a:p>
          <a:endParaRPr lang="en-US"/>
        </a:p>
      </dgm:t>
    </dgm:pt>
    <dgm:pt modelId="{822A9855-FCED-48B0-80A2-F009CE5429AD}">
      <dgm:prSet/>
      <dgm:spPr/>
      <dgm:t>
        <a:bodyPr/>
        <a:lstStyle/>
        <a:p>
          <a:r>
            <a:rPr lang="en-US"/>
            <a:t>Awkward movements</a:t>
          </a:r>
        </a:p>
      </dgm:t>
    </dgm:pt>
    <dgm:pt modelId="{EC5B29CC-1DA9-45D3-A58F-DBAA519BB176}" type="parTrans" cxnId="{154F409D-7FC4-42C2-88A1-70B98FBE8330}">
      <dgm:prSet/>
      <dgm:spPr/>
      <dgm:t>
        <a:bodyPr/>
        <a:lstStyle/>
        <a:p>
          <a:endParaRPr lang="en-US"/>
        </a:p>
      </dgm:t>
    </dgm:pt>
    <dgm:pt modelId="{FB7FB595-B8AC-4ED0-8885-61D1C95D155B}" type="sibTrans" cxnId="{154F409D-7FC4-42C2-88A1-70B98FBE8330}">
      <dgm:prSet/>
      <dgm:spPr/>
      <dgm:t>
        <a:bodyPr/>
        <a:lstStyle/>
        <a:p>
          <a:endParaRPr lang="en-US"/>
        </a:p>
      </dgm:t>
    </dgm:pt>
    <dgm:pt modelId="{FB66E31A-8658-4A45-9FE8-12E48584B4B7}" type="pres">
      <dgm:prSet presAssocID="{E7FDF2E1-EB25-4E4A-A436-CD771AEF2709}" presName="Name0" presStyleCnt="0">
        <dgm:presLayoutVars>
          <dgm:dir/>
          <dgm:resizeHandles val="exact"/>
        </dgm:presLayoutVars>
      </dgm:prSet>
      <dgm:spPr/>
    </dgm:pt>
    <dgm:pt modelId="{2326A083-262C-465E-820E-F054E4A4CB4B}" type="pres">
      <dgm:prSet presAssocID="{E8FABBF3-42F5-476C-ABEC-85585206E797}" presName="composite" presStyleCnt="0"/>
      <dgm:spPr/>
    </dgm:pt>
    <dgm:pt modelId="{AD2DEEA1-BF94-4597-A419-D058D408A475}" type="pres">
      <dgm:prSet presAssocID="{E8FABBF3-42F5-476C-ABEC-85585206E797}" presName="rect1" presStyleLbl="trAlignAcc1" presStyleIdx="0" presStyleCnt="6">
        <dgm:presLayoutVars>
          <dgm:bulletEnabled val="1"/>
        </dgm:presLayoutVars>
      </dgm:prSet>
      <dgm:spPr/>
    </dgm:pt>
    <dgm:pt modelId="{350A37D2-6F64-407D-AFAC-7B33B45A77C6}" type="pres">
      <dgm:prSet presAssocID="{E8FABBF3-42F5-476C-ABEC-85585206E797}" presName="rect2" presStyleLbl="fgImgPlace1" presStyleIdx="0" presStyleCnt="6"/>
      <dgm:spPr>
        <a:blipFill rotWithShape="1">
          <a:blip xmlns:r="http://schemas.openxmlformats.org/officeDocument/2006/relationships" r:embed="rId1"/>
          <a:srcRect/>
          <a:stretch>
            <a:fillRect l="-3000" r="-3000"/>
          </a:stretch>
        </a:blipFill>
      </dgm:spPr>
    </dgm:pt>
    <dgm:pt modelId="{F50F60BE-F931-489C-8403-57102F7ABF6C}" type="pres">
      <dgm:prSet presAssocID="{E4A99392-3CB7-442C-B5C2-DAC79DCCCADE}" presName="sibTrans" presStyleCnt="0"/>
      <dgm:spPr/>
    </dgm:pt>
    <dgm:pt modelId="{E371EC4E-C913-40D0-9034-E98C7C941FC4}" type="pres">
      <dgm:prSet presAssocID="{8A6D7632-3B3F-4AFD-8B6B-9E1EE9FFD7F1}" presName="composite" presStyleCnt="0"/>
      <dgm:spPr/>
    </dgm:pt>
    <dgm:pt modelId="{2538432B-D696-43EB-A030-D84428ED0A8E}" type="pres">
      <dgm:prSet presAssocID="{8A6D7632-3B3F-4AFD-8B6B-9E1EE9FFD7F1}" presName="rect1" presStyleLbl="trAlignAcc1" presStyleIdx="1" presStyleCnt="6">
        <dgm:presLayoutVars>
          <dgm:bulletEnabled val="1"/>
        </dgm:presLayoutVars>
      </dgm:prSet>
      <dgm:spPr/>
    </dgm:pt>
    <dgm:pt modelId="{C176997C-B99D-4A72-988F-2E5F4C892300}" type="pres">
      <dgm:prSet presAssocID="{8A6D7632-3B3F-4AFD-8B6B-9E1EE9FFD7F1}" presName="rect2" presStyleLbl="fgImgPlace1" presStyleIdx="1" presStyleCnt="6"/>
      <dgm:spPr>
        <a:blipFill>
          <a:blip xmlns:r="http://schemas.openxmlformats.org/officeDocument/2006/relationships" r:embed="rId2"/>
          <a:srcRect/>
          <a:stretch>
            <a:fillRect l="-17000" r="-17000"/>
          </a:stretch>
        </a:blipFill>
      </dgm:spPr>
    </dgm:pt>
    <dgm:pt modelId="{892C52A6-F8AD-43CA-8D8E-08CD9967E974}" type="pres">
      <dgm:prSet presAssocID="{517DCB97-8CE9-4B6C-A873-67956D675244}" presName="sibTrans" presStyleCnt="0"/>
      <dgm:spPr/>
    </dgm:pt>
    <dgm:pt modelId="{9BFF583F-7B64-4DB6-932E-2C9A44472A48}" type="pres">
      <dgm:prSet presAssocID="{4BDB3544-356C-4FEF-8AF0-B5AE89F3DAAB}" presName="composite" presStyleCnt="0"/>
      <dgm:spPr/>
    </dgm:pt>
    <dgm:pt modelId="{EB9E0807-3FEB-4E8A-81DD-DC622D42B208}" type="pres">
      <dgm:prSet presAssocID="{4BDB3544-356C-4FEF-8AF0-B5AE89F3DAAB}" presName="rect1" presStyleLbl="trAlignAcc1" presStyleIdx="2" presStyleCnt="6">
        <dgm:presLayoutVars>
          <dgm:bulletEnabled val="1"/>
        </dgm:presLayoutVars>
      </dgm:prSet>
      <dgm:spPr/>
    </dgm:pt>
    <dgm:pt modelId="{BC846379-A353-407B-A36C-03A29322FBEF}" type="pres">
      <dgm:prSet presAssocID="{4BDB3544-356C-4FEF-8AF0-B5AE89F3DAAB}" presName="rect2" presStyleLbl="fgImgPlace1" presStyleIdx="2" presStyleCnt="6"/>
      <dgm:spPr>
        <a:blipFill>
          <a:blip xmlns:r="http://schemas.openxmlformats.org/officeDocument/2006/relationships" r:embed="rId3"/>
          <a:srcRect/>
          <a:stretch>
            <a:fillRect t="-9000" b="-9000"/>
          </a:stretch>
        </a:blipFill>
      </dgm:spPr>
    </dgm:pt>
    <dgm:pt modelId="{455B628A-9697-4182-B11D-07FC7658C22E}" type="pres">
      <dgm:prSet presAssocID="{CB08F0ED-9422-460E-A51E-839F3DFADDB5}" presName="sibTrans" presStyleCnt="0"/>
      <dgm:spPr/>
    </dgm:pt>
    <dgm:pt modelId="{9A54C9A2-2427-4A72-9388-4F9C33BD16D7}" type="pres">
      <dgm:prSet presAssocID="{EE977D8F-9C60-425C-89D7-8E19FDCC7AB7}" presName="composite" presStyleCnt="0"/>
      <dgm:spPr/>
    </dgm:pt>
    <dgm:pt modelId="{5121F605-D56E-421B-B994-063CBC0C664A}" type="pres">
      <dgm:prSet presAssocID="{EE977D8F-9C60-425C-89D7-8E19FDCC7AB7}" presName="rect1" presStyleLbl="trAlignAcc1" presStyleIdx="3" presStyleCnt="6">
        <dgm:presLayoutVars>
          <dgm:bulletEnabled val="1"/>
        </dgm:presLayoutVars>
      </dgm:prSet>
      <dgm:spPr/>
    </dgm:pt>
    <dgm:pt modelId="{8DD13BDD-9A85-44F3-8A4F-743617AE3865}" type="pres">
      <dgm:prSet presAssocID="{EE977D8F-9C60-425C-89D7-8E19FDCC7AB7}" presName="rect2" presStyleLbl="fgImgPlace1" presStyleIdx="3" presStyleCnt="6"/>
      <dgm:spPr>
        <a:blipFill rotWithShape="1">
          <a:blip xmlns:r="http://schemas.openxmlformats.org/officeDocument/2006/relationships" r:embed="rId4"/>
          <a:srcRect/>
          <a:stretch>
            <a:fillRect l="-8000" r="-8000"/>
          </a:stretch>
        </a:blipFill>
      </dgm:spPr>
    </dgm:pt>
    <dgm:pt modelId="{0863E5B3-94FD-45E8-A744-9C3D6DB8E841}" type="pres">
      <dgm:prSet presAssocID="{CD9EDDD5-C815-40D2-88BC-9D2325B6E302}" presName="sibTrans" presStyleCnt="0"/>
      <dgm:spPr/>
    </dgm:pt>
    <dgm:pt modelId="{06290E28-7FFE-49F1-B4E9-C0797031B805}" type="pres">
      <dgm:prSet presAssocID="{0B6307C2-4125-4B9D-994E-299119E19C4A}" presName="composite" presStyleCnt="0"/>
      <dgm:spPr/>
    </dgm:pt>
    <dgm:pt modelId="{84B2A116-DD54-4DEC-A402-2959B51D15E8}" type="pres">
      <dgm:prSet presAssocID="{0B6307C2-4125-4B9D-994E-299119E19C4A}" presName="rect1" presStyleLbl="trAlignAcc1" presStyleIdx="4" presStyleCnt="6">
        <dgm:presLayoutVars>
          <dgm:bulletEnabled val="1"/>
        </dgm:presLayoutVars>
      </dgm:prSet>
      <dgm:spPr/>
    </dgm:pt>
    <dgm:pt modelId="{5D74F5CD-A21C-421D-B38F-7A47A4B827D5}" type="pres">
      <dgm:prSet presAssocID="{0B6307C2-4125-4B9D-994E-299119E19C4A}" presName="rect2" presStyleLbl="fgImgPlace1" presStyleIdx="4" presStyleCnt="6"/>
      <dgm:spPr>
        <a:blipFill>
          <a:blip xmlns:r="http://schemas.openxmlformats.org/officeDocument/2006/relationships" r:embed="rId5"/>
          <a:srcRect/>
          <a:stretch>
            <a:fillRect l="-6000" r="-6000"/>
          </a:stretch>
        </a:blipFill>
      </dgm:spPr>
    </dgm:pt>
    <dgm:pt modelId="{56E0C9C2-5C45-4A2B-8C8A-C5C517B6F218}" type="pres">
      <dgm:prSet presAssocID="{4FED8776-6B03-4B3C-A981-8468D024B26A}" presName="sibTrans" presStyleCnt="0"/>
      <dgm:spPr/>
    </dgm:pt>
    <dgm:pt modelId="{88745A9F-8017-43CE-B4C9-B7D001956B05}" type="pres">
      <dgm:prSet presAssocID="{822A9855-FCED-48B0-80A2-F009CE5429AD}" presName="composite" presStyleCnt="0"/>
      <dgm:spPr/>
    </dgm:pt>
    <dgm:pt modelId="{A45ABFCC-B723-4217-8DD4-6E2F11038FF8}" type="pres">
      <dgm:prSet presAssocID="{822A9855-FCED-48B0-80A2-F009CE5429AD}" presName="rect1" presStyleLbl="trAlignAcc1" presStyleIdx="5" presStyleCnt="6">
        <dgm:presLayoutVars>
          <dgm:bulletEnabled val="1"/>
        </dgm:presLayoutVars>
      </dgm:prSet>
      <dgm:spPr/>
    </dgm:pt>
    <dgm:pt modelId="{B02051F7-0E01-4A3B-B1AD-B5DB1071459C}" type="pres">
      <dgm:prSet presAssocID="{822A9855-FCED-48B0-80A2-F009CE5429AD}" presName="rect2" presStyleLbl="fgImgPlace1" presStyleIdx="5" presStyleCnt="6"/>
      <dgm:spPr>
        <a:blipFill rotWithShape="1">
          <a:blip xmlns:r="http://schemas.openxmlformats.org/officeDocument/2006/relationships" r:embed="rId6"/>
          <a:srcRect/>
          <a:stretch>
            <a:fillRect t="-15000" b="-15000"/>
          </a:stretch>
        </a:blipFill>
      </dgm:spPr>
    </dgm:pt>
  </dgm:ptLst>
  <dgm:cxnLst>
    <dgm:cxn modelId="{F0587C29-4616-4FE8-943B-3D744E022275}" type="presOf" srcId="{EE977D8F-9C60-425C-89D7-8E19FDCC7AB7}" destId="{5121F605-D56E-421B-B994-063CBC0C664A}" srcOrd="0" destOrd="0" presId="urn:microsoft.com/office/officeart/2008/layout/PictureStrips"/>
    <dgm:cxn modelId="{8766D337-D7EF-4585-BA7F-E19BCEC37C9A}" srcId="{E7FDF2E1-EB25-4E4A-A436-CD771AEF2709}" destId="{8A6D7632-3B3F-4AFD-8B6B-9E1EE9FFD7F1}" srcOrd="1" destOrd="0" parTransId="{61D8F0CF-CB02-4459-9A16-F894D9186653}" sibTransId="{517DCB97-8CE9-4B6C-A873-67956D675244}"/>
    <dgm:cxn modelId="{99F15B52-2329-428C-9B0D-EF850719F3E6}" type="presOf" srcId="{E7FDF2E1-EB25-4E4A-A436-CD771AEF2709}" destId="{FB66E31A-8658-4A45-9FE8-12E48584B4B7}" srcOrd="0" destOrd="0" presId="urn:microsoft.com/office/officeart/2008/layout/PictureStrips"/>
    <dgm:cxn modelId="{C2D9DA57-880A-4A2A-B535-B79C7B1D28A7}" type="presOf" srcId="{0B6307C2-4125-4B9D-994E-299119E19C4A}" destId="{84B2A116-DD54-4DEC-A402-2959B51D15E8}" srcOrd="0" destOrd="0" presId="urn:microsoft.com/office/officeart/2008/layout/PictureStrips"/>
    <dgm:cxn modelId="{5137B188-C6BC-4631-B3F1-5184343A0302}" srcId="{E7FDF2E1-EB25-4E4A-A436-CD771AEF2709}" destId="{E8FABBF3-42F5-476C-ABEC-85585206E797}" srcOrd="0" destOrd="0" parTransId="{44BA8CDA-81EC-455A-8D33-06854469630C}" sibTransId="{E4A99392-3CB7-442C-B5C2-DAC79DCCCADE}"/>
    <dgm:cxn modelId="{D6612C8C-89B9-4D15-87B0-9CD7100DC97E}" type="presOf" srcId="{4BDB3544-356C-4FEF-8AF0-B5AE89F3DAAB}" destId="{EB9E0807-3FEB-4E8A-81DD-DC622D42B208}" srcOrd="0" destOrd="0" presId="urn:microsoft.com/office/officeart/2008/layout/PictureStrips"/>
    <dgm:cxn modelId="{9ED7A198-0EDB-493B-B9BA-F27299E13D14}" type="presOf" srcId="{822A9855-FCED-48B0-80A2-F009CE5429AD}" destId="{A45ABFCC-B723-4217-8DD4-6E2F11038FF8}" srcOrd="0" destOrd="0" presId="urn:microsoft.com/office/officeart/2008/layout/PictureStrips"/>
    <dgm:cxn modelId="{154F409D-7FC4-42C2-88A1-70B98FBE8330}" srcId="{E7FDF2E1-EB25-4E4A-A436-CD771AEF2709}" destId="{822A9855-FCED-48B0-80A2-F009CE5429AD}" srcOrd="5" destOrd="0" parTransId="{EC5B29CC-1DA9-45D3-A58F-DBAA519BB176}" sibTransId="{FB7FB595-B8AC-4ED0-8885-61D1C95D155B}"/>
    <dgm:cxn modelId="{3271A09D-2D88-4C96-8252-434730B23AA5}" srcId="{E7FDF2E1-EB25-4E4A-A436-CD771AEF2709}" destId="{EE977D8F-9C60-425C-89D7-8E19FDCC7AB7}" srcOrd="3" destOrd="0" parTransId="{D03BFBE8-987B-4862-96F3-BAE224FB6EE6}" sibTransId="{CD9EDDD5-C815-40D2-88BC-9D2325B6E302}"/>
    <dgm:cxn modelId="{C0AA76B7-735F-4BF3-8020-FE615892C625}" srcId="{E7FDF2E1-EB25-4E4A-A436-CD771AEF2709}" destId="{4BDB3544-356C-4FEF-8AF0-B5AE89F3DAAB}" srcOrd="2" destOrd="0" parTransId="{7EAAD6AF-161A-496B-8614-DA907254362D}" sibTransId="{CB08F0ED-9422-460E-A51E-839F3DFADDB5}"/>
    <dgm:cxn modelId="{2AE196BC-7E63-4CD3-930B-06700A0BC9AA}" srcId="{E7FDF2E1-EB25-4E4A-A436-CD771AEF2709}" destId="{0B6307C2-4125-4B9D-994E-299119E19C4A}" srcOrd="4" destOrd="0" parTransId="{625D8D3E-2430-419D-83EC-DDDEECD2640A}" sibTransId="{4FED8776-6B03-4B3C-A981-8468D024B26A}"/>
    <dgm:cxn modelId="{B119D2D4-C30A-4F0E-B28D-8A59628E4AFC}" type="presOf" srcId="{8A6D7632-3B3F-4AFD-8B6B-9E1EE9FFD7F1}" destId="{2538432B-D696-43EB-A030-D84428ED0A8E}" srcOrd="0" destOrd="0" presId="urn:microsoft.com/office/officeart/2008/layout/PictureStrips"/>
    <dgm:cxn modelId="{15B670D5-8F9F-4441-977F-A3E4726AC76E}" type="presOf" srcId="{E8FABBF3-42F5-476C-ABEC-85585206E797}" destId="{AD2DEEA1-BF94-4597-A419-D058D408A475}" srcOrd="0" destOrd="0" presId="urn:microsoft.com/office/officeart/2008/layout/PictureStrips"/>
    <dgm:cxn modelId="{DE08205E-2477-4EB4-A3A2-A21A1F632107}" type="presParOf" srcId="{FB66E31A-8658-4A45-9FE8-12E48584B4B7}" destId="{2326A083-262C-465E-820E-F054E4A4CB4B}" srcOrd="0" destOrd="0" presId="urn:microsoft.com/office/officeart/2008/layout/PictureStrips"/>
    <dgm:cxn modelId="{EC07199E-2A87-4698-8C26-4BFFC703720B}" type="presParOf" srcId="{2326A083-262C-465E-820E-F054E4A4CB4B}" destId="{AD2DEEA1-BF94-4597-A419-D058D408A475}" srcOrd="0" destOrd="0" presId="urn:microsoft.com/office/officeart/2008/layout/PictureStrips"/>
    <dgm:cxn modelId="{FC71309D-093F-4EFD-973E-8D19B759C0DA}" type="presParOf" srcId="{2326A083-262C-465E-820E-F054E4A4CB4B}" destId="{350A37D2-6F64-407D-AFAC-7B33B45A77C6}" srcOrd="1" destOrd="0" presId="urn:microsoft.com/office/officeart/2008/layout/PictureStrips"/>
    <dgm:cxn modelId="{4FAC9E87-9B7B-4CA4-BD6E-500EDFBCF5C2}" type="presParOf" srcId="{FB66E31A-8658-4A45-9FE8-12E48584B4B7}" destId="{F50F60BE-F931-489C-8403-57102F7ABF6C}" srcOrd="1" destOrd="0" presId="urn:microsoft.com/office/officeart/2008/layout/PictureStrips"/>
    <dgm:cxn modelId="{AA3AB8C4-367A-47F3-891C-E9B6AAAB821D}" type="presParOf" srcId="{FB66E31A-8658-4A45-9FE8-12E48584B4B7}" destId="{E371EC4E-C913-40D0-9034-E98C7C941FC4}" srcOrd="2" destOrd="0" presId="urn:microsoft.com/office/officeart/2008/layout/PictureStrips"/>
    <dgm:cxn modelId="{965E25C6-BCC7-47C2-9230-C0ED4E4B6685}" type="presParOf" srcId="{E371EC4E-C913-40D0-9034-E98C7C941FC4}" destId="{2538432B-D696-43EB-A030-D84428ED0A8E}" srcOrd="0" destOrd="0" presId="urn:microsoft.com/office/officeart/2008/layout/PictureStrips"/>
    <dgm:cxn modelId="{F34EAEC0-1A82-48F2-9848-1F94B3FAFE90}" type="presParOf" srcId="{E371EC4E-C913-40D0-9034-E98C7C941FC4}" destId="{C176997C-B99D-4A72-988F-2E5F4C892300}" srcOrd="1" destOrd="0" presId="urn:microsoft.com/office/officeart/2008/layout/PictureStrips"/>
    <dgm:cxn modelId="{12DB47D7-49F6-4DE4-AA3D-F339D9A304AC}" type="presParOf" srcId="{FB66E31A-8658-4A45-9FE8-12E48584B4B7}" destId="{892C52A6-F8AD-43CA-8D8E-08CD9967E974}" srcOrd="3" destOrd="0" presId="urn:microsoft.com/office/officeart/2008/layout/PictureStrips"/>
    <dgm:cxn modelId="{27D0F07C-F9D0-47C0-B87D-5456C4C34640}" type="presParOf" srcId="{FB66E31A-8658-4A45-9FE8-12E48584B4B7}" destId="{9BFF583F-7B64-4DB6-932E-2C9A44472A48}" srcOrd="4" destOrd="0" presId="urn:microsoft.com/office/officeart/2008/layout/PictureStrips"/>
    <dgm:cxn modelId="{EDF1CB6F-5F5E-4C5A-8823-3EB15B7F2973}" type="presParOf" srcId="{9BFF583F-7B64-4DB6-932E-2C9A44472A48}" destId="{EB9E0807-3FEB-4E8A-81DD-DC622D42B208}" srcOrd="0" destOrd="0" presId="urn:microsoft.com/office/officeart/2008/layout/PictureStrips"/>
    <dgm:cxn modelId="{0CC69B7E-CABB-46A6-BC12-2AC1C6D4E1BE}" type="presParOf" srcId="{9BFF583F-7B64-4DB6-932E-2C9A44472A48}" destId="{BC846379-A353-407B-A36C-03A29322FBEF}" srcOrd="1" destOrd="0" presId="urn:microsoft.com/office/officeart/2008/layout/PictureStrips"/>
    <dgm:cxn modelId="{165EE566-A915-428F-888B-E33FBA7327F8}" type="presParOf" srcId="{FB66E31A-8658-4A45-9FE8-12E48584B4B7}" destId="{455B628A-9697-4182-B11D-07FC7658C22E}" srcOrd="5" destOrd="0" presId="urn:microsoft.com/office/officeart/2008/layout/PictureStrips"/>
    <dgm:cxn modelId="{724980C5-7026-4C9B-B3F5-3A9A72714A57}" type="presParOf" srcId="{FB66E31A-8658-4A45-9FE8-12E48584B4B7}" destId="{9A54C9A2-2427-4A72-9388-4F9C33BD16D7}" srcOrd="6" destOrd="0" presId="urn:microsoft.com/office/officeart/2008/layout/PictureStrips"/>
    <dgm:cxn modelId="{B53E4A56-156A-4E49-88B4-25349891B392}" type="presParOf" srcId="{9A54C9A2-2427-4A72-9388-4F9C33BD16D7}" destId="{5121F605-D56E-421B-B994-063CBC0C664A}" srcOrd="0" destOrd="0" presId="urn:microsoft.com/office/officeart/2008/layout/PictureStrips"/>
    <dgm:cxn modelId="{6A9E5CBE-0E40-456B-946A-DCCAB1FD15EB}" type="presParOf" srcId="{9A54C9A2-2427-4A72-9388-4F9C33BD16D7}" destId="{8DD13BDD-9A85-44F3-8A4F-743617AE3865}" srcOrd="1" destOrd="0" presId="urn:microsoft.com/office/officeart/2008/layout/PictureStrips"/>
    <dgm:cxn modelId="{4FA2D483-96E7-4BA4-83A9-BE16A8DE1675}" type="presParOf" srcId="{FB66E31A-8658-4A45-9FE8-12E48584B4B7}" destId="{0863E5B3-94FD-45E8-A744-9C3D6DB8E841}" srcOrd="7" destOrd="0" presId="urn:microsoft.com/office/officeart/2008/layout/PictureStrips"/>
    <dgm:cxn modelId="{96375172-DBBB-4CFE-AA6D-8D31E69B5ADE}" type="presParOf" srcId="{FB66E31A-8658-4A45-9FE8-12E48584B4B7}" destId="{06290E28-7FFE-49F1-B4E9-C0797031B805}" srcOrd="8" destOrd="0" presId="urn:microsoft.com/office/officeart/2008/layout/PictureStrips"/>
    <dgm:cxn modelId="{D757477F-ADE4-4979-8E67-BEA184681A4A}" type="presParOf" srcId="{06290E28-7FFE-49F1-B4E9-C0797031B805}" destId="{84B2A116-DD54-4DEC-A402-2959B51D15E8}" srcOrd="0" destOrd="0" presId="urn:microsoft.com/office/officeart/2008/layout/PictureStrips"/>
    <dgm:cxn modelId="{90B6E205-7882-4A60-A34D-2898AE12980A}" type="presParOf" srcId="{06290E28-7FFE-49F1-B4E9-C0797031B805}" destId="{5D74F5CD-A21C-421D-B38F-7A47A4B827D5}" srcOrd="1" destOrd="0" presId="urn:microsoft.com/office/officeart/2008/layout/PictureStrips"/>
    <dgm:cxn modelId="{52F5F16B-D576-4E69-8CF2-DBEE1DBD6128}" type="presParOf" srcId="{FB66E31A-8658-4A45-9FE8-12E48584B4B7}" destId="{56E0C9C2-5C45-4A2B-8C8A-C5C517B6F218}" srcOrd="9" destOrd="0" presId="urn:microsoft.com/office/officeart/2008/layout/PictureStrips"/>
    <dgm:cxn modelId="{8C4A990E-F471-4AF9-AE99-2709EA3455A0}" type="presParOf" srcId="{FB66E31A-8658-4A45-9FE8-12E48584B4B7}" destId="{88745A9F-8017-43CE-B4C9-B7D001956B05}" srcOrd="10" destOrd="0" presId="urn:microsoft.com/office/officeart/2008/layout/PictureStrips"/>
    <dgm:cxn modelId="{6C091F4D-C5A6-4303-AA62-55CE6D675FC0}" type="presParOf" srcId="{88745A9F-8017-43CE-B4C9-B7D001956B05}" destId="{A45ABFCC-B723-4217-8DD4-6E2F11038FF8}" srcOrd="0" destOrd="0" presId="urn:microsoft.com/office/officeart/2008/layout/PictureStrips"/>
    <dgm:cxn modelId="{4BD0F7D3-15DD-4AE5-B376-7696C7E718F2}" type="presParOf" srcId="{88745A9F-8017-43CE-B4C9-B7D001956B05}" destId="{B02051F7-0E01-4A3B-B1AD-B5DB1071459C}"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2B2660-1D7A-4E0D-93B1-5537775DAA47}">
      <dsp:nvSpPr>
        <dsp:cNvPr id="0" name=""/>
        <dsp:cNvSpPr/>
      </dsp:nvSpPr>
      <dsp:spPr>
        <a:xfrm>
          <a:off x="3088719" y="1231533"/>
          <a:ext cx="2583788" cy="2583788"/>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a:t>Time/Duration</a:t>
          </a:r>
        </a:p>
      </dsp:txBody>
      <dsp:txXfrm>
        <a:off x="3467106" y="1609920"/>
        <a:ext cx="1827014" cy="1827014"/>
      </dsp:txXfrm>
    </dsp:sp>
    <dsp:sp modelId="{7956E4B4-9F56-4D61-8FE5-37A1B0CF9E7C}">
      <dsp:nvSpPr>
        <dsp:cNvPr id="0" name=""/>
        <dsp:cNvSpPr/>
      </dsp:nvSpPr>
      <dsp:spPr>
        <a:xfrm>
          <a:off x="3734666" y="196485"/>
          <a:ext cx="1291894" cy="1291894"/>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t>Force</a:t>
          </a:r>
        </a:p>
      </dsp:txBody>
      <dsp:txXfrm>
        <a:off x="3923859" y="385678"/>
        <a:ext cx="913508" cy="913508"/>
      </dsp:txXfrm>
    </dsp:sp>
    <dsp:sp modelId="{7E1F600C-D158-4C27-B999-D871BD19AF4B}">
      <dsp:nvSpPr>
        <dsp:cNvPr id="0" name=""/>
        <dsp:cNvSpPr/>
      </dsp:nvSpPr>
      <dsp:spPr>
        <a:xfrm>
          <a:off x="5190451" y="2717978"/>
          <a:ext cx="1291894" cy="1291894"/>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t>Repetition</a:t>
          </a:r>
        </a:p>
      </dsp:txBody>
      <dsp:txXfrm>
        <a:off x="5379644" y="2907171"/>
        <a:ext cx="913508" cy="913508"/>
      </dsp:txXfrm>
    </dsp:sp>
    <dsp:sp modelId="{7A7B1004-BF6E-4572-B592-95D284F4164C}">
      <dsp:nvSpPr>
        <dsp:cNvPr id="0" name=""/>
        <dsp:cNvSpPr/>
      </dsp:nvSpPr>
      <dsp:spPr>
        <a:xfrm>
          <a:off x="2278881" y="2717978"/>
          <a:ext cx="1291894" cy="1291894"/>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t>Awkward</a:t>
          </a:r>
          <a:r>
            <a:rPr lang="en-US" sz="1400" kern="1200"/>
            <a:t> </a:t>
          </a:r>
          <a:r>
            <a:rPr lang="en-US" sz="1400" b="1" kern="1200"/>
            <a:t>Postures</a:t>
          </a:r>
        </a:p>
      </dsp:txBody>
      <dsp:txXfrm>
        <a:off x="2468074" y="2907171"/>
        <a:ext cx="913508" cy="9135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2DEEA1-BF94-4597-A419-D058D408A475}">
      <dsp:nvSpPr>
        <dsp:cNvPr id="0" name=""/>
        <dsp:cNvSpPr/>
      </dsp:nvSpPr>
      <dsp:spPr>
        <a:xfrm>
          <a:off x="157572" y="1049768"/>
          <a:ext cx="3687612" cy="1152379"/>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0545" tIns="118110" rIns="118110" bIns="118110" numCol="1" spcCol="1270" anchor="ctr" anchorCtr="0">
          <a:noAutofit/>
        </a:bodyPr>
        <a:lstStyle/>
        <a:p>
          <a:pPr marL="0" lvl="0" indent="0" algn="l" defTabSz="1377950" rtl="0">
            <a:lnSpc>
              <a:spcPct val="90000"/>
            </a:lnSpc>
            <a:spcBef>
              <a:spcPct val="0"/>
            </a:spcBef>
            <a:spcAft>
              <a:spcPct val="35000"/>
            </a:spcAft>
            <a:buNone/>
          </a:pPr>
          <a:r>
            <a:rPr lang="en-US" sz="3100" kern="1200"/>
            <a:t> </a:t>
          </a:r>
          <a:r>
            <a:rPr lang="en-US" sz="3100" kern="1200">
              <a:latin typeface="Arial" panose="020B0604020202020204"/>
            </a:rPr>
            <a:t>Position of supplies</a:t>
          </a:r>
          <a:endParaRPr lang="en-US" sz="3100" kern="1200"/>
        </a:p>
      </dsp:txBody>
      <dsp:txXfrm>
        <a:off x="157572" y="1049768"/>
        <a:ext cx="3687612" cy="1152379"/>
      </dsp:txXfrm>
    </dsp:sp>
    <dsp:sp modelId="{350A37D2-6F64-407D-AFAC-7B33B45A77C6}">
      <dsp:nvSpPr>
        <dsp:cNvPr id="0" name=""/>
        <dsp:cNvSpPr/>
      </dsp:nvSpPr>
      <dsp:spPr>
        <a:xfrm>
          <a:off x="3922" y="883313"/>
          <a:ext cx="806665" cy="1209997"/>
        </a:xfrm>
        <a:prstGeom prst="rect">
          <a:avLst/>
        </a:prstGeom>
        <a:blipFill rotWithShape="1">
          <a:blip xmlns:r="http://schemas.openxmlformats.org/officeDocument/2006/relationships" r:embed="rId1"/>
          <a:srcRect/>
          <a:stretch>
            <a:fillRect l="-3000" r="-3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38432B-D696-43EB-A030-D84428ED0A8E}">
      <dsp:nvSpPr>
        <dsp:cNvPr id="0" name=""/>
        <dsp:cNvSpPr/>
      </dsp:nvSpPr>
      <dsp:spPr>
        <a:xfrm>
          <a:off x="4287072" y="1049768"/>
          <a:ext cx="3687612" cy="1152379"/>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0545"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Position </a:t>
          </a:r>
          <a:r>
            <a:rPr lang="en-US" sz="3100" kern="1200">
              <a:latin typeface="Arial" panose="020B0604020202020204"/>
            </a:rPr>
            <a:t>equipment/tools</a:t>
          </a:r>
          <a:endParaRPr lang="en-US" sz="3100" kern="1200"/>
        </a:p>
      </dsp:txBody>
      <dsp:txXfrm>
        <a:off x="4287072" y="1049768"/>
        <a:ext cx="3687612" cy="1152379"/>
      </dsp:txXfrm>
    </dsp:sp>
    <dsp:sp modelId="{C176997C-B99D-4A72-988F-2E5F4C892300}">
      <dsp:nvSpPr>
        <dsp:cNvPr id="0" name=""/>
        <dsp:cNvSpPr/>
      </dsp:nvSpPr>
      <dsp:spPr>
        <a:xfrm>
          <a:off x="4133422" y="883313"/>
          <a:ext cx="806665" cy="1209997"/>
        </a:xfrm>
        <a:prstGeom prst="rect">
          <a:avLst/>
        </a:prstGeom>
        <a:blipFill>
          <a:blip xmlns:r="http://schemas.openxmlformats.org/officeDocument/2006/relationships" r:embed="rId2"/>
          <a:srcRect/>
          <a:stretch>
            <a:fillRect l="-17000" r="-17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9E0807-3FEB-4E8A-81DD-DC622D42B208}">
      <dsp:nvSpPr>
        <dsp:cNvPr id="0" name=""/>
        <dsp:cNvSpPr/>
      </dsp:nvSpPr>
      <dsp:spPr>
        <a:xfrm>
          <a:off x="157572" y="2500485"/>
          <a:ext cx="3687612" cy="1152379"/>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0545"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Equipment Adjustments</a:t>
          </a:r>
        </a:p>
      </dsp:txBody>
      <dsp:txXfrm>
        <a:off x="157572" y="2500485"/>
        <a:ext cx="3687612" cy="1152379"/>
      </dsp:txXfrm>
    </dsp:sp>
    <dsp:sp modelId="{BC846379-A353-407B-A36C-03A29322FBEF}">
      <dsp:nvSpPr>
        <dsp:cNvPr id="0" name=""/>
        <dsp:cNvSpPr/>
      </dsp:nvSpPr>
      <dsp:spPr>
        <a:xfrm>
          <a:off x="3922" y="2334031"/>
          <a:ext cx="806665" cy="1209997"/>
        </a:xfrm>
        <a:prstGeom prst="rect">
          <a:avLst/>
        </a:prstGeom>
        <a:blipFill>
          <a:blip xmlns:r="http://schemas.openxmlformats.org/officeDocument/2006/relationships" r:embed="rId3"/>
          <a:srcRect/>
          <a:stretch>
            <a:fillRect t="-9000" b="-9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21F605-D56E-421B-B994-063CBC0C664A}">
      <dsp:nvSpPr>
        <dsp:cNvPr id="0" name=""/>
        <dsp:cNvSpPr/>
      </dsp:nvSpPr>
      <dsp:spPr>
        <a:xfrm>
          <a:off x="4287072" y="2500485"/>
          <a:ext cx="3687612" cy="1152379"/>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0545"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Stationary postures</a:t>
          </a:r>
        </a:p>
      </dsp:txBody>
      <dsp:txXfrm>
        <a:off x="4287072" y="2500485"/>
        <a:ext cx="3687612" cy="1152379"/>
      </dsp:txXfrm>
    </dsp:sp>
    <dsp:sp modelId="{8DD13BDD-9A85-44F3-8A4F-743617AE3865}">
      <dsp:nvSpPr>
        <dsp:cNvPr id="0" name=""/>
        <dsp:cNvSpPr/>
      </dsp:nvSpPr>
      <dsp:spPr>
        <a:xfrm>
          <a:off x="4133422" y="2334031"/>
          <a:ext cx="806665" cy="1209997"/>
        </a:xfrm>
        <a:prstGeom prst="rect">
          <a:avLst/>
        </a:prstGeom>
        <a:blipFill rotWithShape="1">
          <a:blip xmlns:r="http://schemas.openxmlformats.org/officeDocument/2006/relationships" r:embed="rId4"/>
          <a:srcRect/>
          <a:stretch>
            <a:fillRect l="-8000" r="-8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B2A116-DD54-4DEC-A402-2959B51D15E8}">
      <dsp:nvSpPr>
        <dsp:cNvPr id="0" name=""/>
        <dsp:cNvSpPr/>
      </dsp:nvSpPr>
      <dsp:spPr>
        <a:xfrm>
          <a:off x="157572" y="3951203"/>
          <a:ext cx="3687612" cy="1152379"/>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0545"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Awkward postures</a:t>
          </a:r>
        </a:p>
      </dsp:txBody>
      <dsp:txXfrm>
        <a:off x="157572" y="3951203"/>
        <a:ext cx="3687612" cy="1152379"/>
      </dsp:txXfrm>
    </dsp:sp>
    <dsp:sp modelId="{5D74F5CD-A21C-421D-B38F-7A47A4B827D5}">
      <dsp:nvSpPr>
        <dsp:cNvPr id="0" name=""/>
        <dsp:cNvSpPr/>
      </dsp:nvSpPr>
      <dsp:spPr>
        <a:xfrm>
          <a:off x="3922" y="3784748"/>
          <a:ext cx="806665" cy="1209997"/>
        </a:xfrm>
        <a:prstGeom prst="rect">
          <a:avLst/>
        </a:prstGeom>
        <a:blipFill>
          <a:blip xmlns:r="http://schemas.openxmlformats.org/officeDocument/2006/relationships" r:embed="rId5"/>
          <a:srcRect/>
          <a:stretch>
            <a:fillRect l="-6000" r="-6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5ABFCC-B723-4217-8DD4-6E2F11038FF8}">
      <dsp:nvSpPr>
        <dsp:cNvPr id="0" name=""/>
        <dsp:cNvSpPr/>
      </dsp:nvSpPr>
      <dsp:spPr>
        <a:xfrm>
          <a:off x="4287072" y="3951203"/>
          <a:ext cx="3687612" cy="1152379"/>
        </a:xfrm>
        <a:prstGeom prst="rect">
          <a:avLst/>
        </a:prstGeom>
        <a:solidFill>
          <a:schemeClr val="lt2">
            <a:alpha val="4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0545"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Awkward movements</a:t>
          </a:r>
        </a:p>
      </dsp:txBody>
      <dsp:txXfrm>
        <a:off x="4287072" y="3951203"/>
        <a:ext cx="3687612" cy="1152379"/>
      </dsp:txXfrm>
    </dsp:sp>
    <dsp:sp modelId="{B02051F7-0E01-4A3B-B1AD-B5DB1071459C}">
      <dsp:nvSpPr>
        <dsp:cNvPr id="0" name=""/>
        <dsp:cNvSpPr/>
      </dsp:nvSpPr>
      <dsp:spPr>
        <a:xfrm>
          <a:off x="4133422" y="3784748"/>
          <a:ext cx="806665" cy="1209997"/>
        </a:xfrm>
        <a:prstGeom prst="rect">
          <a:avLst/>
        </a:prstGeom>
        <a:blipFill rotWithShape="1">
          <a:blip xmlns:r="http://schemas.openxmlformats.org/officeDocument/2006/relationships" r:embed="rId6"/>
          <a:srcRect/>
          <a:stretch>
            <a:fillRect t="-15000" b="-15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1.wmf"/></Relationships>
</file>

<file path=ppt/drawings/drawing1.xml><?xml version="1.0" encoding="utf-8"?>
<c:userShapes xmlns:c="http://schemas.openxmlformats.org/drawingml/2006/chart">
  <cdr:relSizeAnchor xmlns:cdr="http://schemas.openxmlformats.org/drawingml/2006/chartDrawing">
    <cdr:from>
      <cdr:x>0.28262</cdr:x>
      <cdr:y>0.65479</cdr:y>
    </cdr:from>
    <cdr:to>
      <cdr:x>0.46768</cdr:x>
      <cdr:y>0.78495</cdr:y>
    </cdr:to>
    <cdr:sp macro="" textlink="">
      <cdr:nvSpPr>
        <cdr:cNvPr id="2" name="Rectangle 1">
          <a:extLst xmlns:a="http://schemas.openxmlformats.org/drawingml/2006/main">
            <a:ext uri="{FF2B5EF4-FFF2-40B4-BE49-F238E27FC236}">
              <a16:creationId xmlns:a16="http://schemas.microsoft.com/office/drawing/2014/main" id="{D7AA0F09-1E5C-4C30-A429-D92F560AD6DB}"/>
            </a:ext>
          </a:extLst>
        </cdr:cNvPr>
        <cdr:cNvSpPr/>
      </cdr:nvSpPr>
      <cdr:spPr>
        <a:xfrm xmlns:a="http://schemas.openxmlformats.org/drawingml/2006/main">
          <a:off x="2243886" y="2819466"/>
          <a:ext cx="1469226" cy="560434"/>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767951" rtl="0" eaLnBrk="1" latinLnBrk="0" hangingPunct="1">
            <a:defRPr sz="1512" kern="1200">
              <a:solidFill>
                <a:schemeClr val="lt1"/>
              </a:solidFill>
              <a:latin typeface="+mn-lt"/>
              <a:ea typeface="+mn-ea"/>
              <a:cs typeface="+mn-cs"/>
            </a:defRPr>
          </a:lvl1pPr>
          <a:lvl2pPr marL="383976" algn="l" defTabSz="767951" rtl="0" eaLnBrk="1" latinLnBrk="0" hangingPunct="1">
            <a:defRPr sz="1512" kern="1200">
              <a:solidFill>
                <a:schemeClr val="lt1"/>
              </a:solidFill>
              <a:latin typeface="+mn-lt"/>
              <a:ea typeface="+mn-ea"/>
              <a:cs typeface="+mn-cs"/>
            </a:defRPr>
          </a:lvl2pPr>
          <a:lvl3pPr marL="767951" algn="l" defTabSz="767951" rtl="0" eaLnBrk="1" latinLnBrk="0" hangingPunct="1">
            <a:defRPr sz="1512" kern="1200">
              <a:solidFill>
                <a:schemeClr val="lt1"/>
              </a:solidFill>
              <a:latin typeface="+mn-lt"/>
              <a:ea typeface="+mn-ea"/>
              <a:cs typeface="+mn-cs"/>
            </a:defRPr>
          </a:lvl3pPr>
          <a:lvl4pPr marL="1151927" algn="l" defTabSz="767951" rtl="0" eaLnBrk="1" latinLnBrk="0" hangingPunct="1">
            <a:defRPr sz="1512" kern="1200">
              <a:solidFill>
                <a:schemeClr val="lt1"/>
              </a:solidFill>
              <a:latin typeface="+mn-lt"/>
              <a:ea typeface="+mn-ea"/>
              <a:cs typeface="+mn-cs"/>
            </a:defRPr>
          </a:lvl4pPr>
          <a:lvl5pPr marL="1535903" algn="l" defTabSz="767951" rtl="0" eaLnBrk="1" latinLnBrk="0" hangingPunct="1">
            <a:defRPr sz="1512" kern="1200">
              <a:solidFill>
                <a:schemeClr val="lt1"/>
              </a:solidFill>
              <a:latin typeface="+mn-lt"/>
              <a:ea typeface="+mn-ea"/>
              <a:cs typeface="+mn-cs"/>
            </a:defRPr>
          </a:lvl5pPr>
          <a:lvl6pPr marL="1919879" algn="l" defTabSz="767951" rtl="0" eaLnBrk="1" latinLnBrk="0" hangingPunct="1">
            <a:defRPr sz="1512" kern="1200">
              <a:solidFill>
                <a:schemeClr val="lt1"/>
              </a:solidFill>
              <a:latin typeface="+mn-lt"/>
              <a:ea typeface="+mn-ea"/>
              <a:cs typeface="+mn-cs"/>
            </a:defRPr>
          </a:lvl6pPr>
          <a:lvl7pPr marL="2303854" algn="l" defTabSz="767951" rtl="0" eaLnBrk="1" latinLnBrk="0" hangingPunct="1">
            <a:defRPr sz="1512" kern="1200">
              <a:solidFill>
                <a:schemeClr val="lt1"/>
              </a:solidFill>
              <a:latin typeface="+mn-lt"/>
              <a:ea typeface="+mn-ea"/>
              <a:cs typeface="+mn-cs"/>
            </a:defRPr>
          </a:lvl7pPr>
          <a:lvl8pPr marL="2687830" algn="l" defTabSz="767951" rtl="0" eaLnBrk="1" latinLnBrk="0" hangingPunct="1">
            <a:defRPr sz="1512" kern="1200">
              <a:solidFill>
                <a:schemeClr val="lt1"/>
              </a:solidFill>
              <a:latin typeface="+mn-lt"/>
              <a:ea typeface="+mn-ea"/>
              <a:cs typeface="+mn-cs"/>
            </a:defRPr>
          </a:lvl8pPr>
          <a:lvl9pPr marL="3071806" algn="l" defTabSz="767951" rtl="0" eaLnBrk="1" latinLnBrk="0" hangingPunct="1">
            <a:defRPr sz="1512" kern="1200">
              <a:solidFill>
                <a:schemeClr val="lt1"/>
              </a:solidFill>
              <a:latin typeface="+mn-lt"/>
              <a:ea typeface="+mn-ea"/>
              <a:cs typeface="+mn-cs"/>
            </a:defRPr>
          </a:lvl9pPr>
        </a:lstStyle>
        <a:p xmlns:a="http://schemas.openxmlformats.org/drawingml/2006/main">
          <a:pPr algn="ctr" fontAlgn="b"/>
          <a:r>
            <a:rPr lang="en-US" sz="1100" b="1">
              <a:solidFill>
                <a:srgbClr val="000000"/>
              </a:solidFill>
              <a:latin typeface="Arial" panose="020B0604020202020204" pitchFamily="34" charset="0"/>
              <a:cs typeface="Arial" panose="020B0604020202020204" pitchFamily="34" charset="0"/>
            </a:rPr>
            <a:t>Material handling - lifting, lowering</a:t>
          </a:r>
          <a:endParaRPr lang="en-US" sz="1100" b="1" dirty="0">
            <a:solidFill>
              <a:srgbClr val="000000"/>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0.47491</cdr:x>
      <cdr:y>0.64</cdr:y>
    </cdr:from>
    <cdr:to>
      <cdr:x>0.65997</cdr:x>
      <cdr:y>0.77016</cdr:y>
    </cdr:to>
    <cdr:sp macro="" textlink="">
      <cdr:nvSpPr>
        <cdr:cNvPr id="4" name="Rectangle 3">
          <a:extLst xmlns:a="http://schemas.openxmlformats.org/drawingml/2006/main">
            <a:ext uri="{FF2B5EF4-FFF2-40B4-BE49-F238E27FC236}">
              <a16:creationId xmlns:a16="http://schemas.microsoft.com/office/drawing/2014/main" id="{DE4B6AA5-C0CE-462B-B4EA-2610246BC806}"/>
            </a:ext>
          </a:extLst>
        </cdr:cNvPr>
        <cdr:cNvSpPr/>
      </cdr:nvSpPr>
      <cdr:spPr>
        <a:xfrm xmlns:a="http://schemas.openxmlformats.org/drawingml/2006/main">
          <a:off x="3770557" y="2755788"/>
          <a:ext cx="1469226" cy="560434"/>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fontAlgn="b"/>
          <a:r>
            <a:rPr lang="en-US" sz="1100" b="1" i="0" u="none" strike="noStrike" dirty="0">
              <a:solidFill>
                <a:srgbClr val="000000"/>
              </a:solidFill>
              <a:effectLst/>
              <a:latin typeface="Arial" panose="020B0604020202020204" pitchFamily="34" charset="0"/>
              <a:cs typeface="Arial" panose="020B0604020202020204" pitchFamily="34" charset="0"/>
            </a:rPr>
            <a:t>Material handling - pushing, pulling</a:t>
          </a:r>
        </a:p>
      </cdr:txBody>
    </cdr:sp>
  </cdr:relSizeAnchor>
  <cdr:relSizeAnchor xmlns:cdr="http://schemas.openxmlformats.org/drawingml/2006/chartDrawing">
    <cdr:from>
      <cdr:x>0.47491</cdr:x>
      <cdr:y>0.63963</cdr:y>
    </cdr:from>
    <cdr:to>
      <cdr:x>0.65997</cdr:x>
      <cdr:y>0.76979</cdr:y>
    </cdr:to>
    <cdr:sp macro="" textlink="">
      <cdr:nvSpPr>
        <cdr:cNvPr id="5" name="Rectangle 4">
          <a:extLst xmlns:a="http://schemas.openxmlformats.org/drawingml/2006/main">
            <a:ext uri="{FF2B5EF4-FFF2-40B4-BE49-F238E27FC236}">
              <a16:creationId xmlns:a16="http://schemas.microsoft.com/office/drawing/2014/main" id="{FD2202A6-08D3-444D-B8C6-92EFC2D97D15}"/>
            </a:ext>
          </a:extLst>
        </cdr:cNvPr>
        <cdr:cNvSpPr/>
      </cdr:nvSpPr>
      <cdr:spPr>
        <a:xfrm xmlns:a="http://schemas.openxmlformats.org/drawingml/2006/main">
          <a:off x="3770557" y="2754187"/>
          <a:ext cx="1469226" cy="560434"/>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fontAlgn="b"/>
          <a:r>
            <a:rPr lang="en-US" sz="1100" b="1" i="0" u="none" strike="noStrike" dirty="0">
              <a:solidFill>
                <a:srgbClr val="000000"/>
              </a:solidFill>
              <a:effectLst/>
              <a:latin typeface="Arial" panose="020B0604020202020204" pitchFamily="34" charset="0"/>
              <a:cs typeface="Arial" panose="020B0604020202020204" pitchFamily="34" charset="0"/>
            </a:rPr>
            <a:t>Material handling - pushing, pulling</a:t>
          </a:r>
        </a:p>
      </cdr:txBody>
    </cdr:sp>
  </cdr:relSizeAnchor>
  <cdr:relSizeAnchor xmlns:cdr="http://schemas.openxmlformats.org/drawingml/2006/chartDrawing">
    <cdr:from>
      <cdr:x>0.63777</cdr:x>
      <cdr:y>0.26844</cdr:y>
    </cdr:from>
    <cdr:to>
      <cdr:x>0.82283</cdr:x>
      <cdr:y>0.39859</cdr:y>
    </cdr:to>
    <cdr:sp macro="" textlink="">
      <cdr:nvSpPr>
        <cdr:cNvPr id="6" name="Rectangle 5">
          <a:extLst xmlns:a="http://schemas.openxmlformats.org/drawingml/2006/main">
            <a:ext uri="{FF2B5EF4-FFF2-40B4-BE49-F238E27FC236}">
              <a16:creationId xmlns:a16="http://schemas.microsoft.com/office/drawing/2014/main" id="{705CE787-4D9E-4445-8C45-07C2281EE53F}"/>
            </a:ext>
          </a:extLst>
        </cdr:cNvPr>
        <cdr:cNvSpPr/>
      </cdr:nvSpPr>
      <cdr:spPr>
        <a:xfrm xmlns:a="http://schemas.openxmlformats.org/drawingml/2006/main">
          <a:off x="5063569" y="1155867"/>
          <a:ext cx="1469226" cy="560434"/>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fontAlgn="b"/>
          <a:r>
            <a:rPr lang="en-US" b="1" dirty="0">
              <a:solidFill>
                <a:srgbClr val="000000"/>
              </a:solidFill>
              <a:latin typeface="Arial" panose="020B0604020202020204" pitchFamily="34" charset="0"/>
              <a:cs typeface="Arial" panose="020B0604020202020204" pitchFamily="34" charset="0"/>
            </a:rPr>
            <a:t>Repetitive motion </a:t>
          </a:r>
        </a:p>
        <a:p xmlns:a="http://schemas.openxmlformats.org/drawingml/2006/main">
          <a:pPr algn="ctr" fontAlgn="b"/>
          <a:r>
            <a:rPr lang="en-US" b="1" dirty="0">
              <a:solidFill>
                <a:srgbClr val="000000"/>
              </a:solidFill>
              <a:latin typeface="Arial" panose="020B0604020202020204" pitchFamily="34" charset="0"/>
              <a:cs typeface="Arial" panose="020B0604020202020204" pitchFamily="34" charset="0"/>
            </a:rPr>
            <a:t>(non-workstation)</a:t>
          </a:r>
        </a:p>
      </cdr:txBody>
    </cdr:sp>
  </cdr:relSizeAnchor>
  <cdr:relSizeAnchor xmlns:cdr="http://schemas.openxmlformats.org/drawingml/2006/chartDrawing">
    <cdr:from>
      <cdr:x>0.81256</cdr:x>
      <cdr:y>0.16558</cdr:y>
    </cdr:from>
    <cdr:to>
      <cdr:x>0.99761</cdr:x>
      <cdr:y>0.29573</cdr:y>
    </cdr:to>
    <cdr:sp macro="" textlink="">
      <cdr:nvSpPr>
        <cdr:cNvPr id="7" name="Rectangle 6">
          <a:extLst xmlns:a="http://schemas.openxmlformats.org/drawingml/2006/main">
            <a:ext uri="{FF2B5EF4-FFF2-40B4-BE49-F238E27FC236}">
              <a16:creationId xmlns:a16="http://schemas.microsoft.com/office/drawing/2014/main" id="{EF38E9A1-EBCC-4DC9-8CAD-7266582E3CB2}"/>
            </a:ext>
          </a:extLst>
        </cdr:cNvPr>
        <cdr:cNvSpPr/>
      </cdr:nvSpPr>
      <cdr:spPr>
        <a:xfrm xmlns:a="http://schemas.openxmlformats.org/drawingml/2006/main">
          <a:off x="6451267" y="712965"/>
          <a:ext cx="1469226" cy="560434"/>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fontAlgn="b"/>
          <a:r>
            <a:rPr lang="en-US" b="1" dirty="0">
              <a:solidFill>
                <a:srgbClr val="000000"/>
              </a:solidFill>
              <a:latin typeface="Arial" panose="020B0604020202020204" pitchFamily="34" charset="0"/>
              <a:cs typeface="Arial" panose="020B0604020202020204" pitchFamily="34" charset="0"/>
            </a:rPr>
            <a:t>Repetitive motion (workstation)</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2"/>
            <a:ext cx="3037840" cy="466434"/>
          </a:xfrm>
          <a:prstGeom prst="rect">
            <a:avLst/>
          </a:prstGeom>
        </p:spPr>
        <p:txBody>
          <a:bodyPr vert="horz" lIns="93177" tIns="46589" rIns="93177" bIns="46589" rtlCol="0"/>
          <a:lstStyle>
            <a:lvl1pPr algn="r">
              <a:defRPr sz="1200"/>
            </a:lvl1pPr>
          </a:lstStyle>
          <a:p>
            <a:fld id="{9A86E90D-7D16-FB41-B605-6CB19C653476}" type="datetimeFigureOut">
              <a:rPr lang="en-US" smtClean="0"/>
              <a:t>8/30/2022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82C0121-D0B2-074B-BDD4-AB2024E7BAB1}" type="slidenum">
              <a:rPr lang="en-US" smtClean="0"/>
              <a:t>‹#›</a:t>
            </a:fld>
            <a:endParaRPr lang="en-US"/>
          </a:p>
        </p:txBody>
      </p:sp>
    </p:spTree>
    <p:extLst>
      <p:ext uri="{BB962C8B-B14F-4D97-AF65-F5344CB8AC3E}">
        <p14:creationId xmlns:p14="http://schemas.microsoft.com/office/powerpoint/2010/main" val="1695095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2"/>
            <a:ext cx="3037840" cy="466434"/>
          </a:xfrm>
          <a:prstGeom prst="rect">
            <a:avLst/>
          </a:prstGeom>
        </p:spPr>
        <p:txBody>
          <a:bodyPr vert="horz" lIns="93177" tIns="46589" rIns="93177" bIns="46589" rtlCol="0"/>
          <a:lstStyle>
            <a:lvl1pPr algn="r">
              <a:defRPr sz="1200"/>
            </a:lvl1pPr>
          </a:lstStyle>
          <a:p>
            <a:fld id="{37FDDC07-41FF-2B46-A6FE-7FF0BE66C187}" type="datetimeFigureOut">
              <a:rPr lang="en-US" smtClean="0"/>
              <a:t>8/30/2022</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1"/>
            <a:ext cx="5608320" cy="3660459"/>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AC2AD96-5BFA-ED41-B2D6-EA2206C51099}" type="slidenum">
              <a:rPr lang="en-US" smtClean="0"/>
              <a:t>‹#›</a:t>
            </a:fld>
            <a:endParaRPr lang="en-US"/>
          </a:p>
        </p:txBody>
      </p:sp>
    </p:spTree>
    <p:extLst>
      <p:ext uri="{BB962C8B-B14F-4D97-AF65-F5344CB8AC3E}">
        <p14:creationId xmlns:p14="http://schemas.microsoft.com/office/powerpoint/2010/main" val="1439851831"/>
      </p:ext>
    </p:extLst>
  </p:cSld>
  <p:clrMap bg1="lt1" tx1="dk1" bg2="lt2" tx2="dk2" accent1="accent1" accent2="accent2" accent3="accent3" accent4="accent4" accent5="accent5" accent6="accent6" hlink="hlink" folHlink="folHlink"/>
  <p:notesStyle>
    <a:lvl1pPr marL="0" algn="l" defTabSz="767951" rtl="0" eaLnBrk="1" latinLnBrk="0" hangingPunct="1">
      <a:defRPr sz="1008" kern="1200">
        <a:solidFill>
          <a:schemeClr val="tx1"/>
        </a:solidFill>
        <a:latin typeface="+mn-lt"/>
        <a:ea typeface="+mn-ea"/>
        <a:cs typeface="+mn-cs"/>
      </a:defRPr>
    </a:lvl1pPr>
    <a:lvl2pPr marL="383976" algn="l" defTabSz="767951" rtl="0" eaLnBrk="1" latinLnBrk="0" hangingPunct="1">
      <a:defRPr sz="1008" kern="1200">
        <a:solidFill>
          <a:schemeClr val="tx1"/>
        </a:solidFill>
        <a:latin typeface="+mn-lt"/>
        <a:ea typeface="+mn-ea"/>
        <a:cs typeface="+mn-cs"/>
      </a:defRPr>
    </a:lvl2pPr>
    <a:lvl3pPr marL="767951" algn="l" defTabSz="767951" rtl="0" eaLnBrk="1" latinLnBrk="0" hangingPunct="1">
      <a:defRPr sz="1008" kern="1200">
        <a:solidFill>
          <a:schemeClr val="tx1"/>
        </a:solidFill>
        <a:latin typeface="+mn-lt"/>
        <a:ea typeface="+mn-ea"/>
        <a:cs typeface="+mn-cs"/>
      </a:defRPr>
    </a:lvl3pPr>
    <a:lvl4pPr marL="1151927" algn="l" defTabSz="767951" rtl="0" eaLnBrk="1" latinLnBrk="0" hangingPunct="1">
      <a:defRPr sz="1008" kern="1200">
        <a:solidFill>
          <a:schemeClr val="tx1"/>
        </a:solidFill>
        <a:latin typeface="+mn-lt"/>
        <a:ea typeface="+mn-ea"/>
        <a:cs typeface="+mn-cs"/>
      </a:defRPr>
    </a:lvl4pPr>
    <a:lvl5pPr marL="1535903" algn="l" defTabSz="767951" rtl="0" eaLnBrk="1" latinLnBrk="0" hangingPunct="1">
      <a:defRPr sz="1008" kern="1200">
        <a:solidFill>
          <a:schemeClr val="tx1"/>
        </a:solidFill>
        <a:latin typeface="+mn-lt"/>
        <a:ea typeface="+mn-ea"/>
        <a:cs typeface="+mn-cs"/>
      </a:defRPr>
    </a:lvl5pPr>
    <a:lvl6pPr marL="1919879" algn="l" defTabSz="767951" rtl="0" eaLnBrk="1" latinLnBrk="0" hangingPunct="1">
      <a:defRPr sz="1008" kern="1200">
        <a:solidFill>
          <a:schemeClr val="tx1"/>
        </a:solidFill>
        <a:latin typeface="+mn-lt"/>
        <a:ea typeface="+mn-ea"/>
        <a:cs typeface="+mn-cs"/>
      </a:defRPr>
    </a:lvl6pPr>
    <a:lvl7pPr marL="2303854" algn="l" defTabSz="767951" rtl="0" eaLnBrk="1" latinLnBrk="0" hangingPunct="1">
      <a:defRPr sz="1008" kern="1200">
        <a:solidFill>
          <a:schemeClr val="tx1"/>
        </a:solidFill>
        <a:latin typeface="+mn-lt"/>
        <a:ea typeface="+mn-ea"/>
        <a:cs typeface="+mn-cs"/>
      </a:defRPr>
    </a:lvl7pPr>
    <a:lvl8pPr marL="2687830" algn="l" defTabSz="767951" rtl="0" eaLnBrk="1" latinLnBrk="0" hangingPunct="1">
      <a:defRPr sz="1008" kern="1200">
        <a:solidFill>
          <a:schemeClr val="tx1"/>
        </a:solidFill>
        <a:latin typeface="+mn-lt"/>
        <a:ea typeface="+mn-ea"/>
        <a:cs typeface="+mn-cs"/>
      </a:defRPr>
    </a:lvl8pPr>
    <a:lvl9pPr marL="3071806" algn="l" defTabSz="767951" rtl="0" eaLnBrk="1" latinLnBrk="0" hangingPunct="1">
      <a:defRPr sz="100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Ergonomist Welcome message: </a:t>
            </a:r>
          </a:p>
          <a:p>
            <a:endParaRPr lang="en-US"/>
          </a:p>
          <a:p>
            <a:r>
              <a:rPr lang="en-US"/>
              <a:t>Introduce the reason for the Body Mechanics training- Why this training?  </a:t>
            </a:r>
          </a:p>
          <a:p>
            <a:pPr marL="228600" indent="-228600">
              <a:buAutoNum type="arabicPeriod"/>
            </a:pPr>
            <a:r>
              <a:rPr lang="en-US"/>
              <a:t>Did you know that overexertion and repetitive motion harms are the leading cause to pain, discomfort and times disability.  The most common injuries/harms are due to strains, and tendonitis.</a:t>
            </a:r>
          </a:p>
          <a:p>
            <a:pPr marL="228600" indent="-228600">
              <a:buAutoNum type="arabicPeriod"/>
            </a:pPr>
            <a:endParaRPr lang="en-US"/>
          </a:p>
        </p:txBody>
      </p:sp>
      <p:sp>
        <p:nvSpPr>
          <p:cNvPr id="4" name="Slide Number Placeholder 3"/>
          <p:cNvSpPr>
            <a:spLocks noGrp="1"/>
          </p:cNvSpPr>
          <p:nvPr>
            <p:ph type="sldNum" sz="quarter" idx="5"/>
          </p:nvPr>
        </p:nvSpPr>
        <p:spPr/>
        <p:txBody>
          <a:bodyPr/>
          <a:lstStyle/>
          <a:p>
            <a:fld id="{7AC2AD96-5BFA-ED41-B2D6-EA2206C51099}" type="slidenum">
              <a:rPr lang="en-US" smtClean="0"/>
              <a:t>1</a:t>
            </a:fld>
            <a:endParaRPr lang="en-US"/>
          </a:p>
        </p:txBody>
      </p:sp>
    </p:spTree>
    <p:extLst>
      <p:ext uri="{BB962C8B-B14F-4D97-AF65-F5344CB8AC3E}">
        <p14:creationId xmlns:p14="http://schemas.microsoft.com/office/powerpoint/2010/main" val="2926117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eaLnBrk="1" hangingPunct="1">
              <a:buFont typeface="Arial" panose="020B0604020202020204" pitchFamily="34" charset="0"/>
              <a:buChar char="•"/>
              <a:defRPr/>
            </a:pPr>
            <a:endParaRPr lang="en-US" altLang="en-US"/>
          </a:p>
          <a:p>
            <a:pPr eaLnBrk="1" hangingPunct="1">
              <a:defRPr/>
            </a:pPr>
            <a:r>
              <a:rPr lang="en-US" altLang="en-US"/>
              <a:t>Force: the amount of physical effort exerted by the body to perform tasks that require more force than the body can safely handle. </a:t>
            </a:r>
          </a:p>
          <a:p>
            <a:pPr eaLnBrk="1" hangingPunct="1">
              <a:defRPr/>
            </a:pPr>
            <a:endParaRPr lang="en-US" altLang="en-US"/>
          </a:p>
          <a:p>
            <a:pPr eaLnBrk="1" hangingPunct="1">
              <a:defRPr/>
            </a:pPr>
            <a:r>
              <a:rPr lang="en-US" altLang="en-US"/>
              <a:t>Awkward Posture: repeated or prolonged reaching, twisting, bending, working overhead, kneeling, squatting, or pinch grips. </a:t>
            </a:r>
          </a:p>
          <a:p>
            <a:pPr eaLnBrk="1" hangingPunct="1">
              <a:defRPr/>
            </a:pPr>
            <a:endParaRPr lang="en-US" altLang="en-US"/>
          </a:p>
          <a:p>
            <a:pPr eaLnBrk="1" hangingPunct="1">
              <a:defRPr/>
            </a:pPr>
            <a:r>
              <a:rPr lang="en-US" altLang="en-US"/>
              <a:t>Repetition: movement or series of movements done every few seconds, with little or no variation.</a:t>
            </a:r>
          </a:p>
          <a:p>
            <a:pPr eaLnBrk="1" hangingPunct="1">
              <a:defRPr/>
            </a:pPr>
            <a:endParaRPr lang="en-US" altLang="en-US"/>
          </a:p>
          <a:p>
            <a:pPr eaLnBrk="1" hangingPunct="1">
              <a:defRPr/>
            </a:pPr>
            <a:r>
              <a:rPr lang="en-US" altLang="en-US"/>
              <a:t>Environment:  design and function of workstation to include: lighting, temperature, noise, dust, etc.</a:t>
            </a:r>
          </a:p>
          <a:p>
            <a:pPr eaLnBrk="1" hangingPunct="1">
              <a:defRPr/>
            </a:pPr>
            <a:endParaRPr lang="en-US" altLang="en-US"/>
          </a:p>
          <a:p>
            <a:pPr eaLnBrk="1" hangingPunct="1">
              <a:defRPr/>
            </a:pPr>
            <a:endParaRPr lang="en-US" altLang="en-US"/>
          </a:p>
          <a:p>
            <a:pPr eaLnBrk="1" hangingPunct="1">
              <a:defRPr/>
            </a:pPr>
            <a:r>
              <a:rPr lang="en-US" altLang="en-US"/>
              <a:t>Contact Stress:  repeated contact or pressure on any body part with hard or sharp objects for an extended period of time</a:t>
            </a:r>
          </a:p>
          <a:p>
            <a:pPr eaLnBrk="1" hangingPunct="1">
              <a:defRPr/>
            </a:pPr>
            <a:endParaRPr lang="en-US" altLang="en-US"/>
          </a:p>
          <a:p>
            <a:pPr eaLnBrk="1" hangingPunct="1">
              <a:defRPr/>
            </a:pPr>
            <a:r>
              <a:rPr lang="en-US" altLang="en-US"/>
              <a:t>Vibration: continuous or high intensity vibration exposure using vibrating power tools such as sanders, grinders, drills, and circular saws; or sitting or standing on work surfaces that vibrate such as vehicles, equipment or platforms. </a:t>
            </a:r>
          </a:p>
          <a:p>
            <a:endParaRPr lang="en-US"/>
          </a:p>
        </p:txBody>
      </p:sp>
      <p:sp>
        <p:nvSpPr>
          <p:cNvPr id="4" name="Slide Number Placeholder 3"/>
          <p:cNvSpPr>
            <a:spLocks noGrp="1"/>
          </p:cNvSpPr>
          <p:nvPr>
            <p:ph type="sldNum" sz="quarter" idx="5"/>
          </p:nvPr>
        </p:nvSpPr>
        <p:spPr/>
        <p:txBody>
          <a:bodyPr/>
          <a:lstStyle/>
          <a:p>
            <a:fld id="{7AC2AD96-5BFA-ED41-B2D6-EA2206C51099}" type="slidenum">
              <a:rPr lang="en-US" smtClean="0"/>
              <a:t>13</a:t>
            </a:fld>
            <a:endParaRPr lang="en-US"/>
          </a:p>
        </p:txBody>
      </p:sp>
    </p:spTree>
    <p:extLst>
      <p:ext uri="{BB962C8B-B14F-4D97-AF65-F5344CB8AC3E}">
        <p14:creationId xmlns:p14="http://schemas.microsoft.com/office/powerpoint/2010/main" val="3424757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a:p>
          <a:p>
            <a:r>
              <a:rPr lang="en-US" altLang="en-US"/>
              <a:t>Ergo team to discuss the discomfort that leads to tingling, numbness and pain to the elbow, wrist, shoulder and neck.</a:t>
            </a:r>
          </a:p>
          <a:p>
            <a:endParaRPr lang="en-US" altLang="en-US"/>
          </a:p>
          <a:p>
            <a:r>
              <a:rPr lang="en-US" altLang="en-US"/>
              <a:t>This slide discuss the fatigue </a:t>
            </a:r>
          </a:p>
          <a:p>
            <a:endParaRPr lang="en-US"/>
          </a:p>
        </p:txBody>
      </p:sp>
      <p:sp>
        <p:nvSpPr>
          <p:cNvPr id="4" name="Slide Number Placeholder 3"/>
          <p:cNvSpPr>
            <a:spLocks noGrp="1"/>
          </p:cNvSpPr>
          <p:nvPr>
            <p:ph type="sldNum" sz="quarter" idx="5"/>
          </p:nvPr>
        </p:nvSpPr>
        <p:spPr/>
        <p:txBody>
          <a:bodyPr/>
          <a:lstStyle/>
          <a:p>
            <a:fld id="{7AC2AD96-5BFA-ED41-B2D6-EA2206C51099}" type="slidenum">
              <a:rPr lang="en-US" smtClean="0"/>
              <a:t>14</a:t>
            </a:fld>
            <a:endParaRPr lang="en-US"/>
          </a:p>
        </p:txBody>
      </p:sp>
    </p:spTree>
    <p:extLst>
      <p:ext uri="{BB962C8B-B14F-4D97-AF65-F5344CB8AC3E}">
        <p14:creationId xmlns:p14="http://schemas.microsoft.com/office/powerpoint/2010/main" val="2409550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Goes into sources of harm events in the draw stations</a:t>
            </a:r>
          </a:p>
        </p:txBody>
      </p:sp>
      <p:sp>
        <p:nvSpPr>
          <p:cNvPr id="4" name="Slide Number Placeholder 3"/>
          <p:cNvSpPr>
            <a:spLocks noGrp="1"/>
          </p:cNvSpPr>
          <p:nvPr>
            <p:ph type="sldNum" sz="quarter" idx="5"/>
          </p:nvPr>
        </p:nvSpPr>
        <p:spPr/>
        <p:txBody>
          <a:bodyPr/>
          <a:lstStyle/>
          <a:p>
            <a:fld id="{7AC2AD96-5BFA-ED41-B2D6-EA2206C51099}" type="slidenum">
              <a:rPr lang="en-US" smtClean="0"/>
              <a:t>15</a:t>
            </a:fld>
            <a:endParaRPr lang="en-US"/>
          </a:p>
        </p:txBody>
      </p:sp>
    </p:spTree>
    <p:extLst>
      <p:ext uri="{BB962C8B-B14F-4D97-AF65-F5344CB8AC3E}">
        <p14:creationId xmlns:p14="http://schemas.microsoft.com/office/powerpoint/2010/main" val="2594098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Specific images for each bullet point-</a:t>
            </a:r>
          </a:p>
          <a:p>
            <a:r>
              <a:rPr lang="en-US"/>
              <a:t>Discussion computer set ups” apollo stations vs fixed or electric tables</a:t>
            </a:r>
          </a:p>
          <a:p>
            <a:r>
              <a:rPr lang="en-US"/>
              <a:t>Deb to send photos of new remodels stations</a:t>
            </a:r>
          </a:p>
          <a:p>
            <a:pPr defTabSz="782542">
              <a:defRPr/>
            </a:pPr>
            <a:r>
              <a:rPr lang="en-US" sz="1100"/>
              <a:t>Sharps disposal</a:t>
            </a:r>
            <a:r>
              <a:rPr lang="en-US" sz="1100">
                <a:highlight>
                  <a:srgbClr val="FFFF00"/>
                </a:highlight>
              </a:rPr>
              <a:t>(never recap needles) use as talking point for needle sticks.</a:t>
            </a:r>
          </a:p>
          <a:p>
            <a:endParaRPr lang="en-US"/>
          </a:p>
        </p:txBody>
      </p:sp>
      <p:sp>
        <p:nvSpPr>
          <p:cNvPr id="4" name="Slide Number Placeholder 3"/>
          <p:cNvSpPr>
            <a:spLocks noGrp="1"/>
          </p:cNvSpPr>
          <p:nvPr>
            <p:ph type="sldNum" sz="quarter" idx="5"/>
          </p:nvPr>
        </p:nvSpPr>
        <p:spPr/>
        <p:txBody>
          <a:bodyPr/>
          <a:lstStyle/>
          <a:p>
            <a:fld id="{7AC2AD96-5BFA-ED41-B2D6-EA2206C51099}" type="slidenum">
              <a:rPr lang="en-US" smtClean="0"/>
              <a:t>16</a:t>
            </a:fld>
            <a:endParaRPr lang="en-US"/>
          </a:p>
        </p:txBody>
      </p:sp>
    </p:spTree>
    <p:extLst>
      <p:ext uri="{BB962C8B-B14F-4D97-AF65-F5344CB8AC3E}">
        <p14:creationId xmlns:p14="http://schemas.microsoft.com/office/powerpoint/2010/main" val="1665276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*Sanitize before placing gloves add to slide 16</a:t>
            </a:r>
          </a:p>
          <a:p>
            <a:endParaRPr lang="en-US"/>
          </a:p>
          <a:p>
            <a:r>
              <a:rPr lang="en-US"/>
              <a:t>Color of Tubes/ Order  high volume usage: commonly used tubes placed in easy reach</a:t>
            </a:r>
          </a:p>
          <a:p>
            <a:r>
              <a:rPr lang="en-US"/>
              <a:t>What are the colors?</a:t>
            </a:r>
          </a:p>
          <a:p>
            <a:endParaRPr lang="en-US"/>
          </a:p>
          <a:p>
            <a:r>
              <a:rPr lang="en-US"/>
              <a:t>Blood Culture= (red or marbled)</a:t>
            </a:r>
          </a:p>
          <a:p>
            <a:r>
              <a:rPr lang="en-US"/>
              <a:t>Glucose= Grey</a:t>
            </a:r>
          </a:p>
          <a:p>
            <a:r>
              <a:rPr lang="en-US"/>
              <a:t>Plasma= Green</a:t>
            </a:r>
          </a:p>
          <a:p>
            <a:r>
              <a:rPr lang="en-US"/>
              <a:t>Coagulation=Blue</a:t>
            </a:r>
          </a:p>
          <a:p>
            <a:r>
              <a:rPr lang="en-US"/>
              <a:t>Hematology = Pink</a:t>
            </a:r>
          </a:p>
          <a:p>
            <a:endParaRPr lang="en-US"/>
          </a:p>
          <a:p>
            <a:r>
              <a:rPr lang="en-US"/>
              <a:t>Needles:  vary in length and diameter  measures gauge.  The smaller the gauge the larger the needle.</a:t>
            </a:r>
          </a:p>
          <a:p>
            <a:endParaRPr lang="en-US"/>
          </a:p>
          <a:p>
            <a:endParaRPr lang="en-US"/>
          </a:p>
        </p:txBody>
      </p:sp>
      <p:sp>
        <p:nvSpPr>
          <p:cNvPr id="4" name="Slide Number Placeholder 3"/>
          <p:cNvSpPr>
            <a:spLocks noGrp="1"/>
          </p:cNvSpPr>
          <p:nvPr>
            <p:ph type="sldNum" sz="quarter" idx="5"/>
          </p:nvPr>
        </p:nvSpPr>
        <p:spPr/>
        <p:txBody>
          <a:bodyPr/>
          <a:lstStyle/>
          <a:p>
            <a:fld id="{7AC2AD96-5BFA-ED41-B2D6-EA2206C51099}" type="slidenum">
              <a:rPr lang="en-US" smtClean="0"/>
              <a:t>17</a:t>
            </a:fld>
            <a:endParaRPr lang="en-US"/>
          </a:p>
        </p:txBody>
      </p:sp>
    </p:spTree>
    <p:extLst>
      <p:ext uri="{BB962C8B-B14F-4D97-AF65-F5344CB8AC3E}">
        <p14:creationId xmlns:p14="http://schemas.microsoft.com/office/powerpoint/2010/main" val="1159681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Spell out “SOP”</a:t>
            </a:r>
          </a:p>
          <a:p>
            <a:endParaRPr lang="en-US" dirty="0"/>
          </a:p>
          <a:p>
            <a:r>
              <a:rPr lang="en-US" dirty="0"/>
              <a:t>General safety practice do not cross your body – all actions.</a:t>
            </a:r>
          </a:p>
          <a:p>
            <a:endParaRPr lang="en-US" dirty="0"/>
          </a:p>
          <a:p>
            <a:r>
              <a:rPr lang="en-US" dirty="0"/>
              <a:t>Reviewed and approved by Downey Lab manager &amp; Labor partner. 3/22/2022</a:t>
            </a:r>
          </a:p>
          <a:p>
            <a:endParaRPr lang="en-US" dirty="0"/>
          </a:p>
          <a:p>
            <a:r>
              <a:rPr lang="en-US" dirty="0"/>
              <a:t>Standard Best Practice: Stand to retrieve all supplies </a:t>
            </a:r>
          </a:p>
          <a:p>
            <a:r>
              <a:rPr lang="en-US" dirty="0"/>
              <a:t>*When drawing infants ensure the use of a pediatric platform(?) photo review.</a:t>
            </a:r>
          </a:p>
          <a:p>
            <a:endParaRPr lang="en-US" dirty="0"/>
          </a:p>
          <a:p>
            <a:r>
              <a:rPr lang="en-US" dirty="0"/>
              <a:t>First 10 is the set-up: focusing on knowledge of equipment and setting up workstation to minimize risk factors.</a:t>
            </a:r>
          </a:p>
          <a:p>
            <a:r>
              <a:rPr lang="en-US" dirty="0"/>
              <a:t>Steps 11-17 is to focus on body mechanics.  Use opportunity to spell out opportunities for better body mechanics or postures to minimize ergonomic risk during blood draw.</a:t>
            </a:r>
          </a:p>
          <a:p>
            <a:endParaRPr lang="en-US" dirty="0"/>
          </a:p>
          <a:p>
            <a:r>
              <a:rPr lang="en-US" dirty="0"/>
              <a:t>*note for left handed users, recommend setting up workstation to be left-handed for them.</a:t>
            </a:r>
          </a:p>
          <a:p>
            <a:endParaRPr lang="en-US" dirty="0"/>
          </a:p>
        </p:txBody>
      </p:sp>
      <p:sp>
        <p:nvSpPr>
          <p:cNvPr id="4" name="Slide Number Placeholder 3"/>
          <p:cNvSpPr>
            <a:spLocks noGrp="1"/>
          </p:cNvSpPr>
          <p:nvPr>
            <p:ph type="sldNum" sz="quarter" idx="5"/>
          </p:nvPr>
        </p:nvSpPr>
        <p:spPr/>
        <p:txBody>
          <a:bodyPr/>
          <a:lstStyle/>
          <a:p>
            <a:fld id="{7AC2AD96-5BFA-ED41-B2D6-EA2206C51099}" type="slidenum">
              <a:rPr lang="en-US" smtClean="0"/>
              <a:t>18</a:t>
            </a:fld>
            <a:endParaRPr lang="en-US"/>
          </a:p>
        </p:txBody>
      </p:sp>
    </p:spTree>
    <p:extLst>
      <p:ext uri="{BB962C8B-B14F-4D97-AF65-F5344CB8AC3E}">
        <p14:creationId xmlns:p14="http://schemas.microsoft.com/office/powerpoint/2010/main" val="2567193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lvl="0" indent="0" algn="l" defTabSz="767951" rtl="0" eaLnBrk="1" fontAlgn="auto" latinLnBrk="0" hangingPunct="1">
              <a:lnSpc>
                <a:spcPct val="100000"/>
              </a:lnSpc>
              <a:spcBef>
                <a:spcPts val="0"/>
              </a:spcBef>
              <a:spcAft>
                <a:spcPts val="0"/>
              </a:spcAft>
              <a:buClrTx/>
              <a:buSzTx/>
              <a:buFontTx/>
              <a:buNone/>
              <a:tabLst/>
              <a:defRPr/>
            </a:pPr>
            <a:r>
              <a:rPr lang="en-US" sz="1000" dirty="0"/>
              <a:t>*When drawing infants ensure the use of a pediatric platform(?) photo review.</a:t>
            </a:r>
            <a:endParaRPr lang="en-US" sz="1000" dirty="0">
              <a:cs typeface="Calibri"/>
            </a:endParaRPr>
          </a:p>
          <a:p>
            <a:endParaRPr lang="en-US"/>
          </a:p>
          <a:p>
            <a:r>
              <a:rPr lang="en-US" sz="1000" dirty="0"/>
              <a:t>Adjust table to height to neutral posture </a:t>
            </a:r>
          </a:p>
          <a:p>
            <a:r>
              <a:rPr lang="en-US" sz="1000" dirty="0">
                <a:cs typeface="Calibri"/>
              </a:rPr>
              <a:t>Adjust member chair to 25 inches.</a:t>
            </a:r>
          </a:p>
          <a:p>
            <a:endParaRPr lang="en-US"/>
          </a:p>
          <a:p>
            <a:r>
              <a:rPr lang="en-US" sz="1000" dirty="0"/>
              <a:t>Content:</a:t>
            </a:r>
            <a:endParaRPr lang="en-US" sz="1000" dirty="0">
              <a:cs typeface="Calibri"/>
            </a:endParaRPr>
          </a:p>
          <a:p>
            <a:r>
              <a:rPr lang="en-US" sz="1000" dirty="0"/>
              <a:t>Vacutainers/tubes</a:t>
            </a:r>
            <a:endParaRPr lang="en-US" sz="1000" dirty="0">
              <a:cs typeface="Calibri"/>
            </a:endParaRPr>
          </a:p>
          <a:p>
            <a:r>
              <a:rPr lang="en-US" sz="1000" dirty="0"/>
              <a:t>Gloves</a:t>
            </a:r>
            <a:endParaRPr lang="en-US" sz="1000" dirty="0">
              <a:cs typeface="Calibri"/>
            </a:endParaRPr>
          </a:p>
          <a:p>
            <a:pPr marL="290830" indent="-290830">
              <a:buFont typeface="Arial" panose="020B0604020202020204" pitchFamily="34" charset="0"/>
              <a:buChar char="•"/>
            </a:pPr>
            <a:r>
              <a:rPr lang="en-US" sz="1000" dirty="0"/>
              <a:t>Height of members arm as it relates to the chair.</a:t>
            </a:r>
            <a:endParaRPr lang="en-US" sz="1000" dirty="0">
              <a:cs typeface="Calibri"/>
            </a:endParaRPr>
          </a:p>
          <a:p>
            <a:pPr marL="290830" indent="-290830">
              <a:buFont typeface="Arial" panose="020B0604020202020204" pitchFamily="34" charset="0"/>
              <a:buChar char="•"/>
            </a:pPr>
            <a:r>
              <a:rPr lang="en-US" sz="1000" dirty="0">
                <a:highlight>
                  <a:srgbClr val="FFFF00"/>
                </a:highlight>
              </a:rPr>
              <a:t>Wedge use with table </a:t>
            </a:r>
            <a:endParaRPr lang="en-US" sz="1000" dirty="0">
              <a:highlight>
                <a:srgbClr val="FFFF00"/>
              </a:highlight>
              <a:cs typeface="Calibri"/>
            </a:endParaRPr>
          </a:p>
          <a:p>
            <a:pPr marL="290830" indent="-290830">
              <a:buFont typeface="Arial" panose="020B0604020202020204" pitchFamily="34" charset="0"/>
              <a:buChar char="•"/>
            </a:pPr>
            <a:r>
              <a:rPr lang="en-US" sz="1000" dirty="0"/>
              <a:t>Standing vs sitting</a:t>
            </a:r>
            <a:endParaRPr lang="en-US" sz="1000" dirty="0">
              <a:cs typeface="Calibri"/>
            </a:endParaRPr>
          </a:p>
          <a:p>
            <a:pPr marL="290830" indent="-290830">
              <a:buFont typeface="Arial" panose="020B0604020202020204" pitchFamily="34" charset="0"/>
              <a:buChar char="•"/>
            </a:pPr>
            <a:r>
              <a:rPr lang="en-US" sz="1000" dirty="0"/>
              <a:t>Petit employee standing elbow height</a:t>
            </a:r>
            <a:endParaRPr lang="en-US" sz="1000" dirty="0">
              <a:cs typeface="Calibri"/>
            </a:endParaRPr>
          </a:p>
          <a:p>
            <a:pPr marL="290830" indent="-290830">
              <a:buFont typeface="Arial" panose="020B0604020202020204" pitchFamily="34" charset="0"/>
              <a:buChar char="•"/>
            </a:pPr>
            <a:r>
              <a:rPr lang="en-US" sz="1000" dirty="0"/>
              <a:t>Retrieve supplies in a standing position</a:t>
            </a:r>
            <a:endParaRPr lang="en-US" sz="1000" dirty="0">
              <a:cs typeface="Calibri"/>
            </a:endParaRPr>
          </a:p>
          <a:p>
            <a:endParaRPr lang="en-US"/>
          </a:p>
        </p:txBody>
      </p:sp>
      <p:sp>
        <p:nvSpPr>
          <p:cNvPr id="4" name="Slide Number Placeholder 3"/>
          <p:cNvSpPr>
            <a:spLocks noGrp="1"/>
          </p:cNvSpPr>
          <p:nvPr>
            <p:ph type="sldNum" sz="quarter" idx="5"/>
          </p:nvPr>
        </p:nvSpPr>
        <p:spPr/>
        <p:txBody>
          <a:bodyPr/>
          <a:lstStyle/>
          <a:p>
            <a:fld id="{7AC2AD96-5BFA-ED41-B2D6-EA2206C51099}" type="slidenum">
              <a:rPr lang="en-US" smtClean="0"/>
              <a:t>19</a:t>
            </a:fld>
            <a:endParaRPr lang="en-US"/>
          </a:p>
        </p:txBody>
      </p:sp>
    </p:spTree>
    <p:extLst>
      <p:ext uri="{BB962C8B-B14F-4D97-AF65-F5344CB8AC3E}">
        <p14:creationId xmlns:p14="http://schemas.microsoft.com/office/powerpoint/2010/main" val="2195527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Frequently used tubes to be placed on the lower shelf </a:t>
            </a:r>
          </a:p>
          <a:p>
            <a:r>
              <a:rPr lang="en-US"/>
              <a:t>Color of Tubes/ Order  high volume usage: commonly used tubes placed in easy reach</a:t>
            </a:r>
          </a:p>
          <a:p>
            <a:r>
              <a:rPr lang="en-US"/>
              <a:t>What are the colors?</a:t>
            </a:r>
          </a:p>
          <a:p>
            <a:endParaRPr lang="en-US"/>
          </a:p>
          <a:p>
            <a:r>
              <a:rPr lang="en-US"/>
              <a:t>Blood Culture= (red or marbled)</a:t>
            </a:r>
          </a:p>
          <a:p>
            <a:r>
              <a:rPr lang="en-US"/>
              <a:t>Glucose= Grey</a:t>
            </a:r>
          </a:p>
          <a:p>
            <a:r>
              <a:rPr lang="en-US"/>
              <a:t>Plasma= Green</a:t>
            </a:r>
          </a:p>
          <a:p>
            <a:r>
              <a:rPr lang="en-US"/>
              <a:t>Coagulation=Blue</a:t>
            </a:r>
          </a:p>
          <a:p>
            <a:r>
              <a:rPr lang="en-US"/>
              <a:t>Hematology = Pink</a:t>
            </a:r>
          </a:p>
          <a:p>
            <a:endParaRPr lang="en-US"/>
          </a:p>
          <a:p>
            <a:r>
              <a:rPr lang="en-US"/>
              <a:t>Needles:  vary in length and diameter  measures gauge.  The smaller the gauge the larger the needle.</a:t>
            </a:r>
          </a:p>
          <a:p>
            <a:endParaRPr lang="en-US"/>
          </a:p>
        </p:txBody>
      </p:sp>
      <p:sp>
        <p:nvSpPr>
          <p:cNvPr id="4" name="Slide Number Placeholder 3"/>
          <p:cNvSpPr>
            <a:spLocks noGrp="1"/>
          </p:cNvSpPr>
          <p:nvPr>
            <p:ph type="sldNum" sz="quarter" idx="5"/>
          </p:nvPr>
        </p:nvSpPr>
        <p:spPr/>
        <p:txBody>
          <a:bodyPr/>
          <a:lstStyle/>
          <a:p>
            <a:fld id="{7AC2AD96-5BFA-ED41-B2D6-EA2206C51099}" type="slidenum">
              <a:rPr lang="en-US" smtClean="0"/>
              <a:t>20</a:t>
            </a:fld>
            <a:endParaRPr lang="en-US"/>
          </a:p>
        </p:txBody>
      </p:sp>
    </p:spTree>
    <p:extLst>
      <p:ext uri="{BB962C8B-B14F-4D97-AF65-F5344CB8AC3E}">
        <p14:creationId xmlns:p14="http://schemas.microsoft.com/office/powerpoint/2010/main" val="2550396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Seated position vs standing to gather supplies</a:t>
            </a:r>
          </a:p>
          <a:p>
            <a:endParaRPr lang="en-US"/>
          </a:p>
        </p:txBody>
      </p:sp>
      <p:sp>
        <p:nvSpPr>
          <p:cNvPr id="4" name="Slide Number Placeholder 3"/>
          <p:cNvSpPr>
            <a:spLocks noGrp="1"/>
          </p:cNvSpPr>
          <p:nvPr>
            <p:ph type="sldNum" sz="quarter" idx="5"/>
          </p:nvPr>
        </p:nvSpPr>
        <p:spPr/>
        <p:txBody>
          <a:bodyPr/>
          <a:lstStyle/>
          <a:p>
            <a:fld id="{7AC2AD96-5BFA-ED41-B2D6-EA2206C51099}" type="slidenum">
              <a:rPr lang="en-US" smtClean="0"/>
              <a:t>21</a:t>
            </a:fld>
            <a:endParaRPr lang="en-US"/>
          </a:p>
        </p:txBody>
      </p:sp>
    </p:spTree>
    <p:extLst>
      <p:ext uri="{BB962C8B-B14F-4D97-AF65-F5344CB8AC3E}">
        <p14:creationId xmlns:p14="http://schemas.microsoft.com/office/powerpoint/2010/main" val="2329986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Member facing forward vs facing sideways.</a:t>
            </a:r>
          </a:p>
          <a:p>
            <a:r>
              <a:rPr lang="en-US" sz="1000" dirty="0">
                <a:cs typeface="Calibri"/>
              </a:rPr>
              <a:t>Ask what are the risk factors? What are the potential issues for this awkward postures?</a:t>
            </a:r>
          </a:p>
          <a:p>
            <a:endParaRPr lang="en-US"/>
          </a:p>
          <a:p>
            <a:r>
              <a:rPr lang="en-US" sz="1000" dirty="0"/>
              <a:t>What is your power/strike zone Vertical reaches- recommended frequent work zone</a:t>
            </a:r>
            <a:endParaRPr lang="en-US" sz="1000" dirty="0">
              <a:cs typeface="Calibri"/>
            </a:endParaRPr>
          </a:p>
          <a:p>
            <a:r>
              <a:rPr lang="en-US" sz="1000" dirty="0"/>
              <a:t>What to look for with in power zone.</a:t>
            </a:r>
            <a:endParaRPr lang="en-US" sz="1000" dirty="0">
              <a:cs typeface="Calibri"/>
            </a:endParaRPr>
          </a:p>
        </p:txBody>
      </p:sp>
      <p:sp>
        <p:nvSpPr>
          <p:cNvPr id="4" name="Slide Number Placeholder 3"/>
          <p:cNvSpPr>
            <a:spLocks noGrp="1"/>
          </p:cNvSpPr>
          <p:nvPr>
            <p:ph type="sldNum" sz="quarter" idx="5"/>
          </p:nvPr>
        </p:nvSpPr>
        <p:spPr/>
        <p:txBody>
          <a:bodyPr/>
          <a:lstStyle/>
          <a:p>
            <a:fld id="{7AC2AD96-5BFA-ED41-B2D6-EA2206C51099}" type="slidenum">
              <a:rPr lang="en-US" smtClean="0"/>
              <a:t>22</a:t>
            </a:fld>
            <a:endParaRPr lang="en-US"/>
          </a:p>
        </p:txBody>
      </p:sp>
    </p:spTree>
    <p:extLst>
      <p:ext uri="{BB962C8B-B14F-4D97-AF65-F5344CB8AC3E}">
        <p14:creationId xmlns:p14="http://schemas.microsoft.com/office/powerpoint/2010/main" val="2537358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 Team to develop/create material for data: WLA example</a:t>
            </a:r>
          </a:p>
          <a:p>
            <a:endParaRPr lang="en-US" dirty="0"/>
          </a:p>
          <a:p>
            <a:r>
              <a:rPr lang="en-US" dirty="0"/>
              <a:t>Work with PI team for local data or regional reference on “why” the training is focused on body mechanics.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2AD96-5BFA-ED41-B2D6-EA2206C510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785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cs typeface="Calibri"/>
              </a:rPr>
              <a:t>What are potential risk factors?</a:t>
            </a:r>
            <a:endParaRPr lang="en-US" dirty="0">
              <a:cs typeface="Calibri"/>
            </a:endParaRPr>
          </a:p>
        </p:txBody>
      </p:sp>
      <p:sp>
        <p:nvSpPr>
          <p:cNvPr id="4" name="Slide Number Placeholder 3"/>
          <p:cNvSpPr>
            <a:spLocks noGrp="1"/>
          </p:cNvSpPr>
          <p:nvPr>
            <p:ph type="sldNum" sz="quarter" idx="5"/>
          </p:nvPr>
        </p:nvSpPr>
        <p:spPr/>
        <p:txBody>
          <a:bodyPr/>
          <a:lstStyle/>
          <a:p>
            <a:fld id="{7AC2AD96-5BFA-ED41-B2D6-EA2206C51099}" type="slidenum">
              <a:rPr lang="en-US" smtClean="0"/>
              <a:t>23</a:t>
            </a:fld>
            <a:endParaRPr lang="en-US"/>
          </a:p>
        </p:txBody>
      </p:sp>
    </p:spTree>
    <p:extLst>
      <p:ext uri="{BB962C8B-B14F-4D97-AF65-F5344CB8AC3E}">
        <p14:creationId xmlns:p14="http://schemas.microsoft.com/office/powerpoint/2010/main" val="3309575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C2AD96-5BFA-ED41-B2D6-EA2206C51099}" type="slidenum">
              <a:rPr lang="en-US" smtClean="0"/>
              <a:t>24</a:t>
            </a:fld>
            <a:endParaRPr lang="en-US"/>
          </a:p>
        </p:txBody>
      </p:sp>
    </p:spTree>
    <p:extLst>
      <p:ext uri="{BB962C8B-B14F-4D97-AF65-F5344CB8AC3E}">
        <p14:creationId xmlns:p14="http://schemas.microsoft.com/office/powerpoint/2010/main" val="969094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return demonstration to each sections</a:t>
            </a:r>
          </a:p>
        </p:txBody>
      </p:sp>
      <p:sp>
        <p:nvSpPr>
          <p:cNvPr id="4" name="Slide Number Placeholder 3"/>
          <p:cNvSpPr>
            <a:spLocks noGrp="1"/>
          </p:cNvSpPr>
          <p:nvPr>
            <p:ph type="sldNum" sz="quarter" idx="5"/>
          </p:nvPr>
        </p:nvSpPr>
        <p:spPr/>
        <p:txBody>
          <a:bodyPr/>
          <a:lstStyle/>
          <a:p>
            <a:fld id="{7AC2AD96-5BFA-ED41-B2D6-EA2206C51099}" type="slidenum">
              <a:rPr lang="en-US" smtClean="0"/>
              <a:t>25</a:t>
            </a:fld>
            <a:endParaRPr lang="en-US"/>
          </a:p>
        </p:txBody>
      </p:sp>
    </p:spTree>
    <p:extLst>
      <p:ext uri="{BB962C8B-B14F-4D97-AF65-F5344CB8AC3E}">
        <p14:creationId xmlns:p14="http://schemas.microsoft.com/office/powerpoint/2010/main" val="2184713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C2AD96-5BFA-ED41-B2D6-EA2206C51099}" type="slidenum">
              <a:rPr lang="en-US" smtClean="0"/>
              <a:t>26</a:t>
            </a:fld>
            <a:endParaRPr lang="en-US"/>
          </a:p>
        </p:txBody>
      </p:sp>
    </p:spTree>
    <p:extLst>
      <p:ext uri="{BB962C8B-B14F-4D97-AF65-F5344CB8AC3E}">
        <p14:creationId xmlns:p14="http://schemas.microsoft.com/office/powerpoint/2010/main" val="39615075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Areas of opportunity: Accessioning, Grossing Station, Aliquoting</a:t>
            </a:r>
          </a:p>
        </p:txBody>
      </p:sp>
      <p:sp>
        <p:nvSpPr>
          <p:cNvPr id="4" name="Slide Number Placeholder 3"/>
          <p:cNvSpPr>
            <a:spLocks noGrp="1"/>
          </p:cNvSpPr>
          <p:nvPr>
            <p:ph type="sldNum" sz="quarter" idx="5"/>
          </p:nvPr>
        </p:nvSpPr>
        <p:spPr/>
        <p:txBody>
          <a:bodyPr/>
          <a:lstStyle/>
          <a:p>
            <a:fld id="{7AC2AD96-5BFA-ED41-B2D6-EA2206C51099}" type="slidenum">
              <a:rPr lang="en-US" smtClean="0"/>
              <a:t>27</a:t>
            </a:fld>
            <a:endParaRPr lang="en-US"/>
          </a:p>
        </p:txBody>
      </p:sp>
    </p:spTree>
    <p:extLst>
      <p:ext uri="{BB962C8B-B14F-4D97-AF65-F5344CB8AC3E}">
        <p14:creationId xmlns:p14="http://schemas.microsoft.com/office/powerpoint/2010/main" val="2716610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C2AD96-5BFA-ED41-B2D6-EA2206C51099}" type="slidenum">
              <a:rPr lang="en-US" smtClean="0"/>
              <a:t>28</a:t>
            </a:fld>
            <a:endParaRPr lang="en-US"/>
          </a:p>
        </p:txBody>
      </p:sp>
    </p:spTree>
    <p:extLst>
      <p:ext uri="{BB962C8B-B14F-4D97-AF65-F5344CB8AC3E}">
        <p14:creationId xmlns:p14="http://schemas.microsoft.com/office/powerpoint/2010/main" val="21394302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Personal example of finding ways to move: my example: I’m on the water; picture: dragon boat racing in South Korea</a:t>
            </a:r>
          </a:p>
        </p:txBody>
      </p:sp>
      <p:sp>
        <p:nvSpPr>
          <p:cNvPr id="4" name="Slide Number Placeholder 3"/>
          <p:cNvSpPr>
            <a:spLocks noGrp="1"/>
          </p:cNvSpPr>
          <p:nvPr>
            <p:ph type="sldNum" sz="quarter" idx="5"/>
          </p:nvPr>
        </p:nvSpPr>
        <p:spPr/>
        <p:txBody>
          <a:bodyPr/>
          <a:lstStyle/>
          <a:p>
            <a:fld id="{7AC2AD96-5BFA-ED41-B2D6-EA2206C51099}" type="slidenum">
              <a:rPr lang="en-US" smtClean="0"/>
              <a:t>29</a:t>
            </a:fld>
            <a:endParaRPr lang="en-US"/>
          </a:p>
        </p:txBody>
      </p:sp>
    </p:spTree>
    <p:extLst>
      <p:ext uri="{BB962C8B-B14F-4D97-AF65-F5344CB8AC3E}">
        <p14:creationId xmlns:p14="http://schemas.microsoft.com/office/powerpoint/2010/main" val="222267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Keep in mind Ergonomics is an ONGOING process that fits the tools, tasks and environment to the worker and not the other way around.</a:t>
            </a:r>
          </a:p>
        </p:txBody>
      </p:sp>
      <p:sp>
        <p:nvSpPr>
          <p:cNvPr id="4" name="Slide Number Placeholder 3"/>
          <p:cNvSpPr>
            <a:spLocks noGrp="1"/>
          </p:cNvSpPr>
          <p:nvPr>
            <p:ph type="sldNum" sz="quarter" idx="5"/>
          </p:nvPr>
        </p:nvSpPr>
        <p:spPr/>
        <p:txBody>
          <a:bodyPr/>
          <a:lstStyle/>
          <a:p>
            <a:fld id="{7AC2AD96-5BFA-ED41-B2D6-EA2206C51099}" type="slidenum">
              <a:rPr lang="en-US" smtClean="0"/>
              <a:t>3</a:t>
            </a:fld>
            <a:endParaRPr lang="en-US"/>
          </a:p>
        </p:txBody>
      </p:sp>
    </p:spTree>
    <p:extLst>
      <p:ext uri="{BB962C8B-B14F-4D97-AF65-F5344CB8AC3E}">
        <p14:creationId xmlns:p14="http://schemas.microsoft.com/office/powerpoint/2010/main" val="1145264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Lab/Path is a high harm unit so we are looking at areas where the injuries are occurring and how it affects the medical center. </a:t>
            </a:r>
          </a:p>
          <a:p>
            <a:endParaRPr lang="en-US"/>
          </a:p>
          <a:p>
            <a:endParaRPr lang="en-US"/>
          </a:p>
        </p:txBody>
      </p:sp>
      <p:sp>
        <p:nvSpPr>
          <p:cNvPr id="4" name="Slide Number Placeholder 3"/>
          <p:cNvSpPr>
            <a:spLocks noGrp="1"/>
          </p:cNvSpPr>
          <p:nvPr>
            <p:ph type="sldNum" sz="quarter" idx="5"/>
          </p:nvPr>
        </p:nvSpPr>
        <p:spPr/>
        <p:txBody>
          <a:bodyPr/>
          <a:lstStyle/>
          <a:p>
            <a:fld id="{7AC2AD96-5BFA-ED41-B2D6-EA2206C51099}" type="slidenum">
              <a:rPr lang="en-US" smtClean="0"/>
              <a:t>4</a:t>
            </a:fld>
            <a:endParaRPr lang="en-US"/>
          </a:p>
        </p:txBody>
      </p:sp>
    </p:spTree>
    <p:extLst>
      <p:ext uri="{BB962C8B-B14F-4D97-AF65-F5344CB8AC3E}">
        <p14:creationId xmlns:p14="http://schemas.microsoft.com/office/powerpoint/2010/main" val="3222896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Blood draw is area we see the most amount of injuries, overexertion.</a:t>
            </a:r>
          </a:p>
        </p:txBody>
      </p:sp>
      <p:sp>
        <p:nvSpPr>
          <p:cNvPr id="4" name="Slide Number Placeholder 3"/>
          <p:cNvSpPr>
            <a:spLocks noGrp="1"/>
          </p:cNvSpPr>
          <p:nvPr>
            <p:ph type="sldNum" sz="quarter" idx="5"/>
          </p:nvPr>
        </p:nvSpPr>
        <p:spPr/>
        <p:txBody>
          <a:bodyPr/>
          <a:lstStyle/>
          <a:p>
            <a:fld id="{7AC2AD96-5BFA-ED41-B2D6-EA2206C51099}" type="slidenum">
              <a:rPr lang="en-US" smtClean="0"/>
              <a:t>5</a:t>
            </a:fld>
            <a:endParaRPr lang="en-US"/>
          </a:p>
        </p:txBody>
      </p:sp>
    </p:spTree>
    <p:extLst>
      <p:ext uri="{BB962C8B-B14F-4D97-AF65-F5344CB8AC3E}">
        <p14:creationId xmlns:p14="http://schemas.microsoft.com/office/powerpoint/2010/main" val="3518058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Common Harm events in Lab over reaching, contact with sharp edges, static postures, awkward postures.</a:t>
            </a:r>
          </a:p>
        </p:txBody>
      </p:sp>
      <p:sp>
        <p:nvSpPr>
          <p:cNvPr id="4" name="Slide Number Placeholder 3"/>
          <p:cNvSpPr>
            <a:spLocks noGrp="1"/>
          </p:cNvSpPr>
          <p:nvPr>
            <p:ph type="sldNum" sz="quarter" idx="5"/>
          </p:nvPr>
        </p:nvSpPr>
        <p:spPr/>
        <p:txBody>
          <a:bodyPr/>
          <a:lstStyle/>
          <a:p>
            <a:fld id="{7AC2AD96-5BFA-ED41-B2D6-EA2206C51099}" type="slidenum">
              <a:rPr lang="en-US" smtClean="0"/>
              <a:t>6</a:t>
            </a:fld>
            <a:endParaRPr lang="en-US"/>
          </a:p>
        </p:txBody>
      </p:sp>
    </p:spTree>
    <p:extLst>
      <p:ext uri="{BB962C8B-B14F-4D97-AF65-F5344CB8AC3E}">
        <p14:creationId xmlns:p14="http://schemas.microsoft.com/office/powerpoint/2010/main" val="2308290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C2AD96-5BFA-ED41-B2D6-EA2206C51099}" type="slidenum">
              <a:rPr lang="en-US" smtClean="0"/>
              <a:t>7</a:t>
            </a:fld>
            <a:endParaRPr lang="en-US"/>
          </a:p>
        </p:txBody>
      </p:sp>
    </p:spTree>
    <p:extLst>
      <p:ext uri="{BB962C8B-B14F-4D97-AF65-F5344CB8AC3E}">
        <p14:creationId xmlns:p14="http://schemas.microsoft.com/office/powerpoint/2010/main" val="3867104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Space is between your knees and Refer back to neutral posture exercise</a:t>
            </a:r>
          </a:p>
        </p:txBody>
      </p:sp>
      <p:sp>
        <p:nvSpPr>
          <p:cNvPr id="4" name="Slide Number Placeholder 3"/>
          <p:cNvSpPr>
            <a:spLocks noGrp="1"/>
          </p:cNvSpPr>
          <p:nvPr>
            <p:ph type="sldNum" sz="quarter" idx="5"/>
          </p:nvPr>
        </p:nvSpPr>
        <p:spPr/>
        <p:txBody>
          <a:bodyPr/>
          <a:lstStyle/>
          <a:p>
            <a:fld id="{7AC2AD96-5BFA-ED41-B2D6-EA2206C51099}" type="slidenum">
              <a:rPr lang="en-US" smtClean="0"/>
              <a:t>8</a:t>
            </a:fld>
            <a:endParaRPr lang="en-US"/>
          </a:p>
        </p:txBody>
      </p:sp>
    </p:spTree>
    <p:extLst>
      <p:ext uri="{BB962C8B-B14F-4D97-AF65-F5344CB8AC3E}">
        <p14:creationId xmlns:p14="http://schemas.microsoft.com/office/powerpoint/2010/main" val="1179926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Crop section develop generic slide add lab photos – supplies, lifting , etc. use different images </a:t>
            </a:r>
          </a:p>
        </p:txBody>
      </p:sp>
      <p:sp>
        <p:nvSpPr>
          <p:cNvPr id="4" name="Slide Number Placeholder 3"/>
          <p:cNvSpPr>
            <a:spLocks noGrp="1"/>
          </p:cNvSpPr>
          <p:nvPr>
            <p:ph type="sldNum" sz="quarter" idx="5"/>
          </p:nvPr>
        </p:nvSpPr>
        <p:spPr/>
        <p:txBody>
          <a:bodyPr/>
          <a:lstStyle/>
          <a:p>
            <a:fld id="{7AC2AD96-5BFA-ED41-B2D6-EA2206C51099}" type="slidenum">
              <a:rPr lang="en-US" smtClean="0"/>
              <a:t>9</a:t>
            </a:fld>
            <a:endParaRPr lang="en-US"/>
          </a:p>
        </p:txBody>
      </p:sp>
    </p:spTree>
    <p:extLst>
      <p:ext uri="{BB962C8B-B14F-4D97-AF65-F5344CB8AC3E}">
        <p14:creationId xmlns:p14="http://schemas.microsoft.com/office/powerpoint/2010/main" val="3182129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5"/>
          <p:cNvSpPr/>
          <p:nvPr userDrawn="1"/>
        </p:nvSpPr>
        <p:spPr>
          <a:xfrm>
            <a:off x="0" y="1"/>
            <a:ext cx="9144000" cy="6090249"/>
          </a:xfrm>
          <a:prstGeom prst="rect">
            <a:avLst/>
          </a:prstGeom>
          <a:gradFill flip="none" rotWithShape="1">
            <a:gsLst>
              <a:gs pos="0">
                <a:schemeClr val="accent1"/>
              </a:gs>
              <a:gs pos="100000">
                <a:schemeClr val="tx2"/>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67"/>
          </a:p>
        </p:txBody>
      </p:sp>
      <p:sp>
        <p:nvSpPr>
          <p:cNvPr id="10" name="Date Placeholder 3"/>
          <p:cNvSpPr txBox="1">
            <a:spLocks/>
          </p:cNvSpPr>
          <p:nvPr userDrawn="1"/>
        </p:nvSpPr>
        <p:spPr>
          <a:xfrm>
            <a:off x="229779" y="6548858"/>
            <a:ext cx="5864611" cy="253158"/>
          </a:xfrm>
          <a:prstGeom prst="rect">
            <a:avLst/>
          </a:prstGeom>
        </p:spPr>
        <p:txBody>
          <a:bodyPr/>
          <a:lstStyle>
            <a:defPPr>
              <a:defRPr lang="en-US"/>
            </a:defPPr>
            <a:lvl1pPr marL="0" algn="l" defTabSz="1828891" rtl="0" eaLnBrk="1" latinLnBrk="0" hangingPunct="1">
              <a:defRPr sz="2000" kern="1200">
                <a:solidFill>
                  <a:schemeClr val="bg2">
                    <a:lumMod val="50000"/>
                  </a:schemeClr>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pPr marL="0" marR="0" lvl="0" indent="0" algn="l" defTabSz="685834"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srgbClr val="E7E6E6">
                    <a:lumMod val="50000"/>
                  </a:srgbClr>
                </a:solidFill>
                <a:effectLst/>
                <a:uLnTx/>
                <a:uFillTx/>
                <a:latin typeface="Arial" panose="020B0604020202020204"/>
                <a:ea typeface=""/>
                <a:cs typeface=""/>
              </a:rPr>
              <a:t>‹#›   |   Copyright © 2017 Kaiser Foundation Health Plan, Inc. </a:t>
            </a:r>
          </a:p>
        </p:txBody>
      </p:sp>
      <p:sp>
        <p:nvSpPr>
          <p:cNvPr id="12" name="Title Placeholder 7"/>
          <p:cNvSpPr>
            <a:spLocks noGrp="1"/>
          </p:cNvSpPr>
          <p:nvPr>
            <p:ph type="title"/>
          </p:nvPr>
        </p:nvSpPr>
        <p:spPr>
          <a:xfrm>
            <a:off x="628568" y="2199737"/>
            <a:ext cx="7886864" cy="1690776"/>
          </a:xfrm>
          <a:prstGeom prst="rect">
            <a:avLst/>
          </a:prstGeom>
        </p:spPr>
        <p:txBody>
          <a:bodyPr vert="horz" lIns="91440" tIns="45720" rIns="91440" bIns="45720" rtlCol="0" anchor="ctr">
            <a:normAutofit/>
          </a:bodyPr>
          <a:lstStyle>
            <a:lvl1pPr>
              <a:lnSpc>
                <a:spcPct val="100000"/>
              </a:lnSpc>
              <a:defRPr sz="1950"/>
            </a:lvl1pPr>
          </a:lstStyle>
          <a:p>
            <a:r>
              <a:rPr lang="en-US"/>
              <a:t>Title of presentation goes in this space</a:t>
            </a:r>
          </a:p>
        </p:txBody>
      </p:sp>
      <p:sp>
        <p:nvSpPr>
          <p:cNvPr id="16" name="Text Placeholder 15"/>
          <p:cNvSpPr>
            <a:spLocks noGrp="1"/>
          </p:cNvSpPr>
          <p:nvPr>
            <p:ph type="body" sz="quarter" idx="10" hasCustomPrompt="1"/>
          </p:nvPr>
        </p:nvSpPr>
        <p:spPr>
          <a:xfrm>
            <a:off x="628568" y="4684144"/>
            <a:ext cx="5568704" cy="1155940"/>
          </a:xfrm>
          <a:prstGeom prst="rect">
            <a:avLst/>
          </a:prstGeom>
        </p:spPr>
        <p:txBody>
          <a:bodyPr anchor="b" anchorCtr="0"/>
          <a:lstStyle>
            <a:lvl1pPr marL="0" indent="0">
              <a:buFontTx/>
              <a:buNone/>
              <a:defRPr sz="1050" baseline="0">
                <a:solidFill>
                  <a:schemeClr val="bg1"/>
                </a:solidFill>
              </a:defRPr>
            </a:lvl1pPr>
          </a:lstStyle>
          <a:p>
            <a:r>
              <a:rPr lang="en-US" sz="1125"/>
              <a:t>Presenter information</a:t>
            </a:r>
          </a:p>
        </p:txBody>
      </p:sp>
    </p:spTree>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ition_3">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67"/>
          </a:p>
        </p:txBody>
      </p:sp>
      <p:sp>
        <p:nvSpPr>
          <p:cNvPr id="12" name="Title Placeholder 7"/>
          <p:cNvSpPr>
            <a:spLocks noGrp="1"/>
          </p:cNvSpPr>
          <p:nvPr>
            <p:ph type="title" hasCustomPrompt="1"/>
          </p:nvPr>
        </p:nvSpPr>
        <p:spPr>
          <a:xfrm>
            <a:off x="628569" y="2780143"/>
            <a:ext cx="6511767" cy="721244"/>
          </a:xfrm>
          <a:prstGeom prst="rect">
            <a:avLst/>
          </a:prstGeom>
        </p:spPr>
        <p:txBody>
          <a:bodyPr vert="horz" lIns="91440" tIns="45720" rIns="91440" bIns="45720" rtlCol="0" anchor="b" anchorCtr="0">
            <a:noAutofit/>
          </a:bodyPr>
          <a:lstStyle>
            <a:lvl1pPr algn="l">
              <a:lnSpc>
                <a:spcPct val="100000"/>
              </a:lnSpc>
              <a:defRPr b="1" baseline="0">
                <a:solidFill>
                  <a:schemeClr val="accent1">
                    <a:lumMod val="20000"/>
                    <a:lumOff val="80000"/>
                  </a:schemeClr>
                </a:solidFill>
              </a:defRPr>
            </a:lvl1pPr>
          </a:lstStyle>
          <a:p>
            <a:r>
              <a:rPr lang="en-US"/>
              <a:t>A LARGE BOLD STATEMENT GOES HERE AND CAN GO UP TO TWO LINES AND COLOR FOR EMPHASIS</a:t>
            </a:r>
          </a:p>
        </p:txBody>
      </p:sp>
      <p:sp>
        <p:nvSpPr>
          <p:cNvPr id="5" name="Rectangle 4"/>
          <p:cNvSpPr/>
          <p:nvPr userDrawn="1"/>
        </p:nvSpPr>
        <p:spPr>
          <a:xfrm>
            <a:off x="0" y="3429000"/>
            <a:ext cx="67447"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67"/>
          </a:p>
        </p:txBody>
      </p:sp>
      <p:sp>
        <p:nvSpPr>
          <p:cNvPr id="6" name="Rectangle 5"/>
          <p:cNvSpPr/>
          <p:nvPr userDrawn="1"/>
        </p:nvSpPr>
        <p:spPr>
          <a:xfrm>
            <a:off x="0" y="0"/>
            <a:ext cx="67447" cy="3429000"/>
          </a:xfrm>
          <a:prstGeom prst="rect">
            <a:avLst/>
          </a:prstGeom>
          <a:solidFill>
            <a:srgbClr val="92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67"/>
          </a:p>
        </p:txBody>
      </p:sp>
    </p:spTree>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ition_4">
    <p:spTree>
      <p:nvGrpSpPr>
        <p:cNvPr id="1" name=""/>
        <p:cNvGrpSpPr/>
        <p:nvPr/>
      </p:nvGrpSpPr>
      <p:grpSpPr>
        <a:xfrm>
          <a:off x="0" y="0"/>
          <a:ext cx="0" cy="0"/>
          <a:chOff x="0" y="0"/>
          <a:chExt cx="0" cy="0"/>
        </a:xfrm>
      </p:grpSpPr>
      <p:sp>
        <p:nvSpPr>
          <p:cNvPr id="5" name="Rectangle 4"/>
          <p:cNvSpPr/>
          <p:nvPr userDrawn="1"/>
        </p:nvSpPr>
        <p:spPr>
          <a:xfrm>
            <a:off x="0" y="1671867"/>
            <a:ext cx="9144000" cy="35383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67"/>
          </a:p>
        </p:txBody>
      </p:sp>
      <p:sp>
        <p:nvSpPr>
          <p:cNvPr id="12" name="Title Placeholder 7"/>
          <p:cNvSpPr>
            <a:spLocks noGrp="1"/>
          </p:cNvSpPr>
          <p:nvPr>
            <p:ph type="title" hasCustomPrompt="1"/>
          </p:nvPr>
        </p:nvSpPr>
        <p:spPr>
          <a:xfrm>
            <a:off x="1414848" y="2920013"/>
            <a:ext cx="6314305" cy="978219"/>
          </a:xfrm>
          <a:prstGeom prst="rect">
            <a:avLst/>
          </a:prstGeom>
        </p:spPr>
        <p:txBody>
          <a:bodyPr vert="horz" lIns="91440" tIns="45720" rIns="91440" bIns="45720" rtlCol="0" anchor="ctr" anchorCtr="0">
            <a:noAutofit/>
          </a:bodyPr>
          <a:lstStyle>
            <a:lvl1pPr algn="ctr">
              <a:lnSpc>
                <a:spcPct val="100000"/>
              </a:lnSpc>
              <a:defRPr b="0" baseline="0">
                <a:solidFill>
                  <a:schemeClr val="bg1"/>
                </a:solidFill>
              </a:defRPr>
            </a:lvl1pPr>
          </a:lstStyle>
          <a:p>
            <a:r>
              <a:rPr lang="en-US"/>
              <a:t>“A slide for quotes or message that can be centered within the frame here. ”</a:t>
            </a:r>
          </a:p>
        </p:txBody>
      </p:sp>
      <p:sp>
        <p:nvSpPr>
          <p:cNvPr id="7" name="Text Placeholder 6"/>
          <p:cNvSpPr>
            <a:spLocks noGrp="1"/>
          </p:cNvSpPr>
          <p:nvPr>
            <p:ph type="body" sz="quarter" idx="10" hasCustomPrompt="1"/>
          </p:nvPr>
        </p:nvSpPr>
        <p:spPr>
          <a:xfrm>
            <a:off x="4096219" y="3898232"/>
            <a:ext cx="3632907" cy="385011"/>
          </a:xfrm>
          <a:prstGeom prst="rect">
            <a:avLst/>
          </a:prstGeom>
        </p:spPr>
        <p:txBody>
          <a:bodyPr anchor="ctr" anchorCtr="0"/>
          <a:lstStyle>
            <a:lvl1pPr marL="0" indent="0" algn="r">
              <a:buFontTx/>
              <a:buNone/>
              <a:defRPr sz="1050"/>
            </a:lvl1pPr>
            <a:lvl2pPr marL="171450" indent="0">
              <a:buFontTx/>
              <a:buNone/>
              <a:defRPr/>
            </a:lvl2pPr>
            <a:lvl3pPr marL="342900" indent="0">
              <a:buFontTx/>
              <a:buNone/>
              <a:defRPr/>
            </a:lvl3pPr>
            <a:lvl4pPr marL="514350" indent="0">
              <a:buFontTx/>
              <a:buNone/>
              <a:defRPr/>
            </a:lvl4pPr>
            <a:lvl5pPr marL="685800" indent="0">
              <a:buFontTx/>
              <a:buNone/>
              <a:defRPr/>
            </a:lvl5pPr>
          </a:lstStyle>
          <a:p>
            <a:r>
              <a:rPr lang="en-US" sz="1350">
                <a:solidFill>
                  <a:schemeClr val="accent1">
                    <a:lumMod val="20000"/>
                    <a:lumOff val="80000"/>
                  </a:schemeClr>
                </a:solidFill>
              </a:rPr>
              <a:t>- Use author name if quoting</a:t>
            </a:r>
          </a:p>
        </p:txBody>
      </p:sp>
    </p:spTree>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ition_5">
    <p:spTree>
      <p:nvGrpSpPr>
        <p:cNvPr id="1" name=""/>
        <p:cNvGrpSpPr/>
        <p:nvPr/>
      </p:nvGrpSpPr>
      <p:grpSpPr>
        <a:xfrm>
          <a:off x="0" y="0"/>
          <a:ext cx="0" cy="0"/>
          <a:chOff x="0" y="0"/>
          <a:chExt cx="0" cy="0"/>
        </a:xfrm>
      </p:grpSpPr>
      <p:sp>
        <p:nvSpPr>
          <p:cNvPr id="10" name="Rectangle 9"/>
          <p:cNvSpPr/>
          <p:nvPr userDrawn="1"/>
        </p:nvSpPr>
        <p:spPr>
          <a:xfrm>
            <a:off x="0" y="4552950"/>
            <a:ext cx="9144000" cy="23050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67"/>
          </a:p>
        </p:txBody>
      </p:sp>
      <p:sp>
        <p:nvSpPr>
          <p:cNvPr id="12" name="Title Placeholder 7"/>
          <p:cNvSpPr>
            <a:spLocks noGrp="1"/>
          </p:cNvSpPr>
          <p:nvPr>
            <p:ph type="title" hasCustomPrompt="1"/>
          </p:nvPr>
        </p:nvSpPr>
        <p:spPr>
          <a:xfrm>
            <a:off x="628569" y="5210417"/>
            <a:ext cx="6511767" cy="721244"/>
          </a:xfrm>
          <a:prstGeom prst="rect">
            <a:avLst/>
          </a:prstGeom>
        </p:spPr>
        <p:txBody>
          <a:bodyPr vert="horz" lIns="91440" tIns="45720" rIns="91440" bIns="45720" rtlCol="0" anchor="b" anchorCtr="0">
            <a:noAutofit/>
          </a:bodyPr>
          <a:lstStyle>
            <a:lvl1pPr algn="l">
              <a:lnSpc>
                <a:spcPct val="100000"/>
              </a:lnSpc>
              <a:defRPr b="1" baseline="0">
                <a:solidFill>
                  <a:schemeClr val="accent1">
                    <a:lumMod val="20000"/>
                    <a:lumOff val="80000"/>
                  </a:schemeClr>
                </a:solidFill>
              </a:defRPr>
            </a:lvl1pPr>
          </a:lstStyle>
          <a:p>
            <a:r>
              <a:rPr lang="en-US"/>
              <a:t>A LARGE BOLD STATEMENT GOES HERE AND CAN GO UP TO TWO LINES AND COLOR FOR EMPHASIS</a:t>
            </a:r>
          </a:p>
        </p:txBody>
      </p:sp>
      <p:sp>
        <p:nvSpPr>
          <p:cNvPr id="7" name="Rectangle 6"/>
          <p:cNvSpPr/>
          <p:nvPr userDrawn="1"/>
        </p:nvSpPr>
        <p:spPr>
          <a:xfrm>
            <a:off x="0" y="5210417"/>
            <a:ext cx="229779" cy="721244"/>
          </a:xfrm>
          <a:prstGeom prst="rect">
            <a:avLst/>
          </a:prstGeom>
          <a:solidFill>
            <a:srgbClr val="92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67"/>
          </a:p>
        </p:txBody>
      </p:sp>
      <p:sp>
        <p:nvSpPr>
          <p:cNvPr id="4" name="Picture Placeholder 3"/>
          <p:cNvSpPr>
            <a:spLocks noGrp="1"/>
          </p:cNvSpPr>
          <p:nvPr>
            <p:ph type="pic" sz="quarter" idx="10"/>
          </p:nvPr>
        </p:nvSpPr>
        <p:spPr>
          <a:xfrm>
            <a:off x="0" y="0"/>
            <a:ext cx="9144000" cy="4552950"/>
          </a:xfrm>
          <a:prstGeom prst="rect">
            <a:avLst/>
          </a:prstGeom>
          <a:solidFill>
            <a:schemeClr val="bg1">
              <a:lumMod val="95000"/>
            </a:schemeClr>
          </a:solid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Family symbol">
    <p:spTree>
      <p:nvGrpSpPr>
        <p:cNvPr id="1" name=""/>
        <p:cNvGrpSpPr/>
        <p:nvPr/>
      </p:nvGrpSpPr>
      <p:grpSpPr>
        <a:xfrm>
          <a:off x="0" y="0"/>
          <a:ext cx="0" cy="0"/>
          <a:chOff x="0" y="0"/>
          <a:chExt cx="0" cy="0"/>
        </a:xfrm>
      </p:grpSpPr>
      <p:sp>
        <p:nvSpPr>
          <p:cNvPr id="5" name="Rectangle 4"/>
          <p:cNvSpPr/>
          <p:nvPr userDrawn="1"/>
        </p:nvSpPr>
        <p:spPr>
          <a:xfrm>
            <a:off x="0" y="1"/>
            <a:ext cx="9144000" cy="6090249"/>
          </a:xfrm>
          <a:prstGeom prst="rect">
            <a:avLst/>
          </a:prstGeom>
          <a:gradFill flip="none" rotWithShape="1">
            <a:gsLst>
              <a:gs pos="0">
                <a:schemeClr val="accent1"/>
              </a:gs>
              <a:gs pos="100000">
                <a:schemeClr val="tx2"/>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67"/>
          </a:p>
        </p:txBody>
      </p:sp>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00844" y="0"/>
            <a:ext cx="11344843" cy="6381474"/>
          </a:xfrm>
          <a:prstGeom prst="rect">
            <a:avLst/>
          </a:prstGeom>
        </p:spPr>
      </p:pic>
      <p:sp>
        <p:nvSpPr>
          <p:cNvPr id="12" name="Title Placeholder 7"/>
          <p:cNvSpPr>
            <a:spLocks noGrp="1"/>
          </p:cNvSpPr>
          <p:nvPr>
            <p:ph type="title"/>
          </p:nvPr>
        </p:nvSpPr>
        <p:spPr>
          <a:xfrm>
            <a:off x="628568" y="2199737"/>
            <a:ext cx="7886864" cy="1690776"/>
          </a:xfrm>
          <a:prstGeom prst="rect">
            <a:avLst/>
          </a:prstGeom>
        </p:spPr>
        <p:txBody>
          <a:bodyPr vert="horz" lIns="91440" tIns="45720" rIns="91440" bIns="45720" rtlCol="0" anchor="ctr">
            <a:noAutofit/>
          </a:bodyPr>
          <a:lstStyle/>
          <a:p>
            <a:r>
              <a:rPr lang="en-US"/>
              <a:t>Title of presentation goes in this space</a:t>
            </a:r>
          </a:p>
        </p:txBody>
      </p:sp>
      <p:sp>
        <p:nvSpPr>
          <p:cNvPr id="16" name="Text Placeholder 15"/>
          <p:cNvSpPr>
            <a:spLocks noGrp="1"/>
          </p:cNvSpPr>
          <p:nvPr>
            <p:ph type="body" sz="quarter" idx="10" hasCustomPrompt="1"/>
          </p:nvPr>
        </p:nvSpPr>
        <p:spPr>
          <a:xfrm>
            <a:off x="628568" y="4684144"/>
            <a:ext cx="5568704" cy="1155940"/>
          </a:xfrm>
          <a:prstGeom prst="rect">
            <a:avLst/>
          </a:prstGeom>
        </p:spPr>
        <p:txBody>
          <a:bodyPr anchor="b" anchorCtr="0"/>
          <a:lstStyle>
            <a:lvl1pPr marL="0" indent="0">
              <a:buFontTx/>
              <a:buNone/>
              <a:defRPr sz="1050" baseline="0">
                <a:solidFill>
                  <a:schemeClr val="bg1"/>
                </a:solidFill>
              </a:defRPr>
            </a:lvl1pPr>
          </a:lstStyle>
          <a:p>
            <a:r>
              <a:rPr lang="en-US" sz="1125"/>
              <a:t>Presenter information</a:t>
            </a:r>
          </a:p>
        </p:txBody>
      </p:sp>
      <p:sp>
        <p:nvSpPr>
          <p:cNvPr id="6" name="Slide Number Placeholder 1"/>
          <p:cNvSpPr>
            <a:spLocks noGrp="1"/>
          </p:cNvSpPr>
          <p:nvPr>
            <p:ph type="sldNum" sz="quarter" idx="11"/>
          </p:nvPr>
        </p:nvSpPr>
        <p:spPr>
          <a:xfrm>
            <a:off x="245962" y="6381474"/>
            <a:ext cx="6089409" cy="365125"/>
          </a:xfrm>
        </p:spPr>
        <p:txBody>
          <a:bodyPr/>
          <a:lstStyle/>
          <a:p>
            <a:fld id="{8C8B385D-DF67-E241-B0BF-76B80A8E743B}" type="slidenum">
              <a:rPr lang="en-US" smtClean="0"/>
              <a:pPr/>
              <a:t>‹#›</a:t>
            </a:fld>
            <a:r>
              <a:rPr lang="en-US"/>
              <a:t>  |   Copyright © 2017 Kaiser Foundation Health Plan, Inc.</a:t>
            </a:r>
          </a:p>
        </p:txBody>
      </p:sp>
    </p:spTree>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Line graph">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2810" cy="6134100"/>
          </a:xfrm>
          <a:prstGeom prst="rect">
            <a:avLst/>
          </a:prstGeom>
        </p:spPr>
      </p:pic>
      <p:sp>
        <p:nvSpPr>
          <p:cNvPr id="12" name="Title Placeholder 7"/>
          <p:cNvSpPr>
            <a:spLocks noGrp="1"/>
          </p:cNvSpPr>
          <p:nvPr>
            <p:ph type="title"/>
          </p:nvPr>
        </p:nvSpPr>
        <p:spPr>
          <a:xfrm>
            <a:off x="628568" y="2199737"/>
            <a:ext cx="7886864" cy="1690776"/>
          </a:xfrm>
          <a:prstGeom prst="rect">
            <a:avLst/>
          </a:prstGeom>
        </p:spPr>
        <p:txBody>
          <a:bodyPr vert="horz" lIns="91440" tIns="45720" rIns="91440" bIns="45720" rtlCol="0" anchor="ctr">
            <a:noAutofit/>
          </a:bodyPr>
          <a:lstStyle/>
          <a:p>
            <a:r>
              <a:rPr lang="en-US"/>
              <a:t>Title of presentation goes in this space</a:t>
            </a:r>
          </a:p>
        </p:txBody>
      </p:sp>
      <p:sp>
        <p:nvSpPr>
          <p:cNvPr id="16" name="Text Placeholder 15"/>
          <p:cNvSpPr>
            <a:spLocks noGrp="1"/>
          </p:cNvSpPr>
          <p:nvPr>
            <p:ph type="body" sz="quarter" idx="10" hasCustomPrompt="1"/>
          </p:nvPr>
        </p:nvSpPr>
        <p:spPr>
          <a:xfrm>
            <a:off x="628568" y="4684144"/>
            <a:ext cx="5568704" cy="1155940"/>
          </a:xfrm>
          <a:prstGeom prst="rect">
            <a:avLst/>
          </a:prstGeom>
        </p:spPr>
        <p:txBody>
          <a:bodyPr anchor="b" anchorCtr="0"/>
          <a:lstStyle>
            <a:lvl1pPr marL="0" indent="0">
              <a:buFontTx/>
              <a:buNone/>
              <a:defRPr sz="1050" baseline="0">
                <a:solidFill>
                  <a:schemeClr val="bg1"/>
                </a:solidFill>
              </a:defRPr>
            </a:lvl1pPr>
          </a:lstStyle>
          <a:p>
            <a:r>
              <a:rPr lang="en-US" sz="1125"/>
              <a:t>Presenter information</a:t>
            </a:r>
          </a:p>
        </p:txBody>
      </p:sp>
      <p:sp>
        <p:nvSpPr>
          <p:cNvPr id="7" name="Slide Number Placeholder 1"/>
          <p:cNvSpPr>
            <a:spLocks noGrp="1"/>
          </p:cNvSpPr>
          <p:nvPr>
            <p:ph type="sldNum" sz="quarter" idx="11"/>
          </p:nvPr>
        </p:nvSpPr>
        <p:spPr>
          <a:xfrm>
            <a:off x="245962" y="6381474"/>
            <a:ext cx="6089409" cy="365125"/>
          </a:xfrm>
        </p:spPr>
        <p:txBody>
          <a:bodyPr/>
          <a:lstStyle/>
          <a:p>
            <a:fld id="{8C8B385D-DF67-E241-B0BF-76B80A8E743B}" type="slidenum">
              <a:rPr lang="en-US" smtClean="0"/>
              <a:pPr/>
              <a:t>‹#›</a:t>
            </a:fld>
            <a:r>
              <a:rPr lang="en-US"/>
              <a:t>  |   Copyright © 2017 Kaiser Foundation Health Plan, Inc.</a:t>
            </a:r>
          </a:p>
        </p:txBody>
      </p:sp>
    </p:spTree>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Connected Circle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2810" cy="6858000"/>
          </a:xfrm>
          <a:prstGeom prst="rect">
            <a:avLst/>
          </a:prstGeom>
        </p:spPr>
      </p:pic>
      <p:sp>
        <p:nvSpPr>
          <p:cNvPr id="12" name="Title Placeholder 7"/>
          <p:cNvSpPr>
            <a:spLocks noGrp="1"/>
          </p:cNvSpPr>
          <p:nvPr>
            <p:ph type="title"/>
          </p:nvPr>
        </p:nvSpPr>
        <p:spPr>
          <a:xfrm>
            <a:off x="628568" y="2199737"/>
            <a:ext cx="7886864" cy="1690776"/>
          </a:xfrm>
          <a:prstGeom prst="rect">
            <a:avLst/>
          </a:prstGeom>
        </p:spPr>
        <p:txBody>
          <a:bodyPr vert="horz" lIns="91440" tIns="45720" rIns="91440" bIns="45720" rtlCol="0" anchor="ctr">
            <a:noAutofit/>
          </a:bodyPr>
          <a:lstStyle/>
          <a:p>
            <a:r>
              <a:rPr lang="en-US"/>
              <a:t>Title of presentation goes in this space</a:t>
            </a:r>
          </a:p>
        </p:txBody>
      </p:sp>
      <p:sp>
        <p:nvSpPr>
          <p:cNvPr id="16" name="Text Placeholder 15"/>
          <p:cNvSpPr>
            <a:spLocks noGrp="1"/>
          </p:cNvSpPr>
          <p:nvPr>
            <p:ph type="body" sz="quarter" idx="10" hasCustomPrompt="1"/>
          </p:nvPr>
        </p:nvSpPr>
        <p:spPr>
          <a:xfrm>
            <a:off x="628568" y="4684144"/>
            <a:ext cx="5568704" cy="1155940"/>
          </a:xfrm>
          <a:prstGeom prst="rect">
            <a:avLst/>
          </a:prstGeom>
        </p:spPr>
        <p:txBody>
          <a:bodyPr anchor="b" anchorCtr="0"/>
          <a:lstStyle>
            <a:lvl1pPr marL="0" indent="0">
              <a:buFontTx/>
              <a:buNone/>
              <a:defRPr sz="1050" baseline="0">
                <a:solidFill>
                  <a:schemeClr val="bg1"/>
                </a:solidFill>
              </a:defRPr>
            </a:lvl1pPr>
          </a:lstStyle>
          <a:p>
            <a:r>
              <a:rPr lang="en-US" sz="1125"/>
              <a:t>Presenter information</a:t>
            </a:r>
          </a:p>
        </p:txBody>
      </p:sp>
      <p:sp>
        <p:nvSpPr>
          <p:cNvPr id="7" name="Slide Number Placeholder 1"/>
          <p:cNvSpPr>
            <a:spLocks noGrp="1"/>
          </p:cNvSpPr>
          <p:nvPr>
            <p:ph type="sldNum" sz="quarter" idx="11"/>
          </p:nvPr>
        </p:nvSpPr>
        <p:spPr>
          <a:xfrm>
            <a:off x="245962" y="6381474"/>
            <a:ext cx="6089409" cy="365125"/>
          </a:xfrm>
        </p:spPr>
        <p:txBody>
          <a:bodyPr/>
          <a:lstStyle/>
          <a:p>
            <a:fld id="{8C8B385D-DF67-E241-B0BF-76B80A8E743B}" type="slidenum">
              <a:rPr lang="en-US" smtClean="0"/>
              <a:pPr/>
              <a:t>‹#›</a:t>
            </a:fld>
            <a:r>
              <a:rPr lang="en-US"/>
              <a:t>  |   Copyright © 2017 Kaiser Foundation Health Plan, Inc.</a:t>
            </a:r>
          </a:p>
        </p:txBody>
      </p:sp>
    </p:spTree>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Family symbol + Identifier">
    <p:spTree>
      <p:nvGrpSpPr>
        <p:cNvPr id="1" name=""/>
        <p:cNvGrpSpPr/>
        <p:nvPr/>
      </p:nvGrpSpPr>
      <p:grpSpPr>
        <a:xfrm>
          <a:off x="0" y="0"/>
          <a:ext cx="0" cy="0"/>
          <a:chOff x="0" y="0"/>
          <a:chExt cx="0" cy="0"/>
        </a:xfrm>
      </p:grpSpPr>
      <p:sp>
        <p:nvSpPr>
          <p:cNvPr id="17" name="Rectangle 16"/>
          <p:cNvSpPr/>
          <p:nvPr userDrawn="1"/>
        </p:nvSpPr>
        <p:spPr>
          <a:xfrm>
            <a:off x="0" y="2195236"/>
            <a:ext cx="9144000" cy="4662765"/>
          </a:xfrm>
          <a:prstGeom prst="rect">
            <a:avLst/>
          </a:prstGeom>
          <a:gradFill flip="none" rotWithShape="1">
            <a:gsLst>
              <a:gs pos="0">
                <a:schemeClr val="accent1"/>
              </a:gs>
              <a:gs pos="100000">
                <a:schemeClr val="tx2"/>
              </a:gs>
            </a:gsLst>
            <a:lin ang="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67"/>
          </a:p>
        </p:txBody>
      </p:sp>
      <p:pic>
        <p:nvPicPr>
          <p:cNvPr id="18" name="Picture 1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2906" y="2087218"/>
            <a:ext cx="9826906" cy="5527635"/>
          </a:xfrm>
          <a:prstGeom prst="rect">
            <a:avLst/>
          </a:prstGeom>
        </p:spPr>
      </p:pic>
      <p:sp>
        <p:nvSpPr>
          <p:cNvPr id="19" name="Title Placeholder 7"/>
          <p:cNvSpPr>
            <a:spLocks noGrp="1"/>
          </p:cNvSpPr>
          <p:nvPr>
            <p:ph type="title"/>
          </p:nvPr>
        </p:nvSpPr>
        <p:spPr>
          <a:xfrm>
            <a:off x="628568" y="1009694"/>
            <a:ext cx="6191272" cy="721244"/>
          </a:xfrm>
          <a:prstGeom prst="rect">
            <a:avLst/>
          </a:prstGeom>
        </p:spPr>
        <p:txBody>
          <a:bodyPr vert="horz" lIns="91440" tIns="45720" rIns="91440" bIns="45720" rtlCol="0" anchor="ctr" anchorCtr="0">
            <a:noAutofit/>
          </a:bodyPr>
          <a:lstStyle>
            <a:lvl1pPr algn="l">
              <a:defRPr>
                <a:solidFill>
                  <a:schemeClr val="tx2"/>
                </a:solidFill>
              </a:defRPr>
            </a:lvl1pPr>
          </a:lstStyle>
          <a:p>
            <a:r>
              <a:rPr lang="en-US"/>
              <a:t>Title of presentation goes in this space</a:t>
            </a:r>
          </a:p>
        </p:txBody>
      </p:sp>
      <p:sp>
        <p:nvSpPr>
          <p:cNvPr id="20" name="Text Placeholder 15"/>
          <p:cNvSpPr>
            <a:spLocks noGrp="1"/>
          </p:cNvSpPr>
          <p:nvPr>
            <p:ph type="body" sz="quarter" idx="10" hasCustomPrompt="1"/>
          </p:nvPr>
        </p:nvSpPr>
        <p:spPr>
          <a:xfrm>
            <a:off x="628568" y="1918467"/>
            <a:ext cx="7886864" cy="276769"/>
          </a:xfrm>
          <a:prstGeom prst="rect">
            <a:avLst/>
          </a:prstGeom>
        </p:spPr>
        <p:txBody>
          <a:bodyPr anchor="b" anchorCtr="0"/>
          <a:lstStyle>
            <a:lvl1pPr marL="0" indent="0" algn="l">
              <a:buFontTx/>
              <a:buNone/>
              <a:defRPr sz="1050" baseline="0">
                <a:solidFill>
                  <a:schemeClr val="tx2"/>
                </a:solidFill>
              </a:defRPr>
            </a:lvl1pPr>
          </a:lstStyle>
          <a:p>
            <a:r>
              <a:rPr lang="en-US" sz="1125"/>
              <a:t>Presenter information</a:t>
            </a:r>
          </a:p>
        </p:txBody>
      </p:sp>
      <p:sp>
        <p:nvSpPr>
          <p:cNvPr id="22" name="Rectangle 21"/>
          <p:cNvSpPr/>
          <p:nvPr userDrawn="1"/>
        </p:nvSpPr>
        <p:spPr>
          <a:xfrm>
            <a:off x="9033493" y="343555"/>
            <a:ext cx="110507" cy="377690"/>
          </a:xfrm>
          <a:prstGeom prst="rect">
            <a:avLst/>
          </a:prstGeom>
          <a:solidFill>
            <a:srgbClr val="92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67"/>
          </a:p>
        </p:txBody>
      </p:sp>
      <p:sp>
        <p:nvSpPr>
          <p:cNvPr id="23" name="Text Placeholder 15"/>
          <p:cNvSpPr>
            <a:spLocks noGrp="1"/>
          </p:cNvSpPr>
          <p:nvPr>
            <p:ph type="body" sz="quarter" idx="11" hasCustomPrompt="1"/>
          </p:nvPr>
        </p:nvSpPr>
        <p:spPr>
          <a:xfrm>
            <a:off x="5068297" y="343555"/>
            <a:ext cx="3864524" cy="377690"/>
          </a:xfrm>
          <a:prstGeom prst="rect">
            <a:avLst/>
          </a:prstGeom>
        </p:spPr>
        <p:txBody>
          <a:bodyPr anchor="ctr" anchorCtr="0"/>
          <a:lstStyle>
            <a:lvl1pPr marL="0" indent="0" algn="r">
              <a:buFontTx/>
              <a:buNone/>
              <a:defRPr sz="1050" baseline="0">
                <a:solidFill>
                  <a:schemeClr val="tx2"/>
                </a:solidFill>
              </a:defRPr>
            </a:lvl1pPr>
          </a:lstStyle>
          <a:p>
            <a:r>
              <a:rPr lang="en-US" sz="1125"/>
              <a:t>Identifier (optional)</a:t>
            </a:r>
          </a:p>
        </p:txBody>
      </p:sp>
      <p:sp>
        <p:nvSpPr>
          <p:cNvPr id="10" name="Slide Number Placeholder 1"/>
          <p:cNvSpPr>
            <a:spLocks noGrp="1"/>
          </p:cNvSpPr>
          <p:nvPr>
            <p:ph type="sldNum" sz="quarter" idx="12"/>
          </p:nvPr>
        </p:nvSpPr>
        <p:spPr>
          <a:xfrm>
            <a:off x="245962" y="6381474"/>
            <a:ext cx="6089409" cy="365125"/>
          </a:xfrm>
        </p:spPr>
        <p:txBody>
          <a:bodyPr/>
          <a:lstStyle>
            <a:lvl1pPr>
              <a:defRPr>
                <a:solidFill>
                  <a:schemeClr val="bg1"/>
                </a:solidFill>
              </a:defRPr>
            </a:lvl1pPr>
          </a:lstStyle>
          <a:p>
            <a:fld id="{8C8B385D-DF67-E241-B0BF-76B80A8E743B}" type="slidenum">
              <a:rPr lang="en-US" smtClean="0"/>
              <a:pPr/>
              <a:t>‹#›</a:t>
            </a:fld>
            <a:r>
              <a:rPr lang="en-US"/>
              <a:t>  |   Copyright © 2017 Kaiser Foundation Health Plan, Inc.</a:t>
            </a:r>
          </a:p>
        </p:txBody>
      </p:sp>
      <p:pic>
        <p:nvPicPr>
          <p:cNvPr id="11" name="Picture 1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21438" y="343555"/>
            <a:ext cx="2019300" cy="228600"/>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Dark Blue">
    <p:spTree>
      <p:nvGrpSpPr>
        <p:cNvPr id="1" name=""/>
        <p:cNvGrpSpPr/>
        <p:nvPr/>
      </p:nvGrpSpPr>
      <p:grpSpPr>
        <a:xfrm>
          <a:off x="0" y="0"/>
          <a:ext cx="0" cy="0"/>
          <a:chOff x="0" y="0"/>
          <a:chExt cx="0" cy="0"/>
        </a:xfrm>
      </p:grpSpPr>
      <p:sp>
        <p:nvSpPr>
          <p:cNvPr id="5" name="Rectangle 4"/>
          <p:cNvSpPr/>
          <p:nvPr userDrawn="1"/>
        </p:nvSpPr>
        <p:spPr>
          <a:xfrm>
            <a:off x="0" y="1"/>
            <a:ext cx="9144000" cy="6090249"/>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67"/>
          </a:p>
        </p:txBody>
      </p:sp>
      <p:sp>
        <p:nvSpPr>
          <p:cNvPr id="12" name="Title Placeholder 7"/>
          <p:cNvSpPr>
            <a:spLocks noGrp="1"/>
          </p:cNvSpPr>
          <p:nvPr>
            <p:ph type="title"/>
          </p:nvPr>
        </p:nvSpPr>
        <p:spPr>
          <a:xfrm>
            <a:off x="628568" y="2199737"/>
            <a:ext cx="7886864" cy="1690776"/>
          </a:xfrm>
          <a:prstGeom prst="rect">
            <a:avLst/>
          </a:prstGeom>
        </p:spPr>
        <p:txBody>
          <a:bodyPr vert="horz" lIns="91440" tIns="45720" rIns="91440" bIns="45720" rtlCol="0" anchor="ctr">
            <a:normAutofit/>
          </a:bodyPr>
          <a:lstStyle/>
          <a:p>
            <a:r>
              <a:rPr lang="en-US"/>
              <a:t>Title of presentation goes in this space</a:t>
            </a:r>
          </a:p>
        </p:txBody>
      </p:sp>
      <p:sp>
        <p:nvSpPr>
          <p:cNvPr id="16" name="Text Placeholder 15"/>
          <p:cNvSpPr>
            <a:spLocks noGrp="1"/>
          </p:cNvSpPr>
          <p:nvPr>
            <p:ph type="body" sz="quarter" idx="10" hasCustomPrompt="1"/>
          </p:nvPr>
        </p:nvSpPr>
        <p:spPr>
          <a:xfrm>
            <a:off x="628568" y="4684144"/>
            <a:ext cx="5568704" cy="1155940"/>
          </a:xfrm>
          <a:prstGeom prst="rect">
            <a:avLst/>
          </a:prstGeom>
        </p:spPr>
        <p:txBody>
          <a:bodyPr anchor="b" anchorCtr="0"/>
          <a:lstStyle>
            <a:lvl1pPr marL="0" indent="0">
              <a:buFontTx/>
              <a:buNone/>
              <a:defRPr sz="1050" baseline="0">
                <a:solidFill>
                  <a:schemeClr val="bg1"/>
                </a:solidFill>
              </a:defRPr>
            </a:lvl1pPr>
          </a:lstStyle>
          <a:p>
            <a:r>
              <a:rPr lang="en-US" sz="1125"/>
              <a:t>Presenter information</a:t>
            </a:r>
          </a:p>
        </p:txBody>
      </p:sp>
      <p:sp>
        <p:nvSpPr>
          <p:cNvPr id="7" name="Slide Number Placeholder 8"/>
          <p:cNvSpPr>
            <a:spLocks noGrp="1"/>
          </p:cNvSpPr>
          <p:nvPr>
            <p:ph type="sldNum" sz="quarter" idx="4"/>
          </p:nvPr>
        </p:nvSpPr>
        <p:spPr>
          <a:xfrm>
            <a:off x="245962" y="6381474"/>
            <a:ext cx="6089409"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r>
              <a:rPr lang="en-US"/>
              <a:t>  |   Copyright © 2017 Kaiser Foundation Health Plan, Inc.</a:t>
            </a:r>
          </a:p>
        </p:txBody>
      </p:sp>
    </p:spTree>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Mid Blue">
    <p:spTree>
      <p:nvGrpSpPr>
        <p:cNvPr id="1" name=""/>
        <p:cNvGrpSpPr/>
        <p:nvPr/>
      </p:nvGrpSpPr>
      <p:grpSpPr>
        <a:xfrm>
          <a:off x="0" y="0"/>
          <a:ext cx="0" cy="0"/>
          <a:chOff x="0" y="0"/>
          <a:chExt cx="0" cy="0"/>
        </a:xfrm>
      </p:grpSpPr>
      <p:sp>
        <p:nvSpPr>
          <p:cNvPr id="12" name="Title Placeholder 7"/>
          <p:cNvSpPr>
            <a:spLocks noGrp="1"/>
          </p:cNvSpPr>
          <p:nvPr>
            <p:ph type="title"/>
          </p:nvPr>
        </p:nvSpPr>
        <p:spPr>
          <a:xfrm>
            <a:off x="628568" y="2199737"/>
            <a:ext cx="7886864" cy="1690776"/>
          </a:xfrm>
          <a:prstGeom prst="rect">
            <a:avLst/>
          </a:prstGeom>
        </p:spPr>
        <p:txBody>
          <a:bodyPr vert="horz" lIns="91440" tIns="45720" rIns="91440" bIns="45720" rtlCol="0" anchor="ctr">
            <a:noAutofit/>
          </a:bodyPr>
          <a:lstStyle/>
          <a:p>
            <a:r>
              <a:rPr lang="en-US"/>
              <a:t>Title of presentation goes in this space</a:t>
            </a:r>
          </a:p>
        </p:txBody>
      </p:sp>
      <p:sp>
        <p:nvSpPr>
          <p:cNvPr id="16" name="Text Placeholder 15"/>
          <p:cNvSpPr>
            <a:spLocks noGrp="1"/>
          </p:cNvSpPr>
          <p:nvPr>
            <p:ph type="body" sz="quarter" idx="10" hasCustomPrompt="1"/>
          </p:nvPr>
        </p:nvSpPr>
        <p:spPr>
          <a:xfrm>
            <a:off x="628568" y="4684144"/>
            <a:ext cx="5568704" cy="1155940"/>
          </a:xfrm>
          <a:prstGeom prst="rect">
            <a:avLst/>
          </a:prstGeom>
        </p:spPr>
        <p:txBody>
          <a:bodyPr anchor="b" anchorCtr="0"/>
          <a:lstStyle>
            <a:lvl1pPr marL="0" indent="0">
              <a:buFontTx/>
              <a:buNone/>
              <a:defRPr sz="1050" baseline="0">
                <a:solidFill>
                  <a:schemeClr val="bg1"/>
                </a:solidFill>
              </a:defRPr>
            </a:lvl1pPr>
          </a:lstStyle>
          <a:p>
            <a:r>
              <a:rPr lang="en-US" sz="1125"/>
              <a:t>Presenter information</a:t>
            </a:r>
          </a:p>
        </p:txBody>
      </p:sp>
      <p:sp>
        <p:nvSpPr>
          <p:cNvPr id="4" name="Slide Number Placeholder 8"/>
          <p:cNvSpPr>
            <a:spLocks noGrp="1"/>
          </p:cNvSpPr>
          <p:nvPr>
            <p:ph type="sldNum" sz="quarter" idx="4"/>
          </p:nvPr>
        </p:nvSpPr>
        <p:spPr>
          <a:xfrm>
            <a:off x="245962" y="6381474"/>
            <a:ext cx="6089409"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r>
              <a:rPr lang="en-US"/>
              <a:t>  |   Copyright © 2017 Kaiser Foundation Health Plan, Inc.</a:t>
            </a:r>
          </a:p>
        </p:txBody>
      </p:sp>
    </p:spTree>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Dark Teal">
    <p:spTree>
      <p:nvGrpSpPr>
        <p:cNvPr id="1" name=""/>
        <p:cNvGrpSpPr/>
        <p:nvPr/>
      </p:nvGrpSpPr>
      <p:grpSpPr>
        <a:xfrm>
          <a:off x="0" y="0"/>
          <a:ext cx="0" cy="0"/>
          <a:chOff x="0" y="0"/>
          <a:chExt cx="0" cy="0"/>
        </a:xfrm>
      </p:grpSpPr>
      <p:sp>
        <p:nvSpPr>
          <p:cNvPr id="5" name="Rectangle 4"/>
          <p:cNvSpPr/>
          <p:nvPr userDrawn="1"/>
        </p:nvSpPr>
        <p:spPr>
          <a:xfrm>
            <a:off x="0" y="1"/>
            <a:ext cx="9144000" cy="6090249"/>
          </a:xfrm>
          <a:prstGeom prst="rect">
            <a:avLst/>
          </a:prstGeom>
          <a:solidFill>
            <a:srgbClr val="1673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67"/>
          </a:p>
        </p:txBody>
      </p:sp>
      <p:sp>
        <p:nvSpPr>
          <p:cNvPr id="12" name="Title Placeholder 7"/>
          <p:cNvSpPr>
            <a:spLocks noGrp="1"/>
          </p:cNvSpPr>
          <p:nvPr>
            <p:ph type="title"/>
          </p:nvPr>
        </p:nvSpPr>
        <p:spPr>
          <a:xfrm>
            <a:off x="628568" y="2199737"/>
            <a:ext cx="7886864" cy="1690776"/>
          </a:xfrm>
          <a:prstGeom prst="rect">
            <a:avLst/>
          </a:prstGeom>
        </p:spPr>
        <p:txBody>
          <a:bodyPr vert="horz" lIns="91440" tIns="45720" rIns="91440" bIns="45720" rtlCol="0" anchor="ctr">
            <a:noAutofit/>
          </a:bodyPr>
          <a:lstStyle/>
          <a:p>
            <a:r>
              <a:rPr lang="en-US"/>
              <a:t>Title of presentation goes in this space</a:t>
            </a:r>
          </a:p>
        </p:txBody>
      </p:sp>
      <p:sp>
        <p:nvSpPr>
          <p:cNvPr id="16" name="Text Placeholder 15"/>
          <p:cNvSpPr>
            <a:spLocks noGrp="1"/>
          </p:cNvSpPr>
          <p:nvPr>
            <p:ph type="body" sz="quarter" idx="10" hasCustomPrompt="1"/>
          </p:nvPr>
        </p:nvSpPr>
        <p:spPr>
          <a:xfrm>
            <a:off x="628568" y="4684144"/>
            <a:ext cx="5568704" cy="1155940"/>
          </a:xfrm>
          <a:prstGeom prst="rect">
            <a:avLst/>
          </a:prstGeom>
        </p:spPr>
        <p:txBody>
          <a:bodyPr anchor="b" anchorCtr="0"/>
          <a:lstStyle>
            <a:lvl1pPr marL="0" indent="0">
              <a:buFontTx/>
              <a:buNone/>
              <a:defRPr sz="1050" baseline="0">
                <a:solidFill>
                  <a:schemeClr val="bg1"/>
                </a:solidFill>
              </a:defRPr>
            </a:lvl1pPr>
          </a:lstStyle>
          <a:p>
            <a:r>
              <a:rPr lang="en-US" sz="1125"/>
              <a:t>Presenter information</a:t>
            </a:r>
          </a:p>
        </p:txBody>
      </p:sp>
      <p:sp>
        <p:nvSpPr>
          <p:cNvPr id="6" name="Slide Number Placeholder 8"/>
          <p:cNvSpPr>
            <a:spLocks noGrp="1"/>
          </p:cNvSpPr>
          <p:nvPr>
            <p:ph type="sldNum" sz="quarter" idx="4"/>
          </p:nvPr>
        </p:nvSpPr>
        <p:spPr>
          <a:xfrm>
            <a:off x="245962" y="6381474"/>
            <a:ext cx="6089409"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r>
              <a:rPr lang="en-US"/>
              <a:t>  |   Copyright © 2017 Kaiser Foundation Health Plan, Inc.</a:t>
            </a:r>
          </a:p>
        </p:txBody>
      </p:sp>
    </p:spTree>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Rectangle 5"/>
          <p:cNvSpPr/>
          <p:nvPr userDrawn="1"/>
        </p:nvSpPr>
        <p:spPr>
          <a:xfrm>
            <a:off x="0" y="1"/>
            <a:ext cx="9144000" cy="6090249"/>
          </a:xfrm>
          <a:prstGeom prst="rect">
            <a:avLst/>
          </a:prstGeom>
          <a:gradFill flip="none" rotWithShape="1">
            <a:gsLst>
              <a:gs pos="100000">
                <a:schemeClr val="accent1">
                  <a:lumMod val="17000"/>
                  <a:lumOff val="83000"/>
                  <a:alpha val="32000"/>
                </a:schemeClr>
              </a:gs>
              <a:gs pos="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67"/>
          </a:p>
        </p:txBody>
      </p:sp>
      <p:sp>
        <p:nvSpPr>
          <p:cNvPr id="10" name="Date Placeholder 3"/>
          <p:cNvSpPr txBox="1">
            <a:spLocks/>
          </p:cNvSpPr>
          <p:nvPr userDrawn="1"/>
        </p:nvSpPr>
        <p:spPr>
          <a:xfrm>
            <a:off x="229779" y="6548858"/>
            <a:ext cx="5864611" cy="253158"/>
          </a:xfrm>
          <a:prstGeom prst="rect">
            <a:avLst/>
          </a:prstGeom>
        </p:spPr>
        <p:txBody>
          <a:bodyPr/>
          <a:lstStyle>
            <a:defPPr>
              <a:defRPr lang="en-US"/>
            </a:defPPr>
            <a:lvl1pPr marL="0" algn="l" defTabSz="1828891" rtl="0" eaLnBrk="1" latinLnBrk="0" hangingPunct="1">
              <a:defRPr sz="2000" kern="1200">
                <a:solidFill>
                  <a:schemeClr val="bg2">
                    <a:lumMod val="50000"/>
                  </a:schemeClr>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pPr marL="0" marR="0" lvl="0" indent="0" algn="l" defTabSz="685834"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srgbClr val="E7E6E6">
                    <a:lumMod val="50000"/>
                  </a:srgbClr>
                </a:solidFill>
                <a:effectLst/>
                <a:uLnTx/>
                <a:uFillTx/>
                <a:latin typeface="Arial" panose="020B0604020202020204"/>
                <a:ea typeface=""/>
                <a:cs typeface=""/>
              </a:rPr>
              <a:t>‹#›   |   Copyright © 2017 Kaiser Foundation Health Plan, Inc. </a:t>
            </a:r>
          </a:p>
        </p:txBody>
      </p:sp>
      <p:sp>
        <p:nvSpPr>
          <p:cNvPr id="12" name="Title Placeholder 7"/>
          <p:cNvSpPr>
            <a:spLocks noGrp="1"/>
          </p:cNvSpPr>
          <p:nvPr>
            <p:ph type="title"/>
          </p:nvPr>
        </p:nvSpPr>
        <p:spPr>
          <a:xfrm>
            <a:off x="628568" y="2199737"/>
            <a:ext cx="7886864" cy="1690776"/>
          </a:xfrm>
          <a:prstGeom prst="rect">
            <a:avLst/>
          </a:prstGeom>
        </p:spPr>
        <p:txBody>
          <a:bodyPr vert="horz" lIns="91440" tIns="45720" rIns="91440" bIns="45720" rtlCol="0" anchor="ctr">
            <a:normAutofit/>
          </a:bodyPr>
          <a:lstStyle>
            <a:lvl1pPr>
              <a:lnSpc>
                <a:spcPct val="100000"/>
              </a:lnSpc>
              <a:defRPr sz="1950">
                <a:solidFill>
                  <a:schemeClr val="tx2"/>
                </a:solidFill>
              </a:defRPr>
            </a:lvl1pPr>
          </a:lstStyle>
          <a:p>
            <a:r>
              <a:rPr lang="en-US"/>
              <a:t>Title of presentation goes in this space</a:t>
            </a:r>
          </a:p>
        </p:txBody>
      </p:sp>
      <p:sp>
        <p:nvSpPr>
          <p:cNvPr id="16" name="Text Placeholder 15"/>
          <p:cNvSpPr>
            <a:spLocks noGrp="1"/>
          </p:cNvSpPr>
          <p:nvPr>
            <p:ph type="body" sz="quarter" idx="10" hasCustomPrompt="1"/>
          </p:nvPr>
        </p:nvSpPr>
        <p:spPr>
          <a:xfrm>
            <a:off x="628568" y="4684144"/>
            <a:ext cx="5568704" cy="1155940"/>
          </a:xfrm>
          <a:prstGeom prst="rect">
            <a:avLst/>
          </a:prstGeom>
        </p:spPr>
        <p:txBody>
          <a:bodyPr anchor="b" anchorCtr="0"/>
          <a:lstStyle>
            <a:lvl1pPr marL="0" indent="0">
              <a:buFontTx/>
              <a:buNone/>
              <a:defRPr sz="1050" baseline="0">
                <a:solidFill>
                  <a:schemeClr val="tx2"/>
                </a:solidFill>
              </a:defRPr>
            </a:lvl1pPr>
          </a:lstStyle>
          <a:p>
            <a:r>
              <a:rPr lang="en-US" sz="1125"/>
              <a:t>Presenter information</a:t>
            </a:r>
          </a:p>
        </p:txBody>
      </p:sp>
    </p:spTree>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7" name="Text Placeholder 10"/>
          <p:cNvSpPr>
            <a:spLocks noGrp="1"/>
          </p:cNvSpPr>
          <p:nvPr>
            <p:ph type="body" sz="quarter" idx="14" hasCustomPrompt="1"/>
          </p:nvPr>
        </p:nvSpPr>
        <p:spPr>
          <a:xfrm>
            <a:off x="229779" y="202589"/>
            <a:ext cx="2855141" cy="194651"/>
          </a:xfrm>
        </p:spPr>
        <p:txBody>
          <a:bodyPr wrap="none">
            <a:noAutofit/>
          </a:bodyPr>
          <a:lstStyle>
            <a:lvl1pPr marL="0" indent="0" algn="l">
              <a:buNone/>
              <a:defRPr sz="900" baseline="0">
                <a:solidFill>
                  <a:schemeClr val="tx1">
                    <a:lumMod val="75000"/>
                    <a:lumOff val="25000"/>
                  </a:schemeClr>
                </a:solidFill>
              </a:defRPr>
            </a:lvl1pPr>
          </a:lstStyle>
          <a:p>
            <a:pPr lvl="0"/>
            <a:r>
              <a:rPr lang="en-US"/>
              <a:t>CONTENT DESCRIPTION (optional)</a:t>
            </a:r>
          </a:p>
        </p:txBody>
      </p:sp>
      <p:sp>
        <p:nvSpPr>
          <p:cNvPr id="8" name="Text Placeholder 10"/>
          <p:cNvSpPr>
            <a:spLocks noGrp="1"/>
          </p:cNvSpPr>
          <p:nvPr>
            <p:ph type="body" sz="quarter" idx="15" hasCustomPrompt="1"/>
          </p:nvPr>
        </p:nvSpPr>
        <p:spPr>
          <a:xfrm>
            <a:off x="5988350" y="202589"/>
            <a:ext cx="2855141" cy="194651"/>
          </a:xfrm>
        </p:spPr>
        <p:txBody>
          <a:bodyPr wrap="none">
            <a:noAutofit/>
          </a:bodyPr>
          <a:lstStyle>
            <a:lvl1pPr marL="0" indent="0" algn="r">
              <a:buNone/>
              <a:defRPr sz="900" baseline="0">
                <a:solidFill>
                  <a:schemeClr val="tx1">
                    <a:lumMod val="75000"/>
                    <a:lumOff val="25000"/>
                  </a:schemeClr>
                </a:solidFill>
              </a:defRPr>
            </a:lvl1pPr>
          </a:lstStyle>
          <a:p>
            <a:pPr lvl="0"/>
            <a:r>
              <a:rPr lang="en-US"/>
              <a:t>DEPARTMENT NAME (optional)</a:t>
            </a:r>
          </a:p>
        </p:txBody>
      </p:sp>
      <p:sp>
        <p:nvSpPr>
          <p:cNvPr id="2" name="Title 1"/>
          <p:cNvSpPr>
            <a:spLocks noGrp="1"/>
          </p:cNvSpPr>
          <p:nvPr>
            <p:ph type="title" hasCustomPrompt="1"/>
          </p:nvPr>
        </p:nvSpPr>
        <p:spPr>
          <a:xfrm>
            <a:off x="657735" y="705679"/>
            <a:ext cx="6628537" cy="1004887"/>
          </a:xfrm>
        </p:spPr>
        <p:txBody>
          <a:bodyPr/>
          <a:lstStyle>
            <a:lvl1pPr>
              <a:defRPr baseline="0"/>
            </a:lvl1pPr>
          </a:lstStyle>
          <a:p>
            <a:r>
              <a:rPr lang="en-US"/>
              <a:t>Basic 1 Column Slide To Start. Max size Arial Bold 24pt. Title can go to Two lines.</a:t>
            </a:r>
          </a:p>
        </p:txBody>
      </p:sp>
      <p:sp>
        <p:nvSpPr>
          <p:cNvPr id="6" name="Content Placeholder 5"/>
          <p:cNvSpPr>
            <a:spLocks noGrp="1"/>
          </p:cNvSpPr>
          <p:nvPr>
            <p:ph sz="quarter" idx="19"/>
          </p:nvPr>
        </p:nvSpPr>
        <p:spPr>
          <a:xfrm>
            <a:off x="657735" y="1761996"/>
            <a:ext cx="6628537" cy="4152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4"/>
          </p:nvPr>
        </p:nvSpPr>
        <p:spPr>
          <a:xfrm>
            <a:off x="245962" y="6381474"/>
            <a:ext cx="6089409"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extLst>
    <p:ext uri="{DCECCB84-F9BA-43D5-87BE-67443E8EF086}">
      <p15:sldGuideLst xmlns:p15="http://schemas.microsoft.com/office/powerpoint/2012/main">
        <p15:guide id="1" pos="342" userDrawn="1">
          <p15:clr>
            <a:srgbClr val="FBAE40"/>
          </p15:clr>
        </p15:guide>
        <p15:guide id="2" pos="414" userDrawn="1">
          <p15:clr>
            <a:srgbClr val="FBAE40"/>
          </p15:clr>
        </p15:guide>
        <p15:guide id="3" pos="756" userDrawn="1">
          <p15:clr>
            <a:srgbClr val="FBAE40"/>
          </p15:clr>
        </p15:guide>
        <p15:guide id="4" pos="828" userDrawn="1">
          <p15:clr>
            <a:srgbClr val="FBAE40"/>
          </p15:clr>
        </p15:guide>
        <p15:guide id="5" pos="1170" userDrawn="1">
          <p15:clr>
            <a:srgbClr val="FBAE40"/>
          </p15:clr>
        </p15:guide>
        <p15:guide id="6" pos="1251" userDrawn="1">
          <p15:clr>
            <a:srgbClr val="FBAE40"/>
          </p15:clr>
        </p15:guide>
        <p15:guide id="7" pos="1593" userDrawn="1">
          <p15:clr>
            <a:srgbClr val="FBAE40"/>
          </p15:clr>
        </p15:guide>
        <p15:guide id="8" pos="1665" userDrawn="1">
          <p15:clr>
            <a:srgbClr val="FBAE40"/>
          </p15:clr>
        </p15:guide>
        <p15:guide id="9" pos="2016" userDrawn="1">
          <p15:clr>
            <a:srgbClr val="FBAE40"/>
          </p15:clr>
        </p15:guide>
        <p15:guide id="10" pos="2079" userDrawn="1">
          <p15:clr>
            <a:srgbClr val="FBAE40"/>
          </p15:clr>
        </p15:guide>
        <p15:guide id="11" pos="2421" userDrawn="1">
          <p15:clr>
            <a:srgbClr val="FBAE40"/>
          </p15:clr>
        </p15:guide>
        <p15:guide id="12" pos="2493" userDrawn="1">
          <p15:clr>
            <a:srgbClr val="FBAE40"/>
          </p15:clr>
        </p15:guide>
        <p15:guide id="13" pos="2835" userDrawn="1">
          <p15:clr>
            <a:srgbClr val="FBAE40"/>
          </p15:clr>
        </p15:guide>
        <p15:guide id="14" pos="2916" userDrawn="1">
          <p15:clr>
            <a:srgbClr val="FBAE40"/>
          </p15:clr>
        </p15:guide>
        <p15:guide id="15" pos="3249" userDrawn="1">
          <p15:clr>
            <a:srgbClr val="FBAE40"/>
          </p15:clr>
        </p15:guide>
        <p15:guide id="16" pos="3339" userDrawn="1">
          <p15:clr>
            <a:srgbClr val="FBAE40"/>
          </p15:clr>
        </p15:guide>
        <p15:guide id="17" pos="3672" userDrawn="1">
          <p15:clr>
            <a:srgbClr val="FBAE40"/>
          </p15:clr>
        </p15:guide>
        <p15:guide id="18" pos="3753" userDrawn="1">
          <p15:clr>
            <a:srgbClr val="FBAE40"/>
          </p15:clr>
        </p15:guide>
        <p15:guide id="19" pos="4086" userDrawn="1">
          <p15:clr>
            <a:srgbClr val="FBAE40"/>
          </p15:clr>
        </p15:guide>
        <p15:guide id="20" pos="4176" userDrawn="1">
          <p15:clr>
            <a:srgbClr val="FBAE40"/>
          </p15:clr>
        </p15:guide>
        <p15:guide id="21" pos="4923" userDrawn="1">
          <p15:clr>
            <a:srgbClr val="FBAE40"/>
          </p15:clr>
        </p15:guide>
        <p15:guide id="22" pos="5004" userDrawn="1">
          <p15:clr>
            <a:srgbClr val="FBAE40"/>
          </p15:clr>
        </p15:guide>
        <p15:guide id="23" pos="5337" userDrawn="1">
          <p15:clr>
            <a:srgbClr val="FBAE40"/>
          </p15:clr>
        </p15:guide>
        <p15:guide id="24" pos="5418" userDrawn="1">
          <p15:clr>
            <a:srgbClr val="FBAE40"/>
          </p15:clr>
        </p15:guide>
        <p15:guide id="25" orient="horz" pos="216" userDrawn="1">
          <p15:clr>
            <a:srgbClr val="FBAE40"/>
          </p15:clr>
        </p15:guide>
        <p15:guide id="26" pos="4509" userDrawn="1">
          <p15:clr>
            <a:srgbClr val="FBAE40"/>
          </p15:clr>
        </p15:guide>
        <p15:guide id="27" pos="459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lumn with Photo">
    <p:spTree>
      <p:nvGrpSpPr>
        <p:cNvPr id="1" name=""/>
        <p:cNvGrpSpPr/>
        <p:nvPr/>
      </p:nvGrpSpPr>
      <p:grpSpPr>
        <a:xfrm>
          <a:off x="0" y="0"/>
          <a:ext cx="0" cy="0"/>
          <a:chOff x="0" y="0"/>
          <a:chExt cx="0" cy="0"/>
        </a:xfrm>
      </p:grpSpPr>
      <p:sp>
        <p:nvSpPr>
          <p:cNvPr id="8" name="Text Placeholder 10"/>
          <p:cNvSpPr>
            <a:spLocks noGrp="1"/>
          </p:cNvSpPr>
          <p:nvPr>
            <p:ph type="body" sz="quarter" idx="15" hasCustomPrompt="1"/>
          </p:nvPr>
        </p:nvSpPr>
        <p:spPr>
          <a:xfrm>
            <a:off x="5988350" y="202589"/>
            <a:ext cx="2855141" cy="194651"/>
          </a:xfrm>
        </p:spPr>
        <p:txBody>
          <a:bodyPr wrap="none">
            <a:noAutofit/>
          </a:bodyPr>
          <a:lstStyle>
            <a:lvl1pPr marL="0" indent="0" algn="r">
              <a:buNone/>
              <a:defRPr sz="900" baseline="0">
                <a:solidFill>
                  <a:schemeClr val="tx1">
                    <a:lumMod val="75000"/>
                    <a:lumOff val="25000"/>
                  </a:schemeClr>
                </a:solidFill>
              </a:defRPr>
            </a:lvl1pPr>
          </a:lstStyle>
          <a:p>
            <a:pPr lvl="0"/>
            <a:r>
              <a:rPr lang="en-US"/>
              <a:t>DEPARTMENT NAME</a:t>
            </a:r>
          </a:p>
        </p:txBody>
      </p:sp>
      <p:sp>
        <p:nvSpPr>
          <p:cNvPr id="22" name="Picture Placeholder 21"/>
          <p:cNvSpPr>
            <a:spLocks noGrp="1"/>
          </p:cNvSpPr>
          <p:nvPr>
            <p:ph type="pic" sz="quarter" idx="18"/>
          </p:nvPr>
        </p:nvSpPr>
        <p:spPr>
          <a:xfrm>
            <a:off x="5957707" y="0"/>
            <a:ext cx="3186293" cy="6858000"/>
          </a:xfrm>
          <a:solidFill>
            <a:schemeClr val="bg1">
              <a:lumMod val="95000"/>
            </a:schemeClr>
          </a:solidFill>
        </p:spPr>
        <p:txBody>
          <a:bodyPr anchor="ctr" anchorCtr="1">
            <a:noAutofit/>
          </a:bodyPr>
          <a:lstStyle/>
          <a:p>
            <a:endParaRPr lang="en-US"/>
          </a:p>
        </p:txBody>
      </p:sp>
      <p:sp>
        <p:nvSpPr>
          <p:cNvPr id="10" name="Text Placeholder 2"/>
          <p:cNvSpPr>
            <a:spLocks noGrp="1"/>
          </p:cNvSpPr>
          <p:nvPr>
            <p:ph type="body" sz="quarter" idx="17" hasCustomPrompt="1"/>
          </p:nvPr>
        </p:nvSpPr>
        <p:spPr>
          <a:xfrm>
            <a:off x="666069" y="1761996"/>
            <a:ext cx="4938871" cy="4015374"/>
          </a:xfrm>
        </p:spPr>
        <p:txBody>
          <a:bodyPr>
            <a:noAutofit/>
          </a:bodyPr>
          <a:lstStyle>
            <a:lvl1pPr marL="0" indent="0">
              <a:lnSpc>
                <a:spcPct val="120000"/>
              </a:lnSpc>
              <a:buFontTx/>
              <a:buNone/>
              <a:defRPr baseline="0">
                <a:solidFill>
                  <a:schemeClr val="tx1">
                    <a:lumMod val="85000"/>
                    <a:lumOff val="1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Drag and drop your photo into photo in layout. Body copy goes here. Font is Arial. Standard body copy size is Arial 14pt. Minimal font size is 8pt. Feel free to stylize with bold and italic. Body color is “Black, text 1, lighter 15%” which can be found in the theme color drop down. Avoid PowerPoint WordArt (shadows/gradients/</a:t>
            </a:r>
            <a:r>
              <a:rPr lang="en-US" err="1"/>
              <a:t>etc</a:t>
            </a:r>
            <a:r>
              <a:rPr lang="en-US"/>
              <a:t>) styling. Keep transitions simple</a:t>
            </a:r>
          </a:p>
        </p:txBody>
      </p:sp>
      <p:sp>
        <p:nvSpPr>
          <p:cNvPr id="13" name="Title 1"/>
          <p:cNvSpPr>
            <a:spLocks noGrp="1"/>
          </p:cNvSpPr>
          <p:nvPr>
            <p:ph type="title" hasCustomPrompt="1"/>
          </p:nvPr>
        </p:nvSpPr>
        <p:spPr>
          <a:xfrm>
            <a:off x="666068" y="705679"/>
            <a:ext cx="4938872" cy="1004887"/>
          </a:xfrm>
        </p:spPr>
        <p:txBody>
          <a:bodyPr/>
          <a:lstStyle>
            <a:lvl1pPr>
              <a:defRPr baseline="0"/>
            </a:lvl1pPr>
          </a:lstStyle>
          <a:p>
            <a:r>
              <a:rPr lang="en-US"/>
              <a:t>1 column with photo on right side of slide</a:t>
            </a:r>
          </a:p>
        </p:txBody>
      </p:sp>
      <p:sp>
        <p:nvSpPr>
          <p:cNvPr id="9" name="Slide Number Placeholder 8"/>
          <p:cNvSpPr>
            <a:spLocks noGrp="1"/>
          </p:cNvSpPr>
          <p:nvPr>
            <p:ph type="sldNum" sz="quarter" idx="4"/>
          </p:nvPr>
        </p:nvSpPr>
        <p:spPr>
          <a:xfrm>
            <a:off x="245962" y="6381474"/>
            <a:ext cx="6089409"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
        <p:nvSpPr>
          <p:cNvPr id="16" name="Text Placeholder 10"/>
          <p:cNvSpPr>
            <a:spLocks noGrp="1"/>
          </p:cNvSpPr>
          <p:nvPr>
            <p:ph type="body" sz="quarter" idx="14" hasCustomPrompt="1"/>
          </p:nvPr>
        </p:nvSpPr>
        <p:spPr>
          <a:xfrm>
            <a:off x="229779" y="202589"/>
            <a:ext cx="2855141" cy="194651"/>
          </a:xfrm>
        </p:spPr>
        <p:txBody>
          <a:bodyPr wrap="none">
            <a:noAutofit/>
          </a:bodyPr>
          <a:lstStyle>
            <a:lvl1pPr marL="0" indent="0" algn="l">
              <a:buNone/>
              <a:defRPr sz="900" baseline="0">
                <a:solidFill>
                  <a:schemeClr val="tx1">
                    <a:lumMod val="75000"/>
                    <a:lumOff val="25000"/>
                  </a:schemeClr>
                </a:solidFill>
              </a:defRPr>
            </a:lvl1pPr>
          </a:lstStyle>
          <a:p>
            <a:pPr lvl="0"/>
            <a:r>
              <a:rPr lang="en-US"/>
              <a:t>CONTENT DESCRIPTION (optional)</a:t>
            </a:r>
          </a:p>
        </p:txBody>
      </p:sp>
    </p:spTree>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extLst>
    <p:ext uri="{DCECCB84-F9BA-43D5-87BE-67443E8EF086}">
      <p15:sldGuideLst xmlns:p15="http://schemas.microsoft.com/office/powerpoint/2012/main">
        <p15:guide id="1" pos="333" userDrawn="1">
          <p15:clr>
            <a:srgbClr val="FBAE40"/>
          </p15:clr>
        </p15:guide>
        <p15:guide id="2" pos="414" userDrawn="1">
          <p15:clr>
            <a:srgbClr val="FBAE40"/>
          </p15:clr>
        </p15:guide>
        <p15:guide id="3" pos="756" userDrawn="1">
          <p15:clr>
            <a:srgbClr val="FBAE40"/>
          </p15:clr>
        </p15:guide>
        <p15:guide id="4" pos="828" userDrawn="1">
          <p15:clr>
            <a:srgbClr val="FBAE40"/>
          </p15:clr>
        </p15:guide>
        <p15:guide id="5" pos="1170" userDrawn="1">
          <p15:clr>
            <a:srgbClr val="FBAE40"/>
          </p15:clr>
        </p15:guide>
        <p15:guide id="6" pos="1251" userDrawn="1">
          <p15:clr>
            <a:srgbClr val="FBAE40"/>
          </p15:clr>
        </p15:guide>
        <p15:guide id="7" pos="1593" userDrawn="1">
          <p15:clr>
            <a:srgbClr val="FBAE40"/>
          </p15:clr>
        </p15:guide>
        <p15:guide id="8" pos="1665" userDrawn="1">
          <p15:clr>
            <a:srgbClr val="FBAE40"/>
          </p15:clr>
        </p15:guide>
        <p15:guide id="9" pos="2007" userDrawn="1">
          <p15:clr>
            <a:srgbClr val="FBAE40"/>
          </p15:clr>
        </p15:guide>
        <p15:guide id="10" pos="2079" userDrawn="1">
          <p15:clr>
            <a:srgbClr val="FBAE40"/>
          </p15:clr>
        </p15:guide>
        <p15:guide id="11" pos="2421" userDrawn="1">
          <p15:clr>
            <a:srgbClr val="FBAE40"/>
          </p15:clr>
        </p15:guide>
        <p15:guide id="12" pos="2493" userDrawn="1">
          <p15:clr>
            <a:srgbClr val="FBAE40"/>
          </p15:clr>
        </p15:guide>
        <p15:guide id="13" pos="2835" userDrawn="1">
          <p15:clr>
            <a:srgbClr val="FBAE40"/>
          </p15:clr>
        </p15:guide>
        <p15:guide id="14" pos="2916" userDrawn="1">
          <p15:clr>
            <a:srgbClr val="FBAE40"/>
          </p15:clr>
        </p15:guide>
        <p15:guide id="15" pos="3249" userDrawn="1">
          <p15:clr>
            <a:srgbClr val="FBAE40"/>
          </p15:clr>
        </p15:guide>
        <p15:guide id="16" pos="3339" userDrawn="1">
          <p15:clr>
            <a:srgbClr val="FBAE40"/>
          </p15:clr>
        </p15:guide>
        <p15:guide id="17" pos="3672" userDrawn="1">
          <p15:clr>
            <a:srgbClr val="FBAE40"/>
          </p15:clr>
        </p15:guide>
        <p15:guide id="18" pos="3753" userDrawn="1">
          <p15:clr>
            <a:srgbClr val="FBAE40"/>
          </p15:clr>
        </p15:guide>
        <p15:guide id="19" pos="4086" userDrawn="1">
          <p15:clr>
            <a:srgbClr val="FBAE40"/>
          </p15:clr>
        </p15:guide>
        <p15:guide id="20" pos="4176" userDrawn="1">
          <p15:clr>
            <a:srgbClr val="FBAE40"/>
          </p15:clr>
        </p15:guide>
        <p15:guide id="21" pos="4923" userDrawn="1">
          <p15:clr>
            <a:srgbClr val="FBAE40"/>
          </p15:clr>
        </p15:guide>
        <p15:guide id="22" pos="5004" userDrawn="1">
          <p15:clr>
            <a:srgbClr val="FBAE40"/>
          </p15:clr>
        </p15:guide>
        <p15:guide id="23" pos="5337" userDrawn="1">
          <p15:clr>
            <a:srgbClr val="FBAE40"/>
          </p15:clr>
        </p15:guide>
        <p15:guide id="24" pos="5418" userDrawn="1">
          <p15:clr>
            <a:srgbClr val="FBAE40"/>
          </p15:clr>
        </p15:guide>
        <p15:guide id="25" orient="horz" pos="228" userDrawn="1">
          <p15:clr>
            <a:srgbClr val="FBAE40"/>
          </p15:clr>
        </p15:guide>
        <p15:guide id="26" pos="4509" userDrawn="1">
          <p15:clr>
            <a:srgbClr val="FBAE40"/>
          </p15:clr>
        </p15:guide>
        <p15:guide id="27" pos="4581"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 Column with 3 Photos">
    <p:spTree>
      <p:nvGrpSpPr>
        <p:cNvPr id="1" name=""/>
        <p:cNvGrpSpPr/>
        <p:nvPr/>
      </p:nvGrpSpPr>
      <p:grpSpPr>
        <a:xfrm>
          <a:off x="0" y="0"/>
          <a:ext cx="0" cy="0"/>
          <a:chOff x="0" y="0"/>
          <a:chExt cx="0" cy="0"/>
        </a:xfrm>
      </p:grpSpPr>
      <p:sp>
        <p:nvSpPr>
          <p:cNvPr id="22" name="Picture Placeholder 21"/>
          <p:cNvSpPr>
            <a:spLocks noGrp="1"/>
          </p:cNvSpPr>
          <p:nvPr>
            <p:ph type="pic" sz="quarter" idx="18"/>
          </p:nvPr>
        </p:nvSpPr>
        <p:spPr>
          <a:xfrm>
            <a:off x="7271986" y="0"/>
            <a:ext cx="1872014" cy="6858000"/>
          </a:xfrm>
          <a:solidFill>
            <a:schemeClr val="bg1">
              <a:lumMod val="95000"/>
            </a:schemeClr>
          </a:solidFill>
        </p:spPr>
        <p:txBody>
          <a:bodyPr anchor="ctr" anchorCtr="1">
            <a:noAutofit/>
          </a:bodyPr>
          <a:lstStyle/>
          <a:p>
            <a:endParaRPr lang="en-US"/>
          </a:p>
        </p:txBody>
      </p:sp>
      <p:sp>
        <p:nvSpPr>
          <p:cNvPr id="3" name="Picture Placeholder 2"/>
          <p:cNvSpPr>
            <a:spLocks noGrp="1"/>
          </p:cNvSpPr>
          <p:nvPr>
            <p:ph type="pic" sz="quarter" idx="19"/>
          </p:nvPr>
        </p:nvSpPr>
        <p:spPr>
          <a:xfrm>
            <a:off x="4667037" y="1"/>
            <a:ext cx="2490664" cy="3353447"/>
          </a:xfrm>
          <a:solidFill>
            <a:schemeClr val="bg1">
              <a:lumMod val="95000"/>
            </a:schemeClr>
          </a:solidFill>
        </p:spPr>
        <p:txBody>
          <a:bodyPr anchor="ctr" anchorCtr="1">
            <a:noAutofit/>
          </a:bodyPr>
          <a:lstStyle/>
          <a:p>
            <a:endParaRPr lang="en-US"/>
          </a:p>
        </p:txBody>
      </p:sp>
      <p:sp>
        <p:nvSpPr>
          <p:cNvPr id="10" name="Picture Placeholder 2"/>
          <p:cNvSpPr>
            <a:spLocks noGrp="1"/>
          </p:cNvSpPr>
          <p:nvPr>
            <p:ph type="pic" sz="quarter" idx="20"/>
          </p:nvPr>
        </p:nvSpPr>
        <p:spPr>
          <a:xfrm>
            <a:off x="4667037" y="3556036"/>
            <a:ext cx="2490663" cy="3301965"/>
          </a:xfrm>
          <a:solidFill>
            <a:schemeClr val="bg1">
              <a:lumMod val="95000"/>
            </a:schemeClr>
          </a:solidFill>
        </p:spPr>
        <p:txBody>
          <a:bodyPr anchor="ctr" anchorCtr="1"/>
          <a:lstStyle/>
          <a:p>
            <a:endParaRPr lang="en-US"/>
          </a:p>
        </p:txBody>
      </p:sp>
      <p:sp>
        <p:nvSpPr>
          <p:cNvPr id="14" name="Text Placeholder 2"/>
          <p:cNvSpPr>
            <a:spLocks noGrp="1"/>
          </p:cNvSpPr>
          <p:nvPr>
            <p:ph type="body" sz="quarter" idx="17" hasCustomPrompt="1"/>
          </p:nvPr>
        </p:nvSpPr>
        <p:spPr>
          <a:xfrm>
            <a:off x="666068" y="1710566"/>
            <a:ext cx="3604717" cy="4015374"/>
          </a:xfrm>
        </p:spPr>
        <p:txBody>
          <a:bodyPr>
            <a:noAutofit/>
          </a:bodyPr>
          <a:lstStyle>
            <a:lvl1pPr marL="0" indent="0">
              <a:lnSpc>
                <a:spcPct val="120000"/>
              </a:lnSpc>
              <a:buFontTx/>
              <a:buNone/>
              <a:defRPr baseline="0">
                <a:solidFill>
                  <a:schemeClr val="tx1">
                    <a:lumMod val="85000"/>
                    <a:lumOff val="1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Drag and drop photos into desired position. Body copy goes here. Font is Arial. Standard body copy size is Arial 14pt. Minimal font size is 8pt. Feel free to stylize with bold and italic. Body color is “Black, text 1, lighter 15%” which can be found in the theme color drop down. Avoid PowerPoint WordArt (shadows/gradients/</a:t>
            </a:r>
            <a:r>
              <a:rPr lang="en-US" err="1"/>
              <a:t>etc</a:t>
            </a:r>
            <a:r>
              <a:rPr lang="en-US"/>
              <a:t>) styling. Keep transitions simple</a:t>
            </a:r>
          </a:p>
        </p:txBody>
      </p:sp>
      <p:sp>
        <p:nvSpPr>
          <p:cNvPr id="15" name="Title 1"/>
          <p:cNvSpPr>
            <a:spLocks noGrp="1"/>
          </p:cNvSpPr>
          <p:nvPr>
            <p:ph type="title" hasCustomPrompt="1"/>
          </p:nvPr>
        </p:nvSpPr>
        <p:spPr>
          <a:xfrm>
            <a:off x="666068" y="705679"/>
            <a:ext cx="3604717" cy="1004887"/>
          </a:xfrm>
        </p:spPr>
        <p:txBody>
          <a:bodyPr/>
          <a:lstStyle>
            <a:lvl1pPr>
              <a:defRPr baseline="0"/>
            </a:lvl1pPr>
          </a:lstStyle>
          <a:p>
            <a:r>
              <a:rPr lang="en-US"/>
              <a:t>Multiple photos on right side</a:t>
            </a:r>
          </a:p>
        </p:txBody>
      </p:sp>
      <p:sp>
        <p:nvSpPr>
          <p:cNvPr id="11" name="Slide Number Placeholder 8"/>
          <p:cNvSpPr>
            <a:spLocks noGrp="1"/>
          </p:cNvSpPr>
          <p:nvPr>
            <p:ph type="sldNum" sz="quarter" idx="4"/>
          </p:nvPr>
        </p:nvSpPr>
        <p:spPr>
          <a:xfrm>
            <a:off x="245962" y="6381474"/>
            <a:ext cx="4306789"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
        <p:nvSpPr>
          <p:cNvPr id="16" name="Text Placeholder 10"/>
          <p:cNvSpPr>
            <a:spLocks noGrp="1"/>
          </p:cNvSpPr>
          <p:nvPr>
            <p:ph type="body" sz="quarter" idx="14" hasCustomPrompt="1"/>
          </p:nvPr>
        </p:nvSpPr>
        <p:spPr>
          <a:xfrm>
            <a:off x="229779" y="202589"/>
            <a:ext cx="2855141" cy="194651"/>
          </a:xfrm>
        </p:spPr>
        <p:txBody>
          <a:bodyPr wrap="none">
            <a:noAutofit/>
          </a:bodyPr>
          <a:lstStyle>
            <a:lvl1pPr marL="0" indent="0" algn="l">
              <a:buNone/>
              <a:defRPr sz="900" baseline="0">
                <a:solidFill>
                  <a:schemeClr val="tx1">
                    <a:lumMod val="75000"/>
                    <a:lumOff val="25000"/>
                  </a:schemeClr>
                </a:solidFill>
              </a:defRPr>
            </a:lvl1pPr>
          </a:lstStyle>
          <a:p>
            <a:pPr lvl="0"/>
            <a:r>
              <a:rPr lang="en-US"/>
              <a:t>CONTENT DESCRIPTION (optional)</a:t>
            </a:r>
          </a:p>
        </p:txBody>
      </p:sp>
    </p:spTree>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extLst>
    <p:ext uri="{DCECCB84-F9BA-43D5-87BE-67443E8EF086}">
      <p15:sldGuideLst xmlns:p15="http://schemas.microsoft.com/office/powerpoint/2012/main">
        <p15:guide id="1" pos="333" userDrawn="1">
          <p15:clr>
            <a:srgbClr val="FBAE40"/>
          </p15:clr>
        </p15:guide>
        <p15:guide id="2" pos="414" userDrawn="1">
          <p15:clr>
            <a:srgbClr val="FBAE40"/>
          </p15:clr>
        </p15:guide>
        <p15:guide id="3" pos="756" userDrawn="1">
          <p15:clr>
            <a:srgbClr val="FBAE40"/>
          </p15:clr>
        </p15:guide>
        <p15:guide id="4" pos="828" userDrawn="1">
          <p15:clr>
            <a:srgbClr val="FBAE40"/>
          </p15:clr>
        </p15:guide>
        <p15:guide id="5" pos="1170" userDrawn="1">
          <p15:clr>
            <a:srgbClr val="FBAE40"/>
          </p15:clr>
        </p15:guide>
        <p15:guide id="6" pos="1251" userDrawn="1">
          <p15:clr>
            <a:srgbClr val="FBAE40"/>
          </p15:clr>
        </p15:guide>
        <p15:guide id="7" pos="1584" userDrawn="1">
          <p15:clr>
            <a:srgbClr val="FBAE40"/>
          </p15:clr>
        </p15:guide>
        <p15:guide id="8" pos="1665" userDrawn="1">
          <p15:clr>
            <a:srgbClr val="FBAE40"/>
          </p15:clr>
        </p15:guide>
        <p15:guide id="9" pos="2007" userDrawn="1">
          <p15:clr>
            <a:srgbClr val="FBAE40"/>
          </p15:clr>
        </p15:guide>
        <p15:guide id="10" pos="2079" userDrawn="1">
          <p15:clr>
            <a:srgbClr val="FBAE40"/>
          </p15:clr>
        </p15:guide>
        <p15:guide id="11" pos="2421" userDrawn="1">
          <p15:clr>
            <a:srgbClr val="FBAE40"/>
          </p15:clr>
        </p15:guide>
        <p15:guide id="12" pos="2493" userDrawn="1">
          <p15:clr>
            <a:srgbClr val="FBAE40"/>
          </p15:clr>
        </p15:guide>
        <p15:guide id="13" pos="2835" userDrawn="1">
          <p15:clr>
            <a:srgbClr val="FBAE40"/>
          </p15:clr>
        </p15:guide>
        <p15:guide id="14" pos="2916" userDrawn="1">
          <p15:clr>
            <a:srgbClr val="FBAE40"/>
          </p15:clr>
        </p15:guide>
        <p15:guide id="15" pos="3249" userDrawn="1">
          <p15:clr>
            <a:srgbClr val="FBAE40"/>
          </p15:clr>
        </p15:guide>
        <p15:guide id="16" pos="3339" userDrawn="1">
          <p15:clr>
            <a:srgbClr val="FBAE40"/>
          </p15:clr>
        </p15:guide>
        <p15:guide id="17" pos="3672" userDrawn="1">
          <p15:clr>
            <a:srgbClr val="FBAE40"/>
          </p15:clr>
        </p15:guide>
        <p15:guide id="18" pos="3753" userDrawn="1">
          <p15:clr>
            <a:srgbClr val="FBAE40"/>
          </p15:clr>
        </p15:guide>
        <p15:guide id="19" pos="4086" userDrawn="1">
          <p15:clr>
            <a:srgbClr val="FBAE40"/>
          </p15:clr>
        </p15:guide>
        <p15:guide id="20" pos="4176" userDrawn="1">
          <p15:clr>
            <a:srgbClr val="FBAE40"/>
          </p15:clr>
        </p15:guide>
        <p15:guide id="21" pos="4923" userDrawn="1">
          <p15:clr>
            <a:srgbClr val="FBAE40"/>
          </p15:clr>
        </p15:guide>
        <p15:guide id="22" pos="5004" userDrawn="1">
          <p15:clr>
            <a:srgbClr val="FBAE40"/>
          </p15:clr>
        </p15:guide>
        <p15:guide id="23" pos="5337" userDrawn="1">
          <p15:clr>
            <a:srgbClr val="FBAE40"/>
          </p15:clr>
        </p15:guide>
        <p15:guide id="24" pos="5418" userDrawn="1">
          <p15:clr>
            <a:srgbClr val="FBAE40"/>
          </p15:clr>
        </p15:guide>
        <p15:guide id="25" orient="horz" pos="228" userDrawn="1">
          <p15:clr>
            <a:srgbClr val="FBAE40"/>
          </p15:clr>
        </p15:guide>
        <p15:guide id="26" pos="4509" userDrawn="1">
          <p15:clr>
            <a:srgbClr val="FBAE40"/>
          </p15:clr>
        </p15:guide>
        <p15:guide id="27" pos="4581"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666068" y="705679"/>
            <a:ext cx="6491633" cy="1004887"/>
          </a:xfrm>
        </p:spPr>
        <p:txBody>
          <a:bodyPr/>
          <a:lstStyle>
            <a:lvl1pPr>
              <a:defRPr baseline="0"/>
            </a:lvl1pPr>
          </a:lstStyle>
          <a:p>
            <a:r>
              <a:rPr lang="en-US"/>
              <a:t>2 column layout.</a:t>
            </a:r>
          </a:p>
        </p:txBody>
      </p:sp>
      <p:sp>
        <p:nvSpPr>
          <p:cNvPr id="4" name="Content Placeholder 3"/>
          <p:cNvSpPr>
            <a:spLocks noGrp="1"/>
          </p:cNvSpPr>
          <p:nvPr>
            <p:ph sz="quarter" idx="20"/>
          </p:nvPr>
        </p:nvSpPr>
        <p:spPr>
          <a:xfrm>
            <a:off x="4885689" y="1761996"/>
            <a:ext cx="3957718" cy="4015374"/>
          </a:xfrm>
        </p:spPr>
        <p:txBody>
          <a:bodyPr/>
          <a:lstStyle>
            <a:lvl1pPr marL="214313" indent="-214313">
              <a:lnSpc>
                <a:spcPct val="100000"/>
              </a:lnSpc>
              <a:buFont typeface="Arial" charset="0"/>
              <a:buChar char="•"/>
              <a:defRPr/>
            </a:lvl1pPr>
          </a:lstStyle>
          <a:p>
            <a:pPr lvl="0"/>
            <a:r>
              <a:rPr lang="en-US"/>
              <a:t>Click to edit Master text styles</a:t>
            </a:r>
          </a:p>
        </p:txBody>
      </p:sp>
      <p:sp>
        <p:nvSpPr>
          <p:cNvPr id="6" name="Content Placeholder 5"/>
          <p:cNvSpPr>
            <a:spLocks noGrp="1"/>
          </p:cNvSpPr>
          <p:nvPr>
            <p:ph sz="quarter" idx="21"/>
          </p:nvPr>
        </p:nvSpPr>
        <p:spPr>
          <a:xfrm>
            <a:off x="657735" y="1761996"/>
            <a:ext cx="3613051" cy="4015374"/>
          </a:xfrm>
        </p:spPr>
        <p:txBody>
          <a:bodyPr/>
          <a:lstStyle>
            <a:lvl1pPr marL="171450" indent="-171450">
              <a:lnSpc>
                <a:spcPct val="100000"/>
              </a:lnSpc>
              <a:buFont typeface="Arial" charset="0"/>
              <a:buChar char="•"/>
              <a:defRPr/>
            </a:lvl1pPr>
            <a:lvl2pPr marL="514350" indent="-171450">
              <a:lnSpc>
                <a:spcPct val="100000"/>
              </a:lnSpc>
              <a:buFont typeface="Arial" charset="0"/>
              <a:buChar char="•"/>
              <a:defRPr/>
            </a:lvl2pPr>
            <a:lvl3pPr marL="857250" indent="-171450">
              <a:lnSpc>
                <a:spcPct val="100000"/>
              </a:lnSpc>
              <a:buFont typeface="Arial" charset="0"/>
              <a:buChar char="•"/>
              <a:defRPr/>
            </a:lvl3pPr>
            <a:lvl4pPr marL="1200150" indent="-171450">
              <a:lnSpc>
                <a:spcPct val="100000"/>
              </a:lnSpc>
              <a:buFont typeface="Arial" charset="0"/>
              <a:buChar char="•"/>
              <a:defRPr/>
            </a:lvl4pPr>
            <a:lvl5pPr marL="1543050" indent="-171450">
              <a:lnSpc>
                <a:spcPct val="100000"/>
              </a:lnSpc>
              <a:buFont typeface="Arial"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8"/>
          <p:cNvSpPr>
            <a:spLocks noGrp="1"/>
          </p:cNvSpPr>
          <p:nvPr>
            <p:ph type="sldNum" sz="quarter" idx="4"/>
          </p:nvPr>
        </p:nvSpPr>
        <p:spPr>
          <a:xfrm>
            <a:off x="245962" y="6381474"/>
            <a:ext cx="6089409"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
        <p:nvSpPr>
          <p:cNvPr id="9" name="Text Placeholder 10"/>
          <p:cNvSpPr>
            <a:spLocks noGrp="1"/>
          </p:cNvSpPr>
          <p:nvPr>
            <p:ph type="body" sz="quarter" idx="14" hasCustomPrompt="1"/>
          </p:nvPr>
        </p:nvSpPr>
        <p:spPr>
          <a:xfrm>
            <a:off x="229779" y="202589"/>
            <a:ext cx="2855141" cy="194651"/>
          </a:xfrm>
        </p:spPr>
        <p:txBody>
          <a:bodyPr wrap="none">
            <a:noAutofit/>
          </a:bodyPr>
          <a:lstStyle>
            <a:lvl1pPr marL="0" indent="0" algn="l">
              <a:buNone/>
              <a:defRPr sz="900" baseline="0">
                <a:solidFill>
                  <a:schemeClr val="tx1">
                    <a:lumMod val="75000"/>
                    <a:lumOff val="25000"/>
                  </a:schemeClr>
                </a:solidFill>
              </a:defRPr>
            </a:lvl1pPr>
          </a:lstStyle>
          <a:p>
            <a:pPr lvl="0"/>
            <a:r>
              <a:rPr lang="en-US"/>
              <a:t>CONTENT DESCRIPTION (optional)</a:t>
            </a:r>
          </a:p>
        </p:txBody>
      </p:sp>
      <p:sp>
        <p:nvSpPr>
          <p:cNvPr id="11" name="Text Placeholder 10"/>
          <p:cNvSpPr>
            <a:spLocks noGrp="1"/>
          </p:cNvSpPr>
          <p:nvPr>
            <p:ph type="body" sz="quarter" idx="15" hasCustomPrompt="1"/>
          </p:nvPr>
        </p:nvSpPr>
        <p:spPr>
          <a:xfrm>
            <a:off x="5988350" y="202589"/>
            <a:ext cx="2855141" cy="194651"/>
          </a:xfrm>
        </p:spPr>
        <p:txBody>
          <a:bodyPr wrap="none">
            <a:noAutofit/>
          </a:bodyPr>
          <a:lstStyle>
            <a:lvl1pPr marL="0" indent="0" algn="r">
              <a:buNone/>
              <a:defRPr sz="900" baseline="0">
                <a:solidFill>
                  <a:schemeClr val="tx1">
                    <a:lumMod val="75000"/>
                    <a:lumOff val="25000"/>
                  </a:schemeClr>
                </a:solidFill>
              </a:defRPr>
            </a:lvl1pPr>
          </a:lstStyle>
          <a:p>
            <a:pPr lvl="0"/>
            <a:r>
              <a:rPr lang="en-US"/>
              <a:t>DEPARTMENT NAME (optional)</a:t>
            </a:r>
          </a:p>
        </p:txBody>
      </p:sp>
    </p:spTree>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extLst>
    <p:ext uri="{DCECCB84-F9BA-43D5-87BE-67443E8EF086}">
      <p15:sldGuideLst xmlns:p15="http://schemas.microsoft.com/office/powerpoint/2012/main">
        <p15:guide id="1" pos="333" userDrawn="1">
          <p15:clr>
            <a:srgbClr val="FBAE40"/>
          </p15:clr>
        </p15:guide>
        <p15:guide id="2" pos="414" userDrawn="1">
          <p15:clr>
            <a:srgbClr val="FBAE40"/>
          </p15:clr>
        </p15:guide>
        <p15:guide id="3" pos="765" userDrawn="1">
          <p15:clr>
            <a:srgbClr val="FBAE40"/>
          </p15:clr>
        </p15:guide>
        <p15:guide id="4" pos="828" userDrawn="1">
          <p15:clr>
            <a:srgbClr val="FBAE40"/>
          </p15:clr>
        </p15:guide>
        <p15:guide id="5" pos="1170" userDrawn="1">
          <p15:clr>
            <a:srgbClr val="FBAE40"/>
          </p15:clr>
        </p15:guide>
        <p15:guide id="6" pos="1251" userDrawn="1">
          <p15:clr>
            <a:srgbClr val="FBAE40"/>
          </p15:clr>
        </p15:guide>
        <p15:guide id="7" pos="1593" userDrawn="1">
          <p15:clr>
            <a:srgbClr val="FBAE40"/>
          </p15:clr>
        </p15:guide>
        <p15:guide id="8" pos="1665" userDrawn="1">
          <p15:clr>
            <a:srgbClr val="FBAE40"/>
          </p15:clr>
        </p15:guide>
        <p15:guide id="9" pos="2007" userDrawn="1">
          <p15:clr>
            <a:srgbClr val="FBAE40"/>
          </p15:clr>
        </p15:guide>
        <p15:guide id="10" pos="2079" userDrawn="1">
          <p15:clr>
            <a:srgbClr val="FBAE40"/>
          </p15:clr>
        </p15:guide>
        <p15:guide id="11" pos="2421" userDrawn="1">
          <p15:clr>
            <a:srgbClr val="FBAE40"/>
          </p15:clr>
        </p15:guide>
        <p15:guide id="12" pos="2493" userDrawn="1">
          <p15:clr>
            <a:srgbClr val="FBAE40"/>
          </p15:clr>
        </p15:guide>
        <p15:guide id="13" pos="2835" userDrawn="1">
          <p15:clr>
            <a:srgbClr val="FBAE40"/>
          </p15:clr>
        </p15:guide>
        <p15:guide id="14" pos="2916" userDrawn="1">
          <p15:clr>
            <a:srgbClr val="FBAE40"/>
          </p15:clr>
        </p15:guide>
        <p15:guide id="15" pos="3249" userDrawn="1">
          <p15:clr>
            <a:srgbClr val="FBAE40"/>
          </p15:clr>
        </p15:guide>
        <p15:guide id="16" pos="3339" userDrawn="1">
          <p15:clr>
            <a:srgbClr val="FBAE40"/>
          </p15:clr>
        </p15:guide>
        <p15:guide id="17" pos="3672" userDrawn="1">
          <p15:clr>
            <a:srgbClr val="FBAE40"/>
          </p15:clr>
        </p15:guide>
        <p15:guide id="18" pos="3753" userDrawn="1">
          <p15:clr>
            <a:srgbClr val="FBAE40"/>
          </p15:clr>
        </p15:guide>
        <p15:guide id="19" pos="4086" userDrawn="1">
          <p15:clr>
            <a:srgbClr val="FBAE40"/>
          </p15:clr>
        </p15:guide>
        <p15:guide id="20" pos="4176" userDrawn="1">
          <p15:clr>
            <a:srgbClr val="FBAE40"/>
          </p15:clr>
        </p15:guide>
        <p15:guide id="21" pos="4923" userDrawn="1">
          <p15:clr>
            <a:srgbClr val="FBAE40"/>
          </p15:clr>
        </p15:guide>
        <p15:guide id="22" pos="5004" userDrawn="1">
          <p15:clr>
            <a:srgbClr val="FBAE40"/>
          </p15:clr>
        </p15:guide>
        <p15:guide id="23" pos="5337" userDrawn="1">
          <p15:clr>
            <a:srgbClr val="FBAE40"/>
          </p15:clr>
        </p15:guide>
        <p15:guide id="24" pos="5418" userDrawn="1">
          <p15:clr>
            <a:srgbClr val="FBAE40"/>
          </p15:clr>
        </p15:guide>
        <p15:guide id="25" orient="horz" pos="228" userDrawn="1">
          <p15:clr>
            <a:srgbClr val="FBAE40"/>
          </p15:clr>
        </p15:guide>
        <p15:guide id="26" pos="4509" userDrawn="1">
          <p15:clr>
            <a:srgbClr val="FBAE40"/>
          </p15:clr>
        </p15:guide>
        <p15:guide id="27" pos="4581"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6" name="Title 1"/>
          <p:cNvSpPr>
            <a:spLocks noGrp="1"/>
          </p:cNvSpPr>
          <p:nvPr>
            <p:ph type="title" hasCustomPrompt="1"/>
          </p:nvPr>
        </p:nvSpPr>
        <p:spPr>
          <a:xfrm>
            <a:off x="665917" y="831654"/>
            <a:ext cx="7806063" cy="722714"/>
          </a:xfrm>
        </p:spPr>
        <p:txBody>
          <a:bodyPr>
            <a:noAutofit/>
          </a:bodyPr>
          <a:lstStyle>
            <a:lvl1pPr algn="ctr">
              <a:defRPr baseline="0"/>
            </a:lvl1pPr>
          </a:lstStyle>
          <a:p>
            <a:r>
              <a:rPr lang="en-US"/>
              <a:t>Three Column Key Points</a:t>
            </a:r>
          </a:p>
        </p:txBody>
      </p:sp>
      <p:sp>
        <p:nvSpPr>
          <p:cNvPr id="4" name="Picture Placeholder 3"/>
          <p:cNvSpPr>
            <a:spLocks noGrp="1"/>
          </p:cNvSpPr>
          <p:nvPr>
            <p:ph type="pic" sz="quarter" idx="20"/>
          </p:nvPr>
        </p:nvSpPr>
        <p:spPr>
          <a:xfrm>
            <a:off x="914213" y="2613968"/>
            <a:ext cx="1977966" cy="2012693"/>
          </a:xfrm>
          <a:solidFill>
            <a:schemeClr val="bg1">
              <a:lumMod val="95000"/>
            </a:schemeClr>
          </a:solidFill>
        </p:spPr>
        <p:txBody>
          <a:body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en-US"/>
          </a:p>
        </p:txBody>
      </p:sp>
      <p:sp>
        <p:nvSpPr>
          <p:cNvPr id="17" name="Picture Placeholder 3"/>
          <p:cNvSpPr>
            <a:spLocks noGrp="1"/>
          </p:cNvSpPr>
          <p:nvPr>
            <p:ph type="pic" sz="quarter" idx="21"/>
          </p:nvPr>
        </p:nvSpPr>
        <p:spPr>
          <a:xfrm>
            <a:off x="3575875" y="2613968"/>
            <a:ext cx="1977966" cy="2012693"/>
          </a:xfrm>
          <a:solidFill>
            <a:schemeClr val="bg1">
              <a:lumMod val="95000"/>
            </a:schemeClr>
          </a:solidFill>
        </p:spPr>
        <p:txBody>
          <a:body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en-US"/>
          </a:p>
        </p:txBody>
      </p:sp>
      <p:sp>
        <p:nvSpPr>
          <p:cNvPr id="18" name="Picture Placeholder 3"/>
          <p:cNvSpPr>
            <a:spLocks noGrp="1"/>
          </p:cNvSpPr>
          <p:nvPr>
            <p:ph type="pic" sz="quarter" idx="22"/>
          </p:nvPr>
        </p:nvSpPr>
        <p:spPr>
          <a:xfrm>
            <a:off x="6261761" y="2613968"/>
            <a:ext cx="1977966" cy="2012693"/>
          </a:xfrm>
          <a:solidFill>
            <a:schemeClr val="bg1">
              <a:lumMod val="95000"/>
            </a:schemeClr>
          </a:solidFill>
        </p:spPr>
        <p:txBody>
          <a:bodyPr>
            <a:noAutofit/>
          </a:body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lang="en-US"/>
          </a:p>
        </p:txBody>
      </p:sp>
      <p:sp>
        <p:nvSpPr>
          <p:cNvPr id="12" name="Text Placeholder 11"/>
          <p:cNvSpPr>
            <a:spLocks noGrp="1"/>
          </p:cNvSpPr>
          <p:nvPr>
            <p:ph type="body" sz="quarter" idx="23" hasCustomPrompt="1"/>
          </p:nvPr>
        </p:nvSpPr>
        <p:spPr>
          <a:xfrm>
            <a:off x="1986299" y="1770903"/>
            <a:ext cx="5171402" cy="701288"/>
          </a:xfrm>
        </p:spPr>
        <p:txBody>
          <a:bodyPr>
            <a:noAutofit/>
          </a:bodyPr>
          <a:lstStyle>
            <a:lvl1pPr marL="0" marR="0" indent="0" algn="ctr" defTabSz="685800" rtl="0" eaLnBrk="1" fontAlgn="auto" latinLnBrk="0" hangingPunct="1">
              <a:lnSpc>
                <a:spcPts val="1800"/>
              </a:lnSpc>
              <a:spcBef>
                <a:spcPts val="750"/>
              </a:spcBef>
              <a:spcAft>
                <a:spcPts val="0"/>
              </a:spcAft>
              <a:buClrTx/>
              <a:buSzTx/>
              <a:buFontTx/>
              <a:buNone/>
              <a:tabLst/>
              <a:defRPr sz="1200" baseline="0">
                <a:solidFill>
                  <a:schemeClr val="tx1">
                    <a:lumMod val="85000"/>
                    <a:lumOff val="15000"/>
                  </a:schemeClr>
                </a:solidFill>
              </a:defRPr>
            </a:lvl1pPr>
          </a:lstStyle>
          <a:p>
            <a:r>
              <a:rPr lang="en-US">
                <a:effectLst/>
                <a:latin typeface="Arial" charset="0"/>
              </a:rPr>
              <a:t>Short and concise overview can go in this space, and up to two lines if necessary.</a:t>
            </a:r>
          </a:p>
        </p:txBody>
      </p:sp>
      <p:sp>
        <p:nvSpPr>
          <p:cNvPr id="19" name="Text Placeholder 11"/>
          <p:cNvSpPr>
            <a:spLocks noGrp="1"/>
          </p:cNvSpPr>
          <p:nvPr>
            <p:ph type="body" sz="quarter" idx="24" hasCustomPrompt="1"/>
          </p:nvPr>
        </p:nvSpPr>
        <p:spPr>
          <a:xfrm>
            <a:off x="914213" y="4766977"/>
            <a:ext cx="1977966" cy="1047415"/>
          </a:xfrm>
        </p:spPr>
        <p:txBody>
          <a:bodyPr wrap="square">
            <a:noAutofit/>
          </a:bodyPr>
          <a:lstStyle>
            <a:lvl1pPr marL="0" marR="0" indent="0" algn="ctr" defTabSz="685800" rtl="0" eaLnBrk="1" fontAlgn="auto" latinLnBrk="0" hangingPunct="1">
              <a:lnSpc>
                <a:spcPts val="1800"/>
              </a:lnSpc>
              <a:spcBef>
                <a:spcPts val="750"/>
              </a:spcBef>
              <a:spcAft>
                <a:spcPts val="0"/>
              </a:spcAft>
              <a:buClrTx/>
              <a:buSzTx/>
              <a:buFontTx/>
              <a:buNone/>
              <a:tabLst/>
              <a:defRPr sz="1200" baseline="0">
                <a:solidFill>
                  <a:schemeClr val="tx1">
                    <a:lumMod val="85000"/>
                    <a:lumOff val="15000"/>
                  </a:schemeClr>
                </a:solidFill>
              </a:defRPr>
            </a:lvl1pPr>
          </a:lstStyle>
          <a:p>
            <a:r>
              <a:rPr lang="en-US">
                <a:effectLst/>
                <a:latin typeface="Arial" charset="0"/>
              </a:rPr>
              <a:t>Keep supporting points clear and simple. Try not to exceed three lines.</a:t>
            </a:r>
          </a:p>
        </p:txBody>
      </p:sp>
      <p:sp>
        <p:nvSpPr>
          <p:cNvPr id="20" name="Text Placeholder 11"/>
          <p:cNvSpPr>
            <a:spLocks noGrp="1"/>
          </p:cNvSpPr>
          <p:nvPr>
            <p:ph type="body" sz="quarter" idx="25" hasCustomPrompt="1"/>
          </p:nvPr>
        </p:nvSpPr>
        <p:spPr>
          <a:xfrm>
            <a:off x="3575874" y="4766977"/>
            <a:ext cx="1977966" cy="1047415"/>
          </a:xfrm>
        </p:spPr>
        <p:txBody>
          <a:bodyPr>
            <a:noAutofit/>
          </a:bodyPr>
          <a:lstStyle>
            <a:lvl1pPr marL="0" marR="0" indent="0" algn="ctr" defTabSz="685800" rtl="0" eaLnBrk="1" fontAlgn="auto" latinLnBrk="0" hangingPunct="1">
              <a:lnSpc>
                <a:spcPts val="1800"/>
              </a:lnSpc>
              <a:spcBef>
                <a:spcPts val="750"/>
              </a:spcBef>
              <a:spcAft>
                <a:spcPts val="0"/>
              </a:spcAft>
              <a:buClrTx/>
              <a:buSzTx/>
              <a:buFontTx/>
              <a:buNone/>
              <a:tabLst/>
              <a:defRPr sz="1200">
                <a:solidFill>
                  <a:schemeClr val="tx1">
                    <a:lumMod val="85000"/>
                    <a:lumOff val="15000"/>
                  </a:schemeClr>
                </a:solidFill>
              </a:defRPr>
            </a:lvl1pPr>
          </a:lstStyle>
          <a:p>
            <a:r>
              <a:rPr lang="en-US">
                <a:effectLst/>
                <a:latin typeface="Arial" charset="0"/>
              </a:rPr>
              <a:t>Keep supporting points clear and simple. Try not to exceed three lines.</a:t>
            </a:r>
          </a:p>
        </p:txBody>
      </p:sp>
      <p:sp>
        <p:nvSpPr>
          <p:cNvPr id="21" name="Text Placeholder 11"/>
          <p:cNvSpPr>
            <a:spLocks noGrp="1"/>
          </p:cNvSpPr>
          <p:nvPr>
            <p:ph type="body" sz="quarter" idx="26" hasCustomPrompt="1"/>
          </p:nvPr>
        </p:nvSpPr>
        <p:spPr>
          <a:xfrm>
            <a:off x="6261760" y="4766977"/>
            <a:ext cx="1977966" cy="1047415"/>
          </a:xfrm>
        </p:spPr>
        <p:txBody>
          <a:bodyPr>
            <a:noAutofit/>
          </a:bodyPr>
          <a:lstStyle>
            <a:lvl1pPr marL="0" marR="0" indent="0" algn="ctr" defTabSz="685800" rtl="0" eaLnBrk="1" fontAlgn="auto" latinLnBrk="0" hangingPunct="1">
              <a:lnSpc>
                <a:spcPts val="1800"/>
              </a:lnSpc>
              <a:spcBef>
                <a:spcPts val="750"/>
              </a:spcBef>
              <a:spcAft>
                <a:spcPts val="0"/>
              </a:spcAft>
              <a:buClrTx/>
              <a:buSzTx/>
              <a:buFontTx/>
              <a:buNone/>
              <a:tabLst/>
              <a:defRPr sz="1200">
                <a:solidFill>
                  <a:schemeClr val="tx1">
                    <a:lumMod val="85000"/>
                    <a:lumOff val="15000"/>
                  </a:schemeClr>
                </a:solidFill>
              </a:defRPr>
            </a:lvl1pPr>
          </a:lstStyle>
          <a:p>
            <a:r>
              <a:rPr lang="en-US">
                <a:effectLst/>
                <a:latin typeface="Arial" charset="0"/>
              </a:rPr>
              <a:t>Keep supporting points clear and simple. Try not to exceed three lines.</a:t>
            </a:r>
          </a:p>
        </p:txBody>
      </p:sp>
      <p:sp>
        <p:nvSpPr>
          <p:cNvPr id="13" name="Slide Number Placeholder 8"/>
          <p:cNvSpPr>
            <a:spLocks noGrp="1"/>
          </p:cNvSpPr>
          <p:nvPr>
            <p:ph type="sldNum" sz="quarter" idx="4"/>
          </p:nvPr>
        </p:nvSpPr>
        <p:spPr>
          <a:xfrm>
            <a:off x="245962" y="6381474"/>
            <a:ext cx="6089409"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
        <p:nvSpPr>
          <p:cNvPr id="15" name="Text Placeholder 10"/>
          <p:cNvSpPr>
            <a:spLocks noGrp="1"/>
          </p:cNvSpPr>
          <p:nvPr>
            <p:ph type="body" sz="quarter" idx="14" hasCustomPrompt="1"/>
          </p:nvPr>
        </p:nvSpPr>
        <p:spPr>
          <a:xfrm>
            <a:off x="229779" y="202589"/>
            <a:ext cx="2855141" cy="194651"/>
          </a:xfrm>
        </p:spPr>
        <p:txBody>
          <a:bodyPr wrap="none">
            <a:noAutofit/>
          </a:bodyPr>
          <a:lstStyle>
            <a:lvl1pPr marL="0" indent="0" algn="l">
              <a:buNone/>
              <a:defRPr sz="900" baseline="0">
                <a:solidFill>
                  <a:schemeClr val="tx1">
                    <a:lumMod val="75000"/>
                    <a:lumOff val="25000"/>
                  </a:schemeClr>
                </a:solidFill>
              </a:defRPr>
            </a:lvl1pPr>
          </a:lstStyle>
          <a:p>
            <a:pPr lvl="0"/>
            <a:r>
              <a:rPr lang="en-US"/>
              <a:t>CONTENT DESCRIPTION (optional)</a:t>
            </a:r>
          </a:p>
        </p:txBody>
      </p:sp>
      <p:sp>
        <p:nvSpPr>
          <p:cNvPr id="22" name="Text Placeholder 10"/>
          <p:cNvSpPr>
            <a:spLocks noGrp="1"/>
          </p:cNvSpPr>
          <p:nvPr>
            <p:ph type="body" sz="quarter" idx="15" hasCustomPrompt="1"/>
          </p:nvPr>
        </p:nvSpPr>
        <p:spPr>
          <a:xfrm>
            <a:off x="5988350" y="202589"/>
            <a:ext cx="2855141" cy="194651"/>
          </a:xfrm>
        </p:spPr>
        <p:txBody>
          <a:bodyPr wrap="none">
            <a:noAutofit/>
          </a:bodyPr>
          <a:lstStyle>
            <a:lvl1pPr marL="0" indent="0" algn="r">
              <a:buNone/>
              <a:defRPr sz="900" baseline="0">
                <a:solidFill>
                  <a:schemeClr val="tx1">
                    <a:lumMod val="75000"/>
                    <a:lumOff val="25000"/>
                  </a:schemeClr>
                </a:solidFill>
              </a:defRPr>
            </a:lvl1pPr>
          </a:lstStyle>
          <a:p>
            <a:pPr lvl="0"/>
            <a:r>
              <a:rPr lang="en-US"/>
              <a:t>DEPARTMENT NAME (optional)</a:t>
            </a:r>
          </a:p>
        </p:txBody>
      </p:sp>
    </p:spTree>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extLst>
    <p:ext uri="{DCECCB84-F9BA-43D5-87BE-67443E8EF086}">
      <p15:sldGuideLst xmlns:p15="http://schemas.microsoft.com/office/powerpoint/2012/main">
        <p15:guide id="1" pos="342" userDrawn="1">
          <p15:clr>
            <a:srgbClr val="FBAE40"/>
          </p15:clr>
        </p15:guide>
        <p15:guide id="2" pos="414" userDrawn="1">
          <p15:clr>
            <a:srgbClr val="FBAE40"/>
          </p15:clr>
        </p15:guide>
        <p15:guide id="3" pos="756" userDrawn="1">
          <p15:clr>
            <a:srgbClr val="FBAE40"/>
          </p15:clr>
        </p15:guide>
        <p15:guide id="4" pos="828" userDrawn="1">
          <p15:clr>
            <a:srgbClr val="FBAE40"/>
          </p15:clr>
        </p15:guide>
        <p15:guide id="5" pos="1170" userDrawn="1">
          <p15:clr>
            <a:srgbClr val="FBAE40"/>
          </p15:clr>
        </p15:guide>
        <p15:guide id="6" pos="1251" userDrawn="1">
          <p15:clr>
            <a:srgbClr val="FBAE40"/>
          </p15:clr>
        </p15:guide>
        <p15:guide id="7" pos="1593" userDrawn="1">
          <p15:clr>
            <a:srgbClr val="FBAE40"/>
          </p15:clr>
        </p15:guide>
        <p15:guide id="8" pos="1665" userDrawn="1">
          <p15:clr>
            <a:srgbClr val="FBAE40"/>
          </p15:clr>
        </p15:guide>
        <p15:guide id="9" pos="2007" userDrawn="1">
          <p15:clr>
            <a:srgbClr val="FBAE40"/>
          </p15:clr>
        </p15:guide>
        <p15:guide id="10" pos="2079" userDrawn="1">
          <p15:clr>
            <a:srgbClr val="FBAE40"/>
          </p15:clr>
        </p15:guide>
        <p15:guide id="11" pos="2421" userDrawn="1">
          <p15:clr>
            <a:srgbClr val="FBAE40"/>
          </p15:clr>
        </p15:guide>
        <p15:guide id="12" pos="2493" userDrawn="1">
          <p15:clr>
            <a:srgbClr val="FBAE40"/>
          </p15:clr>
        </p15:guide>
        <p15:guide id="13" pos="2844" userDrawn="1">
          <p15:clr>
            <a:srgbClr val="FBAE40"/>
          </p15:clr>
        </p15:guide>
        <p15:guide id="14" pos="2916" userDrawn="1">
          <p15:clr>
            <a:srgbClr val="FBAE40"/>
          </p15:clr>
        </p15:guide>
        <p15:guide id="15" pos="3249" userDrawn="1">
          <p15:clr>
            <a:srgbClr val="FBAE40"/>
          </p15:clr>
        </p15:guide>
        <p15:guide id="16" pos="3339" userDrawn="1">
          <p15:clr>
            <a:srgbClr val="FBAE40"/>
          </p15:clr>
        </p15:guide>
        <p15:guide id="17" pos="3672" userDrawn="1">
          <p15:clr>
            <a:srgbClr val="FBAE40"/>
          </p15:clr>
        </p15:guide>
        <p15:guide id="18" pos="3753" userDrawn="1">
          <p15:clr>
            <a:srgbClr val="FBAE40"/>
          </p15:clr>
        </p15:guide>
        <p15:guide id="19" pos="4086" userDrawn="1">
          <p15:clr>
            <a:srgbClr val="FBAE40"/>
          </p15:clr>
        </p15:guide>
        <p15:guide id="20" pos="4176" userDrawn="1">
          <p15:clr>
            <a:srgbClr val="FBAE40"/>
          </p15:clr>
        </p15:guide>
        <p15:guide id="21" pos="4923" userDrawn="1">
          <p15:clr>
            <a:srgbClr val="FBAE40"/>
          </p15:clr>
        </p15:guide>
        <p15:guide id="22" pos="5004" userDrawn="1">
          <p15:clr>
            <a:srgbClr val="FBAE40"/>
          </p15:clr>
        </p15:guide>
        <p15:guide id="23" pos="5328" userDrawn="1">
          <p15:clr>
            <a:srgbClr val="FBAE40"/>
          </p15:clr>
        </p15:guide>
        <p15:guide id="24" pos="5418" userDrawn="1">
          <p15:clr>
            <a:srgbClr val="FBAE40"/>
          </p15:clr>
        </p15:guide>
        <p15:guide id="25" orient="horz" pos="216" userDrawn="1">
          <p15:clr>
            <a:srgbClr val="FBAE40"/>
          </p15:clr>
        </p15:guide>
        <p15:guide id="26" pos="4509" userDrawn="1">
          <p15:clr>
            <a:srgbClr val="FBAE40"/>
          </p15:clr>
        </p15:guide>
        <p15:guide id="27" pos="4581"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P Template Blank">
    <p:spTree>
      <p:nvGrpSpPr>
        <p:cNvPr id="1" name=""/>
        <p:cNvGrpSpPr/>
        <p:nvPr/>
      </p:nvGrpSpPr>
      <p:grpSpPr>
        <a:xfrm>
          <a:off x="0" y="0"/>
          <a:ext cx="0" cy="0"/>
          <a:chOff x="0" y="0"/>
          <a:chExt cx="0" cy="0"/>
        </a:xfrm>
      </p:grpSpPr>
      <p:sp>
        <p:nvSpPr>
          <p:cNvPr id="5" name="Slide Number Placeholder 8"/>
          <p:cNvSpPr>
            <a:spLocks noGrp="1"/>
          </p:cNvSpPr>
          <p:nvPr>
            <p:ph type="sldNum" sz="quarter" idx="4"/>
          </p:nvPr>
        </p:nvSpPr>
        <p:spPr>
          <a:xfrm>
            <a:off x="245962" y="6381474"/>
            <a:ext cx="6089409" cy="365125"/>
          </a:xfrm>
          <a:prstGeom prst="rect">
            <a:avLst/>
          </a:prstGeom>
        </p:spPr>
        <p:txBody>
          <a:bodyPr vert="horz" lIns="91440" tIns="45720" rIns="91440" bIns="45720" rtlCol="0" anchor="b" anchorCtr="0"/>
          <a:lstStyle>
            <a:lvl1pPr algn="l">
              <a:defRPr sz="750">
                <a:solidFill>
                  <a:schemeClr val="tx1">
                    <a:tint val="75000"/>
                  </a:schemeClr>
                </a:solidFill>
              </a:defRPr>
            </a:lvl1pPr>
          </a:lstStyle>
          <a:p>
            <a:fld id="{8C8B385D-DF67-E241-B0BF-76B80A8E743B}" type="slidenum">
              <a:rPr lang="en-US" smtClean="0"/>
              <a:pPr/>
              <a:t>‹#›</a:t>
            </a:fld>
            <a:endParaRPr lang="en-US"/>
          </a:p>
        </p:txBody>
      </p:sp>
      <p:sp>
        <p:nvSpPr>
          <p:cNvPr id="6" name="Text Placeholder 10"/>
          <p:cNvSpPr>
            <a:spLocks noGrp="1"/>
          </p:cNvSpPr>
          <p:nvPr>
            <p:ph type="body" sz="quarter" idx="14" hasCustomPrompt="1"/>
          </p:nvPr>
        </p:nvSpPr>
        <p:spPr>
          <a:xfrm>
            <a:off x="229779" y="202589"/>
            <a:ext cx="2855141" cy="194651"/>
          </a:xfrm>
        </p:spPr>
        <p:txBody>
          <a:bodyPr wrap="none">
            <a:noAutofit/>
          </a:bodyPr>
          <a:lstStyle>
            <a:lvl1pPr marL="0" indent="0" algn="l">
              <a:buNone/>
              <a:defRPr sz="900" baseline="0">
                <a:solidFill>
                  <a:schemeClr val="tx1">
                    <a:lumMod val="75000"/>
                    <a:lumOff val="25000"/>
                  </a:schemeClr>
                </a:solidFill>
              </a:defRPr>
            </a:lvl1pPr>
          </a:lstStyle>
          <a:p>
            <a:pPr lvl="0"/>
            <a:r>
              <a:rPr lang="en-US"/>
              <a:t>CONTENT DESCRIPTION (optional)</a:t>
            </a:r>
          </a:p>
        </p:txBody>
      </p:sp>
      <p:sp>
        <p:nvSpPr>
          <p:cNvPr id="9" name="Text Placeholder 10"/>
          <p:cNvSpPr>
            <a:spLocks noGrp="1"/>
          </p:cNvSpPr>
          <p:nvPr>
            <p:ph type="body" sz="quarter" idx="15" hasCustomPrompt="1"/>
          </p:nvPr>
        </p:nvSpPr>
        <p:spPr>
          <a:xfrm>
            <a:off x="5988350" y="202589"/>
            <a:ext cx="2855141" cy="194651"/>
          </a:xfrm>
        </p:spPr>
        <p:txBody>
          <a:bodyPr wrap="none">
            <a:noAutofit/>
          </a:bodyPr>
          <a:lstStyle>
            <a:lvl1pPr marL="0" indent="0" algn="r">
              <a:buNone/>
              <a:defRPr sz="900" baseline="0">
                <a:solidFill>
                  <a:schemeClr val="tx1">
                    <a:lumMod val="75000"/>
                    <a:lumOff val="25000"/>
                  </a:schemeClr>
                </a:solidFill>
              </a:defRPr>
            </a:lvl1pPr>
          </a:lstStyle>
          <a:p>
            <a:pPr lvl="0"/>
            <a:r>
              <a:rPr lang="en-US"/>
              <a:t>DEPARTMENT NAME (optional)</a:t>
            </a:r>
          </a:p>
        </p:txBody>
      </p:sp>
    </p:spTree>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extLst>
    <p:ext uri="{DCECCB84-F9BA-43D5-87BE-67443E8EF086}">
      <p15:sldGuideLst xmlns:p15="http://schemas.microsoft.com/office/powerpoint/2012/main">
        <p15:guide id="1" pos="351" userDrawn="1">
          <p15:clr>
            <a:srgbClr val="FBAE40"/>
          </p15:clr>
        </p15:guide>
        <p15:guide id="2" pos="405" userDrawn="1">
          <p15:clr>
            <a:srgbClr val="FBAE40"/>
          </p15:clr>
        </p15:guide>
        <p15:guide id="3" pos="756" userDrawn="1">
          <p15:clr>
            <a:srgbClr val="FBAE40"/>
          </p15:clr>
        </p15:guide>
        <p15:guide id="4" pos="828" userDrawn="1">
          <p15:clr>
            <a:srgbClr val="FBAE40"/>
          </p15:clr>
        </p15:guide>
        <p15:guide id="5" pos="1170" userDrawn="1">
          <p15:clr>
            <a:srgbClr val="FBAE40"/>
          </p15:clr>
        </p15:guide>
        <p15:guide id="6" pos="1251" userDrawn="1">
          <p15:clr>
            <a:srgbClr val="FBAE40"/>
          </p15:clr>
        </p15:guide>
        <p15:guide id="7" pos="1593" userDrawn="1">
          <p15:clr>
            <a:srgbClr val="FBAE40"/>
          </p15:clr>
        </p15:guide>
        <p15:guide id="8" pos="1665" userDrawn="1">
          <p15:clr>
            <a:srgbClr val="FBAE40"/>
          </p15:clr>
        </p15:guide>
        <p15:guide id="9" pos="1998" userDrawn="1">
          <p15:clr>
            <a:srgbClr val="FBAE40"/>
          </p15:clr>
        </p15:guide>
        <p15:guide id="10" pos="2088" userDrawn="1">
          <p15:clr>
            <a:srgbClr val="FBAE40"/>
          </p15:clr>
        </p15:guide>
        <p15:guide id="11" pos="2412" userDrawn="1">
          <p15:clr>
            <a:srgbClr val="FBAE40"/>
          </p15:clr>
        </p15:guide>
        <p15:guide id="12" pos="2493" userDrawn="1">
          <p15:clr>
            <a:srgbClr val="FBAE40"/>
          </p15:clr>
        </p15:guide>
        <p15:guide id="13" pos="2835" userDrawn="1">
          <p15:clr>
            <a:srgbClr val="FBAE40"/>
          </p15:clr>
        </p15:guide>
        <p15:guide id="14" pos="2925" userDrawn="1">
          <p15:clr>
            <a:srgbClr val="FBAE40"/>
          </p15:clr>
        </p15:guide>
        <p15:guide id="15" pos="3249" userDrawn="1">
          <p15:clr>
            <a:srgbClr val="FBAE40"/>
          </p15:clr>
        </p15:guide>
        <p15:guide id="16" pos="3339" userDrawn="1">
          <p15:clr>
            <a:srgbClr val="FBAE40"/>
          </p15:clr>
        </p15:guide>
        <p15:guide id="17" pos="3672" userDrawn="1">
          <p15:clr>
            <a:srgbClr val="FBAE40"/>
          </p15:clr>
        </p15:guide>
        <p15:guide id="18" pos="3753" userDrawn="1">
          <p15:clr>
            <a:srgbClr val="FBAE40"/>
          </p15:clr>
        </p15:guide>
        <p15:guide id="19" pos="4086" userDrawn="1">
          <p15:clr>
            <a:srgbClr val="FBAE40"/>
          </p15:clr>
        </p15:guide>
        <p15:guide id="20" pos="4167" userDrawn="1">
          <p15:clr>
            <a:srgbClr val="FBAE40"/>
          </p15:clr>
        </p15:guide>
        <p15:guide id="21" pos="4923" userDrawn="1">
          <p15:clr>
            <a:srgbClr val="FBAE40"/>
          </p15:clr>
        </p15:guide>
        <p15:guide id="22" pos="5004" userDrawn="1">
          <p15:clr>
            <a:srgbClr val="FBAE40"/>
          </p15:clr>
        </p15:guide>
        <p15:guide id="23" pos="5337" userDrawn="1">
          <p15:clr>
            <a:srgbClr val="FBAE40"/>
          </p15:clr>
        </p15:guide>
        <p15:guide id="24" pos="5418" userDrawn="1">
          <p15:clr>
            <a:srgbClr val="FBAE40"/>
          </p15:clr>
        </p15:guide>
        <p15:guide id="25" orient="horz" pos="216" userDrawn="1">
          <p15:clr>
            <a:srgbClr val="FBAE40"/>
          </p15:clr>
        </p15:guide>
        <p15:guide id="26" pos="4509" userDrawn="1">
          <p15:clr>
            <a:srgbClr val="FBAE40"/>
          </p15:clr>
        </p15:guide>
        <p15:guide id="27" pos="4581"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AF7D7B-78FD-4098-94D4-67127D3DC729}"/>
              </a:ext>
            </a:extLst>
          </p:cNvPr>
          <p:cNvSpPr>
            <a:spLocks noGrp="1"/>
          </p:cNvSpPr>
          <p:nvPr>
            <p:ph type="dt" sz="half" idx="10"/>
          </p:nvPr>
        </p:nvSpPr>
        <p:spPr/>
        <p:txBody>
          <a:bodyPr/>
          <a:lstStyle/>
          <a:p>
            <a:fld id="{103CC1A8-5332-48E3-87DC-A2A2A50E2EF2}" type="datetimeFigureOut">
              <a:rPr lang="en-US" smtClean="0"/>
              <a:t>8/30/2022</a:t>
            </a:fld>
            <a:endParaRPr lang="en-US"/>
          </a:p>
        </p:txBody>
      </p:sp>
      <p:sp>
        <p:nvSpPr>
          <p:cNvPr id="3" name="Footer Placeholder 2">
            <a:extLst>
              <a:ext uri="{FF2B5EF4-FFF2-40B4-BE49-F238E27FC236}">
                <a16:creationId xmlns:a16="http://schemas.microsoft.com/office/drawing/2014/main" id="{B381B03E-DAF2-4A3A-A041-BC518B224E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6040ED-E81A-417C-A8F6-76F8D783D541}"/>
              </a:ext>
            </a:extLst>
          </p:cNvPr>
          <p:cNvSpPr>
            <a:spLocks noGrp="1"/>
          </p:cNvSpPr>
          <p:nvPr>
            <p:ph type="sldNum" sz="quarter" idx="12"/>
          </p:nvPr>
        </p:nvSpPr>
        <p:spPr/>
        <p:txBody>
          <a:bodyPr/>
          <a:lstStyle/>
          <a:p>
            <a:fld id="{747D46E2-9D43-4EFF-9895-35C79C0717C8}" type="slidenum">
              <a:rPr lang="en-US" smtClean="0"/>
              <a:t>‹#›</a:t>
            </a:fld>
            <a:endParaRPr lang="en-US"/>
          </a:p>
        </p:txBody>
      </p:sp>
    </p:spTree>
    <p:extLst>
      <p:ext uri="{BB962C8B-B14F-4D97-AF65-F5344CB8AC3E}">
        <p14:creationId xmlns:p14="http://schemas.microsoft.com/office/powerpoint/2010/main" val="3182849749"/>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rue 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z="1000"/>
            </a:lvl1pPr>
          </a:lstStyle>
          <a:p>
            <a:fld id="{8C8B385D-DF67-E241-B0BF-76B80A8E743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F3AD-AA00-45DA-ACF0-BB04E4146FEB}"/>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61F5570-919A-466C-AE1A-E4AB35BD6FB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074F713-26F6-453F-B8A8-73A4C2E80E9A}"/>
              </a:ext>
            </a:extLst>
          </p:cNvPr>
          <p:cNvSpPr>
            <a:spLocks noGrp="1"/>
          </p:cNvSpPr>
          <p:nvPr>
            <p:ph type="dt" sz="half" idx="10"/>
          </p:nvPr>
        </p:nvSpPr>
        <p:spPr/>
        <p:txBody>
          <a:bodyPr/>
          <a:lstStyle/>
          <a:p>
            <a:fld id="{1010D005-D1F3-4713-B011-4A89F96AC949}" type="datetimeFigureOut">
              <a:rPr lang="en-US" smtClean="0"/>
              <a:t>8/30/2022</a:t>
            </a:fld>
            <a:endParaRPr lang="en-US"/>
          </a:p>
        </p:txBody>
      </p:sp>
      <p:sp>
        <p:nvSpPr>
          <p:cNvPr id="5" name="Footer Placeholder 4">
            <a:extLst>
              <a:ext uri="{FF2B5EF4-FFF2-40B4-BE49-F238E27FC236}">
                <a16:creationId xmlns:a16="http://schemas.microsoft.com/office/drawing/2014/main" id="{D4CC7292-E7DE-4433-9612-FC3FE0A6EB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2C324D-8BA8-4D05-A045-D2B8C86C8207}"/>
              </a:ext>
            </a:extLst>
          </p:cNvPr>
          <p:cNvSpPr>
            <a:spLocks noGrp="1"/>
          </p:cNvSpPr>
          <p:nvPr>
            <p:ph type="sldNum" sz="quarter" idx="12"/>
          </p:nvPr>
        </p:nvSpPr>
        <p:spPr/>
        <p:txBody>
          <a:bodyPr/>
          <a:lstStyle/>
          <a:p>
            <a:fld id="{4F7BEC8F-26F0-4BB2-BC0D-29A36CF4BD35}" type="slidenum">
              <a:rPr lang="en-US" smtClean="0"/>
              <a:t>‹#›</a:t>
            </a:fld>
            <a:endParaRPr lang="en-US"/>
          </a:p>
        </p:txBody>
      </p:sp>
    </p:spTree>
    <p:extLst>
      <p:ext uri="{BB962C8B-B14F-4D97-AF65-F5344CB8AC3E}">
        <p14:creationId xmlns:p14="http://schemas.microsoft.com/office/powerpoint/2010/main" val="961090215"/>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86651-A5C8-44CD-B038-1DBE896104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BC27C8-D32D-4E70-932F-8BE09458F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9CAC0-8407-4E9C-8336-A157F796CD36}"/>
              </a:ext>
            </a:extLst>
          </p:cNvPr>
          <p:cNvSpPr>
            <a:spLocks noGrp="1"/>
          </p:cNvSpPr>
          <p:nvPr>
            <p:ph type="dt" sz="half" idx="10"/>
          </p:nvPr>
        </p:nvSpPr>
        <p:spPr/>
        <p:txBody>
          <a:bodyPr/>
          <a:lstStyle/>
          <a:p>
            <a:fld id="{1010D005-D1F3-4713-B011-4A89F96AC949}" type="datetimeFigureOut">
              <a:rPr lang="en-US" smtClean="0"/>
              <a:t>8/30/2022</a:t>
            </a:fld>
            <a:endParaRPr lang="en-US"/>
          </a:p>
        </p:txBody>
      </p:sp>
      <p:sp>
        <p:nvSpPr>
          <p:cNvPr id="5" name="Footer Placeholder 4">
            <a:extLst>
              <a:ext uri="{FF2B5EF4-FFF2-40B4-BE49-F238E27FC236}">
                <a16:creationId xmlns:a16="http://schemas.microsoft.com/office/drawing/2014/main" id="{698BC87A-3770-456E-8BB0-ED47582655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B730E2-2440-4582-AD7D-532CB4C4076A}"/>
              </a:ext>
            </a:extLst>
          </p:cNvPr>
          <p:cNvSpPr>
            <a:spLocks noGrp="1"/>
          </p:cNvSpPr>
          <p:nvPr>
            <p:ph type="sldNum" sz="quarter" idx="12"/>
          </p:nvPr>
        </p:nvSpPr>
        <p:spPr/>
        <p:txBody>
          <a:bodyPr/>
          <a:lstStyle/>
          <a:p>
            <a:fld id="{4F7BEC8F-26F0-4BB2-BC0D-29A36CF4BD35}" type="slidenum">
              <a:rPr lang="en-US" smtClean="0"/>
              <a:t>‹#›</a:t>
            </a:fld>
            <a:endParaRPr lang="en-US"/>
          </a:p>
        </p:txBody>
      </p:sp>
    </p:spTree>
    <p:extLst>
      <p:ext uri="{BB962C8B-B14F-4D97-AF65-F5344CB8AC3E}">
        <p14:creationId xmlns:p14="http://schemas.microsoft.com/office/powerpoint/2010/main" val="953047740"/>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_Photo Top">
    <p:spTree>
      <p:nvGrpSpPr>
        <p:cNvPr id="1" name=""/>
        <p:cNvGrpSpPr/>
        <p:nvPr/>
      </p:nvGrpSpPr>
      <p:grpSpPr>
        <a:xfrm>
          <a:off x="0" y="0"/>
          <a:ext cx="0" cy="0"/>
          <a:chOff x="0" y="0"/>
          <a:chExt cx="0" cy="0"/>
        </a:xfrm>
      </p:grpSpPr>
      <p:sp>
        <p:nvSpPr>
          <p:cNvPr id="12" name="Title Placeholder 7"/>
          <p:cNvSpPr>
            <a:spLocks noGrp="1"/>
          </p:cNvSpPr>
          <p:nvPr>
            <p:ph type="title"/>
          </p:nvPr>
        </p:nvSpPr>
        <p:spPr>
          <a:xfrm>
            <a:off x="628568" y="4323522"/>
            <a:ext cx="7886864" cy="721244"/>
          </a:xfrm>
          <a:prstGeom prst="rect">
            <a:avLst/>
          </a:prstGeom>
        </p:spPr>
        <p:txBody>
          <a:bodyPr vert="horz" lIns="91440" tIns="45720" rIns="91440" bIns="45720" rtlCol="0" anchor="ctr">
            <a:normAutofit/>
          </a:bodyPr>
          <a:lstStyle>
            <a:lvl1pPr>
              <a:lnSpc>
                <a:spcPct val="100000"/>
              </a:lnSpc>
              <a:defRPr/>
            </a:lvl1pPr>
          </a:lstStyle>
          <a:p>
            <a:r>
              <a:rPr lang="en-US"/>
              <a:t>Title of presentation goes in this space</a:t>
            </a:r>
          </a:p>
        </p:txBody>
      </p:sp>
      <p:sp>
        <p:nvSpPr>
          <p:cNvPr id="16" name="Text Placeholder 15"/>
          <p:cNvSpPr>
            <a:spLocks noGrp="1"/>
          </p:cNvSpPr>
          <p:nvPr>
            <p:ph type="body" sz="quarter" idx="10" hasCustomPrompt="1"/>
          </p:nvPr>
        </p:nvSpPr>
        <p:spPr>
          <a:xfrm>
            <a:off x="628568" y="5347252"/>
            <a:ext cx="7886864" cy="565219"/>
          </a:xfrm>
          <a:prstGeom prst="rect">
            <a:avLst/>
          </a:prstGeom>
        </p:spPr>
        <p:txBody>
          <a:bodyPr anchor="b" anchorCtr="0"/>
          <a:lstStyle>
            <a:lvl1pPr marL="0" indent="0" algn="ctr">
              <a:buFontTx/>
              <a:buNone/>
              <a:defRPr sz="1050" baseline="0">
                <a:solidFill>
                  <a:schemeClr val="tx2"/>
                </a:solidFill>
              </a:defRPr>
            </a:lvl1pPr>
          </a:lstStyle>
          <a:p>
            <a:r>
              <a:rPr lang="en-US" sz="1125"/>
              <a:t>Presenter information</a:t>
            </a:r>
          </a:p>
        </p:txBody>
      </p:sp>
      <p:sp>
        <p:nvSpPr>
          <p:cNvPr id="3" name="Picture Placeholder 2"/>
          <p:cNvSpPr>
            <a:spLocks noGrp="1"/>
          </p:cNvSpPr>
          <p:nvPr>
            <p:ph type="pic" sz="quarter" idx="11"/>
          </p:nvPr>
        </p:nvSpPr>
        <p:spPr>
          <a:xfrm>
            <a:off x="0" y="0"/>
            <a:ext cx="9143405" cy="3826669"/>
          </a:xfrm>
          <a:prstGeom prst="rect">
            <a:avLst/>
          </a:prstGeom>
          <a:noFill/>
        </p:spPr>
        <p:txBody>
          <a:bodyPr/>
          <a:lstStyle/>
          <a:p>
            <a:endParaRPr lang="en-US"/>
          </a:p>
        </p:txBody>
      </p:sp>
      <p:sp>
        <p:nvSpPr>
          <p:cNvPr id="9" name="Slide Number Placeholder 8"/>
          <p:cNvSpPr>
            <a:spLocks noGrp="1"/>
          </p:cNvSpPr>
          <p:nvPr>
            <p:ph type="sldNum" sz="quarter" idx="4"/>
          </p:nvPr>
        </p:nvSpPr>
        <p:spPr>
          <a:xfrm>
            <a:off x="245962" y="6381474"/>
            <a:ext cx="6089409"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r>
              <a:rPr lang="en-US"/>
              <a:t>  |   Copyright © 2017 Kaiser Foundation Health Plan, Inc.</a:t>
            </a:r>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91453" y="6337910"/>
            <a:ext cx="2019300" cy="228600"/>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C2028-5EAB-403F-BDE9-19C377063F42}"/>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7CDEA9E-F995-41E6-83D7-CFF4D0787CC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B3233F-E4E1-46EB-8A69-1F42FD7203DF}"/>
              </a:ext>
            </a:extLst>
          </p:cNvPr>
          <p:cNvSpPr>
            <a:spLocks noGrp="1"/>
          </p:cNvSpPr>
          <p:nvPr>
            <p:ph type="dt" sz="half" idx="10"/>
          </p:nvPr>
        </p:nvSpPr>
        <p:spPr/>
        <p:txBody>
          <a:bodyPr/>
          <a:lstStyle/>
          <a:p>
            <a:fld id="{1010D005-D1F3-4713-B011-4A89F96AC949}" type="datetimeFigureOut">
              <a:rPr lang="en-US" smtClean="0"/>
              <a:t>8/30/2022</a:t>
            </a:fld>
            <a:endParaRPr lang="en-US"/>
          </a:p>
        </p:txBody>
      </p:sp>
      <p:sp>
        <p:nvSpPr>
          <p:cNvPr id="5" name="Footer Placeholder 4">
            <a:extLst>
              <a:ext uri="{FF2B5EF4-FFF2-40B4-BE49-F238E27FC236}">
                <a16:creationId xmlns:a16="http://schemas.microsoft.com/office/drawing/2014/main" id="{9CBD8597-37DC-478F-BF56-6AD7CF9F84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ADF92A-F88E-4F0C-863E-EF6A4D91C1F6}"/>
              </a:ext>
            </a:extLst>
          </p:cNvPr>
          <p:cNvSpPr>
            <a:spLocks noGrp="1"/>
          </p:cNvSpPr>
          <p:nvPr>
            <p:ph type="sldNum" sz="quarter" idx="12"/>
          </p:nvPr>
        </p:nvSpPr>
        <p:spPr/>
        <p:txBody>
          <a:bodyPr/>
          <a:lstStyle/>
          <a:p>
            <a:fld id="{4F7BEC8F-26F0-4BB2-BC0D-29A36CF4BD35}" type="slidenum">
              <a:rPr lang="en-US" smtClean="0"/>
              <a:t>‹#›</a:t>
            </a:fld>
            <a:endParaRPr lang="en-US"/>
          </a:p>
        </p:txBody>
      </p:sp>
    </p:spTree>
    <p:extLst>
      <p:ext uri="{BB962C8B-B14F-4D97-AF65-F5344CB8AC3E}">
        <p14:creationId xmlns:p14="http://schemas.microsoft.com/office/powerpoint/2010/main" val="99070593"/>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97498-BE5B-479B-821B-D64C66E592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826A66-D1E3-467C-A349-827100849BF7}"/>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50B0E3-FDD8-4126-A054-E93DEA17103A}"/>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AF706F-F6C4-4B19-BB44-5DBF3F78DFAB}"/>
              </a:ext>
            </a:extLst>
          </p:cNvPr>
          <p:cNvSpPr>
            <a:spLocks noGrp="1"/>
          </p:cNvSpPr>
          <p:nvPr>
            <p:ph type="dt" sz="half" idx="10"/>
          </p:nvPr>
        </p:nvSpPr>
        <p:spPr/>
        <p:txBody>
          <a:bodyPr/>
          <a:lstStyle/>
          <a:p>
            <a:fld id="{1010D005-D1F3-4713-B011-4A89F96AC949}" type="datetimeFigureOut">
              <a:rPr lang="en-US" smtClean="0"/>
              <a:t>8/30/2022</a:t>
            </a:fld>
            <a:endParaRPr lang="en-US"/>
          </a:p>
        </p:txBody>
      </p:sp>
      <p:sp>
        <p:nvSpPr>
          <p:cNvPr id="6" name="Footer Placeholder 5">
            <a:extLst>
              <a:ext uri="{FF2B5EF4-FFF2-40B4-BE49-F238E27FC236}">
                <a16:creationId xmlns:a16="http://schemas.microsoft.com/office/drawing/2014/main" id="{E79CA099-2ACA-40D9-A5B7-23487C6402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765FC0-2780-494E-9C77-30217B9D771F}"/>
              </a:ext>
            </a:extLst>
          </p:cNvPr>
          <p:cNvSpPr>
            <a:spLocks noGrp="1"/>
          </p:cNvSpPr>
          <p:nvPr>
            <p:ph type="sldNum" sz="quarter" idx="12"/>
          </p:nvPr>
        </p:nvSpPr>
        <p:spPr/>
        <p:txBody>
          <a:bodyPr/>
          <a:lstStyle/>
          <a:p>
            <a:fld id="{4F7BEC8F-26F0-4BB2-BC0D-29A36CF4BD35}" type="slidenum">
              <a:rPr lang="en-US" smtClean="0"/>
              <a:t>‹#›</a:t>
            </a:fld>
            <a:endParaRPr lang="en-US"/>
          </a:p>
        </p:txBody>
      </p:sp>
    </p:spTree>
    <p:extLst>
      <p:ext uri="{BB962C8B-B14F-4D97-AF65-F5344CB8AC3E}">
        <p14:creationId xmlns:p14="http://schemas.microsoft.com/office/powerpoint/2010/main" val="2743430546"/>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C1DCD-9F4B-47AE-B85B-A89875D57704}"/>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D096FD-411E-4A21-BA73-CE596F1EB77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EF07A11-10D5-43A2-8867-B2CB0AFD3AC1}"/>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C73FC4-BCBA-467F-AFD0-96F0274EDEB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70D5F21-E777-451E-B6F6-E811CCB16A95}"/>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62D1F1-89A5-4816-9D74-98407FFB9FA4}"/>
              </a:ext>
            </a:extLst>
          </p:cNvPr>
          <p:cNvSpPr>
            <a:spLocks noGrp="1"/>
          </p:cNvSpPr>
          <p:nvPr>
            <p:ph type="dt" sz="half" idx="10"/>
          </p:nvPr>
        </p:nvSpPr>
        <p:spPr/>
        <p:txBody>
          <a:bodyPr/>
          <a:lstStyle/>
          <a:p>
            <a:fld id="{1010D005-D1F3-4713-B011-4A89F96AC949}" type="datetimeFigureOut">
              <a:rPr lang="en-US" smtClean="0"/>
              <a:t>8/30/2022</a:t>
            </a:fld>
            <a:endParaRPr lang="en-US"/>
          </a:p>
        </p:txBody>
      </p:sp>
      <p:sp>
        <p:nvSpPr>
          <p:cNvPr id="8" name="Footer Placeholder 7">
            <a:extLst>
              <a:ext uri="{FF2B5EF4-FFF2-40B4-BE49-F238E27FC236}">
                <a16:creationId xmlns:a16="http://schemas.microsoft.com/office/drawing/2014/main" id="{B702E4B7-7373-4003-829C-A96C5EBFC0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CAA4B5-2DEB-40BC-A58D-8B40D0D0F80F}"/>
              </a:ext>
            </a:extLst>
          </p:cNvPr>
          <p:cNvSpPr>
            <a:spLocks noGrp="1"/>
          </p:cNvSpPr>
          <p:nvPr>
            <p:ph type="sldNum" sz="quarter" idx="12"/>
          </p:nvPr>
        </p:nvSpPr>
        <p:spPr/>
        <p:txBody>
          <a:bodyPr/>
          <a:lstStyle/>
          <a:p>
            <a:fld id="{4F7BEC8F-26F0-4BB2-BC0D-29A36CF4BD35}" type="slidenum">
              <a:rPr lang="en-US" smtClean="0"/>
              <a:t>‹#›</a:t>
            </a:fld>
            <a:endParaRPr lang="en-US"/>
          </a:p>
        </p:txBody>
      </p:sp>
    </p:spTree>
    <p:extLst>
      <p:ext uri="{BB962C8B-B14F-4D97-AF65-F5344CB8AC3E}">
        <p14:creationId xmlns:p14="http://schemas.microsoft.com/office/powerpoint/2010/main" val="4052136997"/>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0082-C19A-48C8-9C45-EDF184D4C5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78CB9F-965F-4BB4-8FF6-A988828A9C18}"/>
              </a:ext>
            </a:extLst>
          </p:cNvPr>
          <p:cNvSpPr>
            <a:spLocks noGrp="1"/>
          </p:cNvSpPr>
          <p:nvPr>
            <p:ph type="dt" sz="half" idx="10"/>
          </p:nvPr>
        </p:nvSpPr>
        <p:spPr/>
        <p:txBody>
          <a:bodyPr/>
          <a:lstStyle/>
          <a:p>
            <a:fld id="{1010D005-D1F3-4713-B011-4A89F96AC949}" type="datetimeFigureOut">
              <a:rPr lang="en-US" smtClean="0"/>
              <a:t>8/30/2022</a:t>
            </a:fld>
            <a:endParaRPr lang="en-US"/>
          </a:p>
        </p:txBody>
      </p:sp>
      <p:sp>
        <p:nvSpPr>
          <p:cNvPr id="4" name="Footer Placeholder 3">
            <a:extLst>
              <a:ext uri="{FF2B5EF4-FFF2-40B4-BE49-F238E27FC236}">
                <a16:creationId xmlns:a16="http://schemas.microsoft.com/office/drawing/2014/main" id="{6E049795-E650-4534-AFF4-1F47DB819C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73D5B1-D509-4171-8C56-65D9758A950A}"/>
              </a:ext>
            </a:extLst>
          </p:cNvPr>
          <p:cNvSpPr>
            <a:spLocks noGrp="1"/>
          </p:cNvSpPr>
          <p:nvPr>
            <p:ph type="sldNum" sz="quarter" idx="12"/>
          </p:nvPr>
        </p:nvSpPr>
        <p:spPr/>
        <p:txBody>
          <a:bodyPr/>
          <a:lstStyle/>
          <a:p>
            <a:fld id="{4F7BEC8F-26F0-4BB2-BC0D-29A36CF4BD35}" type="slidenum">
              <a:rPr lang="en-US" smtClean="0"/>
              <a:t>‹#›</a:t>
            </a:fld>
            <a:endParaRPr lang="en-US"/>
          </a:p>
        </p:txBody>
      </p:sp>
    </p:spTree>
    <p:extLst>
      <p:ext uri="{BB962C8B-B14F-4D97-AF65-F5344CB8AC3E}">
        <p14:creationId xmlns:p14="http://schemas.microsoft.com/office/powerpoint/2010/main" val="3862712873"/>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78CD03-F141-49DF-9C7F-27F49542BDB4}"/>
              </a:ext>
            </a:extLst>
          </p:cNvPr>
          <p:cNvSpPr>
            <a:spLocks noGrp="1"/>
          </p:cNvSpPr>
          <p:nvPr>
            <p:ph type="dt" sz="half" idx="10"/>
          </p:nvPr>
        </p:nvSpPr>
        <p:spPr/>
        <p:txBody>
          <a:bodyPr/>
          <a:lstStyle/>
          <a:p>
            <a:fld id="{1010D005-D1F3-4713-B011-4A89F96AC949}" type="datetimeFigureOut">
              <a:rPr lang="en-US" smtClean="0"/>
              <a:t>8/30/2022</a:t>
            </a:fld>
            <a:endParaRPr lang="en-US"/>
          </a:p>
        </p:txBody>
      </p:sp>
      <p:sp>
        <p:nvSpPr>
          <p:cNvPr id="3" name="Footer Placeholder 2">
            <a:extLst>
              <a:ext uri="{FF2B5EF4-FFF2-40B4-BE49-F238E27FC236}">
                <a16:creationId xmlns:a16="http://schemas.microsoft.com/office/drawing/2014/main" id="{691CAB25-4748-4A40-8D60-70F57DDD12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661BA1-9701-4AD0-9283-7819CF0B2F4B}"/>
              </a:ext>
            </a:extLst>
          </p:cNvPr>
          <p:cNvSpPr>
            <a:spLocks noGrp="1"/>
          </p:cNvSpPr>
          <p:nvPr>
            <p:ph type="sldNum" sz="quarter" idx="12"/>
          </p:nvPr>
        </p:nvSpPr>
        <p:spPr/>
        <p:txBody>
          <a:bodyPr/>
          <a:lstStyle/>
          <a:p>
            <a:fld id="{4F7BEC8F-26F0-4BB2-BC0D-29A36CF4BD35}" type="slidenum">
              <a:rPr lang="en-US" smtClean="0"/>
              <a:t>‹#›</a:t>
            </a:fld>
            <a:endParaRPr lang="en-US"/>
          </a:p>
        </p:txBody>
      </p:sp>
    </p:spTree>
    <p:extLst>
      <p:ext uri="{BB962C8B-B14F-4D97-AF65-F5344CB8AC3E}">
        <p14:creationId xmlns:p14="http://schemas.microsoft.com/office/powerpoint/2010/main" val="3814931605"/>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FBAB6-3839-4D3C-B803-9F2A2A5E1CC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32D2D72-A0DA-4D00-855B-966B3A3D265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898D57-DB14-4375-9D7B-2A0FE915CAE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0B45DD9-B397-4847-B402-7BCB04D549B6}"/>
              </a:ext>
            </a:extLst>
          </p:cNvPr>
          <p:cNvSpPr>
            <a:spLocks noGrp="1"/>
          </p:cNvSpPr>
          <p:nvPr>
            <p:ph type="dt" sz="half" idx="10"/>
          </p:nvPr>
        </p:nvSpPr>
        <p:spPr/>
        <p:txBody>
          <a:bodyPr/>
          <a:lstStyle/>
          <a:p>
            <a:fld id="{1010D005-D1F3-4713-B011-4A89F96AC949}" type="datetimeFigureOut">
              <a:rPr lang="en-US" smtClean="0"/>
              <a:t>8/30/2022</a:t>
            </a:fld>
            <a:endParaRPr lang="en-US"/>
          </a:p>
        </p:txBody>
      </p:sp>
      <p:sp>
        <p:nvSpPr>
          <p:cNvPr id="6" name="Footer Placeholder 5">
            <a:extLst>
              <a:ext uri="{FF2B5EF4-FFF2-40B4-BE49-F238E27FC236}">
                <a16:creationId xmlns:a16="http://schemas.microsoft.com/office/drawing/2014/main" id="{398DEC02-FB26-475C-9BDC-10C7BBDF94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E4E964-BA5B-45E8-9E0C-4C1E4263A34E}"/>
              </a:ext>
            </a:extLst>
          </p:cNvPr>
          <p:cNvSpPr>
            <a:spLocks noGrp="1"/>
          </p:cNvSpPr>
          <p:nvPr>
            <p:ph type="sldNum" sz="quarter" idx="12"/>
          </p:nvPr>
        </p:nvSpPr>
        <p:spPr/>
        <p:txBody>
          <a:bodyPr/>
          <a:lstStyle/>
          <a:p>
            <a:fld id="{4F7BEC8F-26F0-4BB2-BC0D-29A36CF4BD35}" type="slidenum">
              <a:rPr lang="en-US" smtClean="0"/>
              <a:t>‹#›</a:t>
            </a:fld>
            <a:endParaRPr lang="en-US"/>
          </a:p>
        </p:txBody>
      </p:sp>
    </p:spTree>
    <p:extLst>
      <p:ext uri="{BB962C8B-B14F-4D97-AF65-F5344CB8AC3E}">
        <p14:creationId xmlns:p14="http://schemas.microsoft.com/office/powerpoint/2010/main" val="2418885926"/>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0640F-7933-4238-8C62-1EA5237F2B4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FBA79AD-9A7A-4152-824A-9972BE46C06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1856CEF-C584-4AD9-B55D-B2224525CC0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F4A7B27-E436-4379-BF55-0DF25D63C4D9}"/>
              </a:ext>
            </a:extLst>
          </p:cNvPr>
          <p:cNvSpPr>
            <a:spLocks noGrp="1"/>
          </p:cNvSpPr>
          <p:nvPr>
            <p:ph type="dt" sz="half" idx="10"/>
          </p:nvPr>
        </p:nvSpPr>
        <p:spPr/>
        <p:txBody>
          <a:bodyPr/>
          <a:lstStyle/>
          <a:p>
            <a:fld id="{1010D005-D1F3-4713-B011-4A89F96AC949}" type="datetimeFigureOut">
              <a:rPr lang="en-US" smtClean="0"/>
              <a:t>8/30/2022</a:t>
            </a:fld>
            <a:endParaRPr lang="en-US"/>
          </a:p>
        </p:txBody>
      </p:sp>
      <p:sp>
        <p:nvSpPr>
          <p:cNvPr id="6" name="Footer Placeholder 5">
            <a:extLst>
              <a:ext uri="{FF2B5EF4-FFF2-40B4-BE49-F238E27FC236}">
                <a16:creationId xmlns:a16="http://schemas.microsoft.com/office/drawing/2014/main" id="{367F9AA1-2BAD-4B84-968D-0C9D3D92E0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509E14-B731-4D19-A9F7-213616CC8C60}"/>
              </a:ext>
            </a:extLst>
          </p:cNvPr>
          <p:cNvSpPr>
            <a:spLocks noGrp="1"/>
          </p:cNvSpPr>
          <p:nvPr>
            <p:ph type="sldNum" sz="quarter" idx="12"/>
          </p:nvPr>
        </p:nvSpPr>
        <p:spPr/>
        <p:txBody>
          <a:bodyPr/>
          <a:lstStyle/>
          <a:p>
            <a:fld id="{4F7BEC8F-26F0-4BB2-BC0D-29A36CF4BD35}" type="slidenum">
              <a:rPr lang="en-US" smtClean="0"/>
              <a:t>‹#›</a:t>
            </a:fld>
            <a:endParaRPr lang="en-US"/>
          </a:p>
        </p:txBody>
      </p:sp>
    </p:spTree>
    <p:extLst>
      <p:ext uri="{BB962C8B-B14F-4D97-AF65-F5344CB8AC3E}">
        <p14:creationId xmlns:p14="http://schemas.microsoft.com/office/powerpoint/2010/main" val="2540045686"/>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4AE6-1015-4645-A628-500A33A95D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DE64AB-D329-46E0-BA79-B23EE42F42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AA8E6-E283-4C41-8DBA-C3D2256C8716}"/>
              </a:ext>
            </a:extLst>
          </p:cNvPr>
          <p:cNvSpPr>
            <a:spLocks noGrp="1"/>
          </p:cNvSpPr>
          <p:nvPr>
            <p:ph type="dt" sz="half" idx="10"/>
          </p:nvPr>
        </p:nvSpPr>
        <p:spPr/>
        <p:txBody>
          <a:bodyPr/>
          <a:lstStyle/>
          <a:p>
            <a:fld id="{1010D005-D1F3-4713-B011-4A89F96AC949}" type="datetimeFigureOut">
              <a:rPr lang="en-US" smtClean="0"/>
              <a:t>8/30/2022</a:t>
            </a:fld>
            <a:endParaRPr lang="en-US"/>
          </a:p>
        </p:txBody>
      </p:sp>
      <p:sp>
        <p:nvSpPr>
          <p:cNvPr id="5" name="Footer Placeholder 4">
            <a:extLst>
              <a:ext uri="{FF2B5EF4-FFF2-40B4-BE49-F238E27FC236}">
                <a16:creationId xmlns:a16="http://schemas.microsoft.com/office/drawing/2014/main" id="{DDBF008D-20A8-47C6-8B16-F5B48001D6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1E04A-FD83-4667-86F2-F42002564BCC}"/>
              </a:ext>
            </a:extLst>
          </p:cNvPr>
          <p:cNvSpPr>
            <a:spLocks noGrp="1"/>
          </p:cNvSpPr>
          <p:nvPr>
            <p:ph type="sldNum" sz="quarter" idx="12"/>
          </p:nvPr>
        </p:nvSpPr>
        <p:spPr/>
        <p:txBody>
          <a:bodyPr/>
          <a:lstStyle/>
          <a:p>
            <a:fld id="{4F7BEC8F-26F0-4BB2-BC0D-29A36CF4BD35}" type="slidenum">
              <a:rPr lang="en-US" smtClean="0"/>
              <a:t>‹#›</a:t>
            </a:fld>
            <a:endParaRPr lang="en-US"/>
          </a:p>
        </p:txBody>
      </p:sp>
    </p:spTree>
    <p:extLst>
      <p:ext uri="{BB962C8B-B14F-4D97-AF65-F5344CB8AC3E}">
        <p14:creationId xmlns:p14="http://schemas.microsoft.com/office/powerpoint/2010/main" val="3535160321"/>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4CF1B0-220D-462F-B12C-094A3A227DB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527A31-5D4C-491B-B70A-210D285AC98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F6110C-007D-40C4-81E1-F61FBA351E93}"/>
              </a:ext>
            </a:extLst>
          </p:cNvPr>
          <p:cNvSpPr>
            <a:spLocks noGrp="1"/>
          </p:cNvSpPr>
          <p:nvPr>
            <p:ph type="dt" sz="half" idx="10"/>
          </p:nvPr>
        </p:nvSpPr>
        <p:spPr/>
        <p:txBody>
          <a:bodyPr/>
          <a:lstStyle/>
          <a:p>
            <a:fld id="{1010D005-D1F3-4713-B011-4A89F96AC949}" type="datetimeFigureOut">
              <a:rPr lang="en-US" smtClean="0"/>
              <a:t>8/30/2022</a:t>
            </a:fld>
            <a:endParaRPr lang="en-US"/>
          </a:p>
        </p:txBody>
      </p:sp>
      <p:sp>
        <p:nvSpPr>
          <p:cNvPr id="5" name="Footer Placeholder 4">
            <a:extLst>
              <a:ext uri="{FF2B5EF4-FFF2-40B4-BE49-F238E27FC236}">
                <a16:creationId xmlns:a16="http://schemas.microsoft.com/office/drawing/2014/main" id="{D53A3B79-2DD2-45B6-B8BC-9A5B645EAC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632F96-E782-4F63-9AFD-AA181269145C}"/>
              </a:ext>
            </a:extLst>
          </p:cNvPr>
          <p:cNvSpPr>
            <a:spLocks noGrp="1"/>
          </p:cNvSpPr>
          <p:nvPr>
            <p:ph type="sldNum" sz="quarter" idx="12"/>
          </p:nvPr>
        </p:nvSpPr>
        <p:spPr/>
        <p:txBody>
          <a:bodyPr/>
          <a:lstStyle/>
          <a:p>
            <a:fld id="{4F7BEC8F-26F0-4BB2-BC0D-29A36CF4BD35}" type="slidenum">
              <a:rPr lang="en-US" smtClean="0"/>
              <a:t>‹#›</a:t>
            </a:fld>
            <a:endParaRPr lang="en-US"/>
          </a:p>
        </p:txBody>
      </p:sp>
    </p:spTree>
    <p:extLst>
      <p:ext uri="{BB962C8B-B14F-4D97-AF65-F5344CB8AC3E}">
        <p14:creationId xmlns:p14="http://schemas.microsoft.com/office/powerpoint/2010/main" val="2315934045"/>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rue 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sz="750"/>
            </a:lvl1pPr>
          </a:lstStyle>
          <a:p>
            <a:fld id="{8C8B385D-DF67-E241-B0BF-76B80A8E743B}" type="slidenum">
              <a:rPr lang="en-US" smtClean="0"/>
              <a:pPr/>
              <a:t>‹#›</a:t>
            </a:fld>
            <a:endParaRPr lang="en-US"/>
          </a:p>
        </p:txBody>
      </p:sp>
    </p:spTree>
    <p:extLst>
      <p:ext uri="{BB962C8B-B14F-4D97-AF65-F5344CB8AC3E}">
        <p14:creationId xmlns:p14="http://schemas.microsoft.com/office/powerpoint/2010/main" val="610681060"/>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3 Photos">
    <p:spTree>
      <p:nvGrpSpPr>
        <p:cNvPr id="1" name=""/>
        <p:cNvGrpSpPr/>
        <p:nvPr/>
      </p:nvGrpSpPr>
      <p:grpSpPr>
        <a:xfrm>
          <a:off x="0" y="0"/>
          <a:ext cx="0" cy="0"/>
          <a:chOff x="0" y="0"/>
          <a:chExt cx="0" cy="0"/>
        </a:xfrm>
      </p:grpSpPr>
      <p:sp>
        <p:nvSpPr>
          <p:cNvPr id="14" name="Title Placeholder 7"/>
          <p:cNvSpPr>
            <a:spLocks noGrp="1"/>
          </p:cNvSpPr>
          <p:nvPr>
            <p:ph type="title"/>
          </p:nvPr>
        </p:nvSpPr>
        <p:spPr>
          <a:xfrm>
            <a:off x="628568" y="4323522"/>
            <a:ext cx="7886864" cy="721244"/>
          </a:xfrm>
          <a:prstGeom prst="rect">
            <a:avLst/>
          </a:prstGeom>
        </p:spPr>
        <p:txBody>
          <a:bodyPr vert="horz" lIns="91440" tIns="45720" rIns="91440" bIns="45720" rtlCol="0" anchor="ctr">
            <a:normAutofit/>
          </a:bodyPr>
          <a:lstStyle>
            <a:lvl1pPr>
              <a:lnSpc>
                <a:spcPct val="100000"/>
              </a:lnSpc>
              <a:defRPr/>
            </a:lvl1pPr>
          </a:lstStyle>
          <a:p>
            <a:r>
              <a:rPr lang="en-US"/>
              <a:t>Title of presentation goes in this space</a:t>
            </a:r>
          </a:p>
        </p:txBody>
      </p:sp>
      <p:sp>
        <p:nvSpPr>
          <p:cNvPr id="15" name="Text Placeholder 15"/>
          <p:cNvSpPr>
            <a:spLocks noGrp="1"/>
          </p:cNvSpPr>
          <p:nvPr>
            <p:ph type="body" sz="quarter" idx="10" hasCustomPrompt="1"/>
          </p:nvPr>
        </p:nvSpPr>
        <p:spPr>
          <a:xfrm>
            <a:off x="628568" y="5347252"/>
            <a:ext cx="7886864" cy="565219"/>
          </a:xfrm>
          <a:prstGeom prst="rect">
            <a:avLst/>
          </a:prstGeom>
        </p:spPr>
        <p:txBody>
          <a:bodyPr anchor="b" anchorCtr="0"/>
          <a:lstStyle>
            <a:lvl1pPr marL="0" indent="0" algn="ctr">
              <a:buFontTx/>
              <a:buNone/>
              <a:defRPr sz="1050" baseline="0">
                <a:solidFill>
                  <a:schemeClr val="tx2"/>
                </a:solidFill>
              </a:defRPr>
            </a:lvl1pPr>
          </a:lstStyle>
          <a:p>
            <a:r>
              <a:rPr lang="en-US" sz="1125"/>
              <a:t>Presenter information</a:t>
            </a:r>
          </a:p>
        </p:txBody>
      </p:sp>
      <p:sp>
        <p:nvSpPr>
          <p:cNvPr id="3" name="Picture Placeholder 2"/>
          <p:cNvSpPr>
            <a:spLocks noGrp="1"/>
          </p:cNvSpPr>
          <p:nvPr>
            <p:ph type="pic" sz="quarter" idx="11"/>
          </p:nvPr>
        </p:nvSpPr>
        <p:spPr>
          <a:xfrm>
            <a:off x="0" y="0"/>
            <a:ext cx="3052960" cy="3365500"/>
          </a:xfrm>
          <a:prstGeom prst="rect">
            <a:avLst/>
          </a:prstGeom>
          <a:solidFill>
            <a:schemeClr val="bg1">
              <a:lumMod val="95000"/>
            </a:schemeClr>
          </a:solidFill>
        </p:spPr>
        <p:txBody>
          <a:bodyPr/>
          <a:lstStyle/>
          <a:p>
            <a:endParaRPr lang="en-US"/>
          </a:p>
        </p:txBody>
      </p:sp>
      <p:sp>
        <p:nvSpPr>
          <p:cNvPr id="5" name="Picture Placeholder 4"/>
          <p:cNvSpPr>
            <a:spLocks noGrp="1"/>
          </p:cNvSpPr>
          <p:nvPr>
            <p:ph type="pic" sz="quarter" idx="12"/>
          </p:nvPr>
        </p:nvSpPr>
        <p:spPr>
          <a:xfrm>
            <a:off x="3052961" y="0"/>
            <a:ext cx="3052960" cy="3365500"/>
          </a:xfrm>
          <a:prstGeom prst="rect">
            <a:avLst/>
          </a:prstGeom>
          <a:solidFill>
            <a:schemeClr val="bg1">
              <a:lumMod val="95000"/>
            </a:schemeClr>
          </a:solidFill>
        </p:spPr>
        <p:txBody>
          <a:bodyPr/>
          <a:lstStyle/>
          <a:p>
            <a:endParaRPr lang="en-US"/>
          </a:p>
        </p:txBody>
      </p:sp>
      <p:sp>
        <p:nvSpPr>
          <p:cNvPr id="12" name="Picture Placeholder 11"/>
          <p:cNvSpPr>
            <a:spLocks noGrp="1"/>
          </p:cNvSpPr>
          <p:nvPr>
            <p:ph type="pic" sz="quarter" idx="13"/>
          </p:nvPr>
        </p:nvSpPr>
        <p:spPr>
          <a:xfrm>
            <a:off x="6105921" y="0"/>
            <a:ext cx="3037484" cy="3365500"/>
          </a:xfrm>
          <a:prstGeom prst="rect">
            <a:avLst/>
          </a:prstGeom>
          <a:solidFill>
            <a:schemeClr val="bg1">
              <a:lumMod val="95000"/>
            </a:schemeClr>
          </a:solidFill>
        </p:spPr>
        <p:txBody>
          <a:bodyPr/>
          <a:lstStyle/>
          <a:p>
            <a:endParaRPr lang="en-US"/>
          </a:p>
        </p:txBody>
      </p:sp>
      <p:sp>
        <p:nvSpPr>
          <p:cNvPr id="10" name="Slide Number Placeholder 8"/>
          <p:cNvSpPr>
            <a:spLocks noGrp="1"/>
          </p:cNvSpPr>
          <p:nvPr>
            <p:ph type="sldNum" sz="quarter" idx="4"/>
          </p:nvPr>
        </p:nvSpPr>
        <p:spPr>
          <a:xfrm>
            <a:off x="245962" y="6381474"/>
            <a:ext cx="6089409"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r>
              <a:rPr lang="en-US"/>
              <a:t>  |   Copyright © 2017 Kaiser Foundation Health Plan, Inc.</a:t>
            </a:r>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91453" y="6337910"/>
            <a:ext cx="2019300" cy="228600"/>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Photo Bottom 1">
    <p:spTree>
      <p:nvGrpSpPr>
        <p:cNvPr id="1" name=""/>
        <p:cNvGrpSpPr/>
        <p:nvPr/>
      </p:nvGrpSpPr>
      <p:grpSpPr>
        <a:xfrm>
          <a:off x="0" y="0"/>
          <a:ext cx="0" cy="0"/>
          <a:chOff x="0" y="0"/>
          <a:chExt cx="0" cy="0"/>
        </a:xfrm>
      </p:grpSpPr>
      <p:sp>
        <p:nvSpPr>
          <p:cNvPr id="9" name="Title Placeholder 7"/>
          <p:cNvSpPr>
            <a:spLocks noGrp="1"/>
          </p:cNvSpPr>
          <p:nvPr>
            <p:ph type="title"/>
          </p:nvPr>
        </p:nvSpPr>
        <p:spPr>
          <a:xfrm>
            <a:off x="628568" y="1060790"/>
            <a:ext cx="7886864" cy="721244"/>
          </a:xfrm>
          <a:prstGeom prst="rect">
            <a:avLst/>
          </a:prstGeom>
        </p:spPr>
        <p:txBody>
          <a:bodyPr vert="horz" lIns="91440" tIns="45720" rIns="91440" bIns="45720" rtlCol="0" anchor="ctr" anchorCtr="0">
            <a:normAutofit/>
          </a:bodyPr>
          <a:lstStyle>
            <a:lvl1pPr algn="l">
              <a:lnSpc>
                <a:spcPct val="100000"/>
              </a:lnSpc>
              <a:defRPr sz="1950"/>
            </a:lvl1pPr>
          </a:lstStyle>
          <a:p>
            <a:r>
              <a:rPr lang="en-US"/>
              <a:t>Title of presentation goes in this space</a:t>
            </a:r>
          </a:p>
        </p:txBody>
      </p:sp>
      <p:sp>
        <p:nvSpPr>
          <p:cNvPr id="10" name="Text Placeholder 15"/>
          <p:cNvSpPr>
            <a:spLocks noGrp="1"/>
          </p:cNvSpPr>
          <p:nvPr>
            <p:ph type="body" sz="quarter" idx="10" hasCustomPrompt="1"/>
          </p:nvPr>
        </p:nvSpPr>
        <p:spPr>
          <a:xfrm>
            <a:off x="628568" y="1782034"/>
            <a:ext cx="7886864" cy="413202"/>
          </a:xfrm>
          <a:prstGeom prst="rect">
            <a:avLst/>
          </a:prstGeom>
        </p:spPr>
        <p:txBody>
          <a:bodyPr anchor="b" anchorCtr="0"/>
          <a:lstStyle>
            <a:lvl1pPr marL="0" indent="0" algn="l">
              <a:buFontTx/>
              <a:buNone/>
              <a:defRPr sz="1050" baseline="0">
                <a:solidFill>
                  <a:schemeClr val="tx2"/>
                </a:solidFill>
              </a:defRPr>
            </a:lvl1pPr>
          </a:lstStyle>
          <a:p>
            <a:r>
              <a:rPr lang="en-US" sz="1125"/>
              <a:t>Presenter information</a:t>
            </a:r>
          </a:p>
        </p:txBody>
      </p: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4489" y="360453"/>
            <a:ext cx="1721421" cy="259871"/>
          </a:xfrm>
          <a:prstGeom prst="rect">
            <a:avLst/>
          </a:prstGeom>
        </p:spPr>
      </p:pic>
      <p:sp>
        <p:nvSpPr>
          <p:cNvPr id="3" name="Picture Placeholder 2"/>
          <p:cNvSpPr>
            <a:spLocks noGrp="1"/>
          </p:cNvSpPr>
          <p:nvPr>
            <p:ph type="pic" sz="quarter" idx="11"/>
          </p:nvPr>
        </p:nvSpPr>
        <p:spPr>
          <a:xfrm>
            <a:off x="7453" y="2305050"/>
            <a:ext cx="9143405" cy="4579397"/>
          </a:xfrm>
          <a:prstGeom prst="rect">
            <a:avLst/>
          </a:prstGeom>
          <a:solidFill>
            <a:schemeClr val="bg1">
              <a:lumMod val="95000"/>
            </a:schemeClr>
          </a:solidFill>
        </p:spPr>
        <p:txBody>
          <a:bodyPr wrap="square">
            <a:noAutofit/>
          </a:bodyPr>
          <a:lstStyle/>
          <a:p>
            <a:endParaRPr lang="en-US"/>
          </a:p>
        </p:txBody>
      </p:sp>
      <p:sp>
        <p:nvSpPr>
          <p:cNvPr id="7" name="Slide Number Placeholder 8"/>
          <p:cNvSpPr>
            <a:spLocks noGrp="1"/>
          </p:cNvSpPr>
          <p:nvPr>
            <p:ph type="sldNum" sz="quarter" idx="4"/>
          </p:nvPr>
        </p:nvSpPr>
        <p:spPr>
          <a:xfrm>
            <a:off x="245962" y="6381474"/>
            <a:ext cx="6089409"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r>
              <a:rPr lang="en-US"/>
              <a:t>  |   Copyright © 2017 Kaiser Foundation Health Plan, Inc.</a:t>
            </a:r>
          </a:p>
        </p:txBody>
      </p:sp>
    </p:spTree>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_Photo Bottom 2">
    <p:spTree>
      <p:nvGrpSpPr>
        <p:cNvPr id="1" name=""/>
        <p:cNvGrpSpPr/>
        <p:nvPr/>
      </p:nvGrpSpPr>
      <p:grpSpPr>
        <a:xfrm>
          <a:off x="0" y="0"/>
          <a:ext cx="0" cy="0"/>
          <a:chOff x="0" y="0"/>
          <a:chExt cx="0" cy="0"/>
        </a:xfrm>
      </p:grpSpPr>
      <p:sp>
        <p:nvSpPr>
          <p:cNvPr id="13" name="Slide Number Placeholder 5"/>
          <p:cNvSpPr>
            <a:spLocks noGrp="1"/>
          </p:cNvSpPr>
          <p:nvPr>
            <p:ph type="sldNum" sz="quarter" idx="4"/>
          </p:nvPr>
        </p:nvSpPr>
        <p:spPr>
          <a:xfrm>
            <a:off x="229779" y="6589128"/>
            <a:ext cx="4437258" cy="268873"/>
          </a:xfrm>
          <a:prstGeom prst="rect">
            <a:avLst/>
          </a:prstGeom>
        </p:spPr>
        <p:txBody>
          <a:bodyPr vert="horz" lIns="91440" tIns="45720" rIns="91440" bIns="45720" rtlCol="0" anchor="ctr"/>
          <a:lstStyle>
            <a:lvl1pPr algn="l">
              <a:defRPr sz="750">
                <a:solidFill>
                  <a:schemeClr val="tx1">
                    <a:tint val="75000"/>
                  </a:schemeClr>
                </a:solidFill>
              </a:defRPr>
            </a:lvl1pPr>
          </a:lstStyle>
          <a:p>
            <a:fld id="{37856311-FCBD-DE47-A7A5-5FEB27551E75}" type="slidenum">
              <a:rPr lang="en-US" smtClean="0"/>
              <a:pPr/>
              <a:t>‹#›</a:t>
            </a:fld>
            <a:r>
              <a:rPr lang="en-US"/>
              <a:t>   |   Copyright © 2017 Kaiser Foundation Health Plan, Inc. </a:t>
            </a:r>
          </a:p>
          <a:p>
            <a:pPr fontAlgn="t"/>
            <a:endParaRPr lang="en-US"/>
          </a:p>
        </p:txBody>
      </p:sp>
      <p:sp>
        <p:nvSpPr>
          <p:cNvPr id="16" name="Rectangle 15"/>
          <p:cNvSpPr/>
          <p:nvPr userDrawn="1"/>
        </p:nvSpPr>
        <p:spPr>
          <a:xfrm>
            <a:off x="9033493" y="343555"/>
            <a:ext cx="110507" cy="377690"/>
          </a:xfrm>
          <a:prstGeom prst="rect">
            <a:avLst/>
          </a:prstGeom>
          <a:solidFill>
            <a:srgbClr val="92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67"/>
          </a:p>
        </p:txBody>
      </p:sp>
      <p:sp>
        <p:nvSpPr>
          <p:cNvPr id="17" name="Text Placeholder 15"/>
          <p:cNvSpPr>
            <a:spLocks noGrp="1"/>
          </p:cNvSpPr>
          <p:nvPr>
            <p:ph type="body" sz="quarter" idx="11" hasCustomPrompt="1"/>
          </p:nvPr>
        </p:nvSpPr>
        <p:spPr>
          <a:xfrm>
            <a:off x="5068297" y="343555"/>
            <a:ext cx="3864524" cy="377690"/>
          </a:xfrm>
          <a:prstGeom prst="rect">
            <a:avLst/>
          </a:prstGeom>
        </p:spPr>
        <p:txBody>
          <a:bodyPr anchor="ctr" anchorCtr="0"/>
          <a:lstStyle>
            <a:lvl1pPr marL="0" indent="0" algn="r">
              <a:buFontTx/>
              <a:buNone/>
              <a:defRPr sz="1050" baseline="0">
                <a:solidFill>
                  <a:schemeClr val="tx2"/>
                </a:solidFill>
              </a:defRPr>
            </a:lvl1pPr>
          </a:lstStyle>
          <a:p>
            <a:r>
              <a:rPr lang="en-US" sz="1125"/>
              <a:t>Identifier</a:t>
            </a:r>
          </a:p>
        </p:txBody>
      </p:sp>
      <p:pic>
        <p:nvPicPr>
          <p:cNvPr id="18" name="Picture 1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4489" y="360453"/>
            <a:ext cx="1721421" cy="259871"/>
          </a:xfrm>
          <a:prstGeom prst="rect">
            <a:avLst/>
          </a:prstGeom>
        </p:spPr>
      </p:pic>
      <p:sp>
        <p:nvSpPr>
          <p:cNvPr id="19" name="Picture Placeholder 2"/>
          <p:cNvSpPr>
            <a:spLocks noGrp="1"/>
          </p:cNvSpPr>
          <p:nvPr>
            <p:ph type="pic" sz="quarter" idx="12"/>
          </p:nvPr>
        </p:nvSpPr>
        <p:spPr>
          <a:xfrm>
            <a:off x="7453" y="2305050"/>
            <a:ext cx="9143405" cy="4579397"/>
          </a:xfrm>
          <a:prstGeom prst="rect">
            <a:avLst/>
          </a:prstGeom>
          <a:solidFill>
            <a:schemeClr val="bg1">
              <a:lumMod val="95000"/>
            </a:schemeClr>
          </a:solidFill>
        </p:spPr>
        <p:txBody>
          <a:bodyPr wrap="square">
            <a:noAutofit/>
          </a:bodyPr>
          <a:lstStyle/>
          <a:p>
            <a:endParaRPr lang="en-US"/>
          </a:p>
        </p:txBody>
      </p:sp>
      <p:sp>
        <p:nvSpPr>
          <p:cNvPr id="22" name="Title Placeholder 7"/>
          <p:cNvSpPr>
            <a:spLocks noGrp="1"/>
          </p:cNvSpPr>
          <p:nvPr>
            <p:ph type="title"/>
          </p:nvPr>
        </p:nvSpPr>
        <p:spPr>
          <a:xfrm>
            <a:off x="628568" y="1060790"/>
            <a:ext cx="7886864" cy="721244"/>
          </a:xfrm>
          <a:prstGeom prst="rect">
            <a:avLst/>
          </a:prstGeom>
        </p:spPr>
        <p:txBody>
          <a:bodyPr vert="horz" lIns="91440" tIns="45720" rIns="91440" bIns="45720" rtlCol="0" anchor="ctr" anchorCtr="0">
            <a:normAutofit/>
          </a:bodyPr>
          <a:lstStyle>
            <a:lvl1pPr algn="l">
              <a:lnSpc>
                <a:spcPct val="100000"/>
              </a:lnSpc>
              <a:defRPr sz="1950"/>
            </a:lvl1pPr>
          </a:lstStyle>
          <a:p>
            <a:r>
              <a:rPr lang="en-US"/>
              <a:t>Title of presentation goes in this space</a:t>
            </a:r>
          </a:p>
        </p:txBody>
      </p:sp>
      <p:sp>
        <p:nvSpPr>
          <p:cNvPr id="23" name="Text Placeholder 15"/>
          <p:cNvSpPr>
            <a:spLocks noGrp="1"/>
          </p:cNvSpPr>
          <p:nvPr>
            <p:ph type="body" sz="quarter" idx="10" hasCustomPrompt="1"/>
          </p:nvPr>
        </p:nvSpPr>
        <p:spPr>
          <a:xfrm>
            <a:off x="628568" y="1782034"/>
            <a:ext cx="7886864" cy="413202"/>
          </a:xfrm>
          <a:prstGeom prst="rect">
            <a:avLst/>
          </a:prstGeom>
        </p:spPr>
        <p:txBody>
          <a:bodyPr anchor="b" anchorCtr="0"/>
          <a:lstStyle>
            <a:lvl1pPr marL="0" indent="0" algn="l">
              <a:buFontTx/>
              <a:buNone/>
              <a:defRPr sz="1050" baseline="0">
                <a:solidFill>
                  <a:schemeClr val="tx2"/>
                </a:solidFill>
              </a:defRPr>
            </a:lvl1pPr>
          </a:lstStyle>
          <a:p>
            <a:r>
              <a:rPr lang="en-US" sz="1125"/>
              <a:t>Presenter information</a:t>
            </a:r>
          </a:p>
        </p:txBody>
      </p:sp>
      <p:sp>
        <p:nvSpPr>
          <p:cNvPr id="9" name="Slide Number Placeholder 8"/>
          <p:cNvSpPr txBox="1">
            <a:spLocks/>
          </p:cNvSpPr>
          <p:nvPr userDrawn="1"/>
        </p:nvSpPr>
        <p:spPr>
          <a:xfrm>
            <a:off x="245962" y="6381474"/>
            <a:ext cx="6089409" cy="365125"/>
          </a:xfrm>
          <a:prstGeom prst="rect">
            <a:avLst/>
          </a:prstGeom>
        </p:spPr>
        <p:txBody>
          <a:bodyPr vert="horz" lIns="34286" tIns="17143" rIns="34286" bIns="17143" rtlCol="0" anchor="b" anchorCtr="0"/>
          <a:lstStyle>
            <a:defPPr>
              <a:defRPr lang="en-US"/>
            </a:defPPr>
            <a:lvl1pPr marL="0" algn="l" defTabSz="1828891" rtl="0" eaLnBrk="1" latinLnBrk="0" hangingPunct="1">
              <a:defRPr sz="2000" kern="1200">
                <a:solidFill>
                  <a:schemeClr val="tx1">
                    <a:tint val="75000"/>
                  </a:schemeClr>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a:lstStyle>
          <a:p>
            <a:fld id="{8C8B385D-DF67-E241-B0BF-76B80A8E743B}" type="slidenum">
              <a:rPr lang="en-US" sz="1000" smtClean="0"/>
              <a:pPr/>
              <a:t>‹#›</a:t>
            </a:fld>
            <a:r>
              <a:rPr lang="en-US" sz="1000"/>
              <a:t>  |   Copyright © 2017 Kaiser Foundation Health Plan, Inc.</a:t>
            </a:r>
          </a:p>
        </p:txBody>
      </p:sp>
    </p:spTree>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Bottom Side">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4572000" y="0"/>
            <a:ext cx="4572000" cy="6000750"/>
          </a:xfrm>
          <a:prstGeom prst="rect">
            <a:avLst/>
          </a:prstGeom>
          <a:solidFill>
            <a:schemeClr val="bg1">
              <a:lumMod val="95000"/>
            </a:schemeClr>
          </a:solidFill>
        </p:spPr>
        <p:txBody>
          <a:bodyPr/>
          <a:lstStyle/>
          <a:p>
            <a:endParaRPr lang="en-US"/>
          </a:p>
        </p:txBody>
      </p:sp>
      <p:sp>
        <p:nvSpPr>
          <p:cNvPr id="9" name="Rectangle 8"/>
          <p:cNvSpPr/>
          <p:nvPr userDrawn="1"/>
        </p:nvSpPr>
        <p:spPr>
          <a:xfrm>
            <a:off x="0" y="0"/>
            <a:ext cx="4572000" cy="6000750"/>
          </a:xfrm>
          <a:prstGeom prst="rect">
            <a:avLst/>
          </a:pr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67"/>
          </a:p>
        </p:txBody>
      </p:sp>
      <p:sp>
        <p:nvSpPr>
          <p:cNvPr id="14" name="Title Placeholder 7"/>
          <p:cNvSpPr>
            <a:spLocks noGrp="1"/>
          </p:cNvSpPr>
          <p:nvPr>
            <p:ph type="title" hasCustomPrompt="1"/>
          </p:nvPr>
        </p:nvSpPr>
        <p:spPr>
          <a:xfrm>
            <a:off x="628568" y="2111408"/>
            <a:ext cx="3590044" cy="2051119"/>
          </a:xfrm>
          <a:prstGeom prst="rect">
            <a:avLst/>
          </a:prstGeom>
        </p:spPr>
        <p:txBody>
          <a:bodyPr vert="horz" lIns="91440" tIns="45720" rIns="91440" bIns="45720" rtlCol="0" anchor="ctr">
            <a:noAutofit/>
          </a:bodyPr>
          <a:lstStyle>
            <a:lvl1pPr algn="l">
              <a:lnSpc>
                <a:spcPct val="100000"/>
              </a:lnSpc>
              <a:defRPr>
                <a:solidFill>
                  <a:schemeClr val="bg1"/>
                </a:solidFill>
              </a:defRPr>
            </a:lvl1pPr>
          </a:lstStyle>
          <a:p>
            <a:r>
              <a:rPr lang="en-US"/>
              <a:t>Title of presentation goes in this space and can go multiple lines</a:t>
            </a:r>
          </a:p>
        </p:txBody>
      </p:sp>
      <p:sp>
        <p:nvSpPr>
          <p:cNvPr id="15" name="Text Placeholder 15"/>
          <p:cNvSpPr>
            <a:spLocks noGrp="1"/>
          </p:cNvSpPr>
          <p:nvPr>
            <p:ph type="body" sz="quarter" idx="10" hasCustomPrompt="1"/>
          </p:nvPr>
        </p:nvSpPr>
        <p:spPr>
          <a:xfrm>
            <a:off x="628568" y="4969565"/>
            <a:ext cx="3694391" cy="942906"/>
          </a:xfrm>
          <a:prstGeom prst="rect">
            <a:avLst/>
          </a:prstGeom>
        </p:spPr>
        <p:txBody>
          <a:bodyPr anchor="b" anchorCtr="0"/>
          <a:lstStyle>
            <a:lvl1pPr marL="0" indent="0" algn="l">
              <a:buFontTx/>
              <a:buNone/>
              <a:defRPr sz="1050" baseline="0">
                <a:solidFill>
                  <a:schemeClr val="bg1"/>
                </a:solidFill>
              </a:defRPr>
            </a:lvl1pPr>
          </a:lstStyle>
          <a:p>
            <a:r>
              <a:rPr lang="en-US" sz="1125"/>
              <a:t>Presenter information</a:t>
            </a:r>
          </a:p>
        </p:txBody>
      </p:sp>
      <p:sp>
        <p:nvSpPr>
          <p:cNvPr id="7" name="Slide Number Placeholder 8"/>
          <p:cNvSpPr>
            <a:spLocks noGrp="1"/>
          </p:cNvSpPr>
          <p:nvPr>
            <p:ph type="sldNum" sz="quarter" idx="4"/>
          </p:nvPr>
        </p:nvSpPr>
        <p:spPr>
          <a:xfrm>
            <a:off x="245962" y="6381474"/>
            <a:ext cx="6089409"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r>
              <a:rPr lang="en-US"/>
              <a:t>  |   Copyright © 2017 Kaiser Foundation Health Plan, Inc.</a:t>
            </a:r>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91453" y="6337910"/>
            <a:ext cx="2019300" cy="228600"/>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ition_1">
    <p:spTree>
      <p:nvGrpSpPr>
        <p:cNvPr id="1" name=""/>
        <p:cNvGrpSpPr/>
        <p:nvPr/>
      </p:nvGrpSpPr>
      <p:grpSpPr>
        <a:xfrm>
          <a:off x="0" y="0"/>
          <a:ext cx="0" cy="0"/>
          <a:chOff x="0" y="0"/>
          <a:chExt cx="0" cy="0"/>
        </a:xfrm>
      </p:grpSpPr>
      <p:sp>
        <p:nvSpPr>
          <p:cNvPr id="12" name="Title Placeholder 7"/>
          <p:cNvSpPr>
            <a:spLocks noGrp="1"/>
          </p:cNvSpPr>
          <p:nvPr>
            <p:ph type="title" hasCustomPrompt="1"/>
          </p:nvPr>
        </p:nvSpPr>
        <p:spPr>
          <a:xfrm>
            <a:off x="628569" y="2780143"/>
            <a:ext cx="6511767" cy="721244"/>
          </a:xfrm>
          <a:prstGeom prst="rect">
            <a:avLst/>
          </a:prstGeom>
        </p:spPr>
        <p:txBody>
          <a:bodyPr vert="horz" lIns="91440" tIns="45720" rIns="91440" bIns="45720" rtlCol="0" anchor="ctr" anchorCtr="0">
            <a:noAutofit/>
          </a:bodyPr>
          <a:lstStyle>
            <a:lvl1pPr algn="l">
              <a:lnSpc>
                <a:spcPct val="100000"/>
              </a:lnSpc>
              <a:defRPr b="1" baseline="0"/>
            </a:lvl1pPr>
          </a:lstStyle>
          <a:p>
            <a:r>
              <a:rPr lang="en-US"/>
              <a:t>A LARGE BOLD STATEMENT GOES HERE AND CAN GO UP TO TWO LINES AND COLOR FOR EMPHASIS</a:t>
            </a:r>
          </a:p>
        </p:txBody>
      </p:sp>
      <p:sp>
        <p:nvSpPr>
          <p:cNvPr id="2" name="Slide Number Placeholder 1"/>
          <p:cNvSpPr>
            <a:spLocks noGrp="1"/>
          </p:cNvSpPr>
          <p:nvPr>
            <p:ph type="sldNum" sz="quarter" idx="10"/>
          </p:nvPr>
        </p:nvSpPr>
        <p:spPr/>
        <p:txBody>
          <a:bodyPr/>
          <a:lstStyle/>
          <a:p>
            <a:fld id="{8C8B385D-DF67-E241-B0BF-76B80A8E743B}" type="slidenum">
              <a:rPr lang="en-US" smtClean="0"/>
              <a:pPr/>
              <a:t>‹#›</a:t>
            </a:fld>
            <a:r>
              <a:rPr lang="en-US"/>
              <a:t>  |   Copyright © 2017 Kaiser Foundation Health Plan, Inc.</a:t>
            </a:r>
          </a:p>
        </p:txBody>
      </p:sp>
      <p:sp>
        <p:nvSpPr>
          <p:cNvPr id="5" name="Rectangle 4"/>
          <p:cNvSpPr/>
          <p:nvPr userDrawn="1"/>
        </p:nvSpPr>
        <p:spPr>
          <a:xfrm>
            <a:off x="0" y="3429000"/>
            <a:ext cx="67447"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67"/>
          </a:p>
        </p:txBody>
      </p:sp>
      <p:sp>
        <p:nvSpPr>
          <p:cNvPr id="6" name="Rectangle 5"/>
          <p:cNvSpPr/>
          <p:nvPr userDrawn="1"/>
        </p:nvSpPr>
        <p:spPr>
          <a:xfrm>
            <a:off x="0" y="0"/>
            <a:ext cx="67447" cy="3429000"/>
          </a:xfrm>
          <a:prstGeom prst="rect">
            <a:avLst/>
          </a:prstGeom>
          <a:solidFill>
            <a:srgbClr val="92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67"/>
          </a:p>
        </p:txBody>
      </p:sp>
    </p:spTree>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ansition_2">
    <p:spTree>
      <p:nvGrpSpPr>
        <p:cNvPr id="1" name=""/>
        <p:cNvGrpSpPr/>
        <p:nvPr/>
      </p:nvGrpSpPr>
      <p:grpSpPr>
        <a:xfrm>
          <a:off x="0" y="0"/>
          <a:ext cx="0" cy="0"/>
          <a:chOff x="0" y="0"/>
          <a:chExt cx="0" cy="0"/>
        </a:xfrm>
      </p:grpSpPr>
      <p:sp>
        <p:nvSpPr>
          <p:cNvPr id="3" name="Rectangle 2"/>
          <p:cNvSpPr/>
          <p:nvPr userDrawn="1"/>
        </p:nvSpPr>
        <p:spPr>
          <a:xfrm>
            <a:off x="0" y="2156792"/>
            <a:ext cx="9144000" cy="22661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67">
              <a:solidFill>
                <a:schemeClr val="bg1"/>
              </a:solidFill>
            </a:endParaRPr>
          </a:p>
        </p:txBody>
      </p:sp>
      <p:sp>
        <p:nvSpPr>
          <p:cNvPr id="12" name="Title Placeholder 7"/>
          <p:cNvSpPr>
            <a:spLocks noGrp="1"/>
          </p:cNvSpPr>
          <p:nvPr>
            <p:ph type="title" hasCustomPrompt="1"/>
          </p:nvPr>
        </p:nvSpPr>
        <p:spPr>
          <a:xfrm>
            <a:off x="628569" y="2929230"/>
            <a:ext cx="6511767" cy="721244"/>
          </a:xfrm>
          <a:prstGeom prst="rect">
            <a:avLst/>
          </a:prstGeom>
        </p:spPr>
        <p:txBody>
          <a:bodyPr vert="horz" lIns="91440" tIns="45720" rIns="91440" bIns="45720" rtlCol="0" anchor="ctr" anchorCtr="0">
            <a:noAutofit/>
          </a:bodyPr>
          <a:lstStyle>
            <a:lvl1pPr algn="l">
              <a:lnSpc>
                <a:spcPct val="100000"/>
              </a:lnSpc>
              <a:defRPr b="1" baseline="0">
                <a:solidFill>
                  <a:schemeClr val="bg1"/>
                </a:solidFill>
              </a:defRPr>
            </a:lvl1pPr>
          </a:lstStyle>
          <a:p>
            <a:r>
              <a:rPr lang="en-US"/>
              <a:t>A LARGE BOLD STATEMENT GOES HERE AND CAN GO UP TO TWO LINES AND COLOR FOR EMPHASIS</a:t>
            </a:r>
          </a:p>
        </p:txBody>
      </p:sp>
      <p:sp>
        <p:nvSpPr>
          <p:cNvPr id="2" name="Slide Number Placeholder 1"/>
          <p:cNvSpPr>
            <a:spLocks noGrp="1"/>
          </p:cNvSpPr>
          <p:nvPr>
            <p:ph type="sldNum" sz="quarter" idx="10"/>
          </p:nvPr>
        </p:nvSpPr>
        <p:spPr/>
        <p:txBody>
          <a:bodyPr/>
          <a:lstStyle/>
          <a:p>
            <a:fld id="{8C8B385D-DF67-E241-B0BF-76B80A8E743B}" type="slidenum">
              <a:rPr lang="en-US" smtClean="0"/>
              <a:pPr/>
              <a:t>‹#›</a:t>
            </a:fld>
            <a:r>
              <a:rPr lang="en-US"/>
              <a:t>  |   Copyright © 2017 Kaiser Foundation Health Plan, Inc.</a:t>
            </a:r>
          </a:p>
        </p:txBody>
      </p:sp>
    </p:spTree>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emf"/><Relationship Id="rId5" Type="http://schemas.openxmlformats.org/officeDocument/2006/relationships/theme" Target="../theme/theme4.xml"/><Relationship Id="rId4"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1.emf"/><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8.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628568" y="2199737"/>
            <a:ext cx="7886864" cy="1690776"/>
          </a:xfrm>
          <a:prstGeom prst="rect">
            <a:avLst/>
          </a:prstGeom>
        </p:spPr>
        <p:txBody>
          <a:bodyPr vert="horz" lIns="91440" tIns="45720" rIns="91440" bIns="45720" rtlCol="0" anchor="ctr">
            <a:normAutofit/>
          </a:bodyPr>
          <a:lstStyle/>
          <a:p>
            <a:r>
              <a:rPr lang="en-US"/>
              <a:t>Title of presentation goes in this space</a:t>
            </a:r>
          </a:p>
        </p:txBody>
      </p:sp>
      <p:sp>
        <p:nvSpPr>
          <p:cNvPr id="4" name="Slide Number Placeholder 8"/>
          <p:cNvSpPr>
            <a:spLocks noGrp="1"/>
          </p:cNvSpPr>
          <p:nvPr>
            <p:ph type="sldNum" sz="quarter" idx="4"/>
          </p:nvPr>
        </p:nvSpPr>
        <p:spPr>
          <a:xfrm>
            <a:off x="245962" y="6381474"/>
            <a:ext cx="6089409" cy="365125"/>
          </a:xfrm>
          <a:prstGeom prst="rect">
            <a:avLst/>
          </a:prstGeom>
        </p:spPr>
        <p:txBody>
          <a:bodyPr vert="horz" lIns="91440" tIns="45720" rIns="91440" bIns="45720" rtlCol="0" anchor="b" anchorCtr="0"/>
          <a:lstStyle>
            <a:lvl1pPr algn="l">
              <a:defRPr sz="750">
                <a:solidFill>
                  <a:schemeClr val="tx1">
                    <a:tint val="75000"/>
                  </a:schemeClr>
                </a:solidFill>
              </a:defRPr>
            </a:lvl1pPr>
          </a:lstStyle>
          <a:p>
            <a:fld id="{8C8B385D-DF67-E241-B0BF-76B80A8E743B}" type="slidenum">
              <a:rPr lang="en-US" smtClean="0"/>
              <a:pPr/>
              <a:t>‹#›</a:t>
            </a:fld>
            <a:r>
              <a:rPr lang="en-US"/>
              <a:t>  |   Copyright © 2017 Kaiser Foundation Health Plan, Inc.</a:t>
            </a:r>
          </a:p>
        </p:txBody>
      </p:sp>
      <p:pic>
        <p:nvPicPr>
          <p:cNvPr id="5" name="Picture 4"/>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891453" y="6337910"/>
            <a:ext cx="2019300" cy="228600"/>
          </a:xfrm>
          <a:prstGeom prst="rect">
            <a:avLst/>
          </a:prstGeom>
        </p:spPr>
      </p:pic>
    </p:spTree>
    <p:extLst>
      <p:ext uri="{BB962C8B-B14F-4D97-AF65-F5344CB8AC3E}">
        <p14:creationId xmlns:p14="http://schemas.microsoft.com/office/powerpoint/2010/main" val="877400865"/>
      </p:ext>
    </p:extLst>
  </p:cSld>
  <p:clrMap bg1="lt1" tx1="dk1" bg2="lt2" tx2="dk2" accent1="accent1" accent2="accent2" accent3="accent3" accent4="accent4" accent5="accent5" accent6="accent6" hlink="hlink" folHlink="folHlink"/>
  <p:sldLayoutIdLst>
    <p:sldLayoutId id="2147483778" r:id="rId1"/>
    <p:sldLayoutId id="2147483779" r:id="rId2"/>
  </p:sldLayoutIdLst>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hf hdr="0" ftr="0" dt="0"/>
  <p:txStyles>
    <p:titleStyle>
      <a:lvl1pPr algn="l" defTabSz="342900" rtl="0" eaLnBrk="1" latinLnBrk="0" hangingPunct="1">
        <a:lnSpc>
          <a:spcPct val="90000"/>
        </a:lnSpc>
        <a:spcBef>
          <a:spcPct val="0"/>
        </a:spcBef>
        <a:buNone/>
        <a:defRPr sz="1950" kern="1200" baseline="0">
          <a:solidFill>
            <a:schemeClr val="bg1"/>
          </a:solidFill>
          <a:latin typeface="+mj-lt"/>
          <a:ea typeface="+mj-ea"/>
          <a:cs typeface="+mj-cs"/>
        </a:defRPr>
      </a:lvl1pPr>
    </p:titleStyle>
    <p:bodyStyle>
      <a:lvl1pPr marL="85725" indent="-85725" algn="l" defTabSz="342900" rtl="0" eaLnBrk="1" latinLnBrk="0" hangingPunct="1">
        <a:lnSpc>
          <a:spcPct val="90000"/>
        </a:lnSpc>
        <a:spcBef>
          <a:spcPts val="375"/>
        </a:spcBef>
        <a:buFont typeface="Arial"/>
        <a:buChar char="•"/>
        <a:defRPr sz="1050" kern="1200">
          <a:solidFill>
            <a:schemeClr val="tx1"/>
          </a:solidFill>
          <a:latin typeface="+mn-lt"/>
          <a:ea typeface="+mn-ea"/>
          <a:cs typeface="+mn-cs"/>
        </a:defRPr>
      </a:lvl1pPr>
      <a:lvl2pPr marL="257175" indent="-85725" algn="l" defTabSz="342900" rtl="0" eaLnBrk="1" latinLnBrk="0" hangingPunct="1">
        <a:lnSpc>
          <a:spcPct val="90000"/>
        </a:lnSpc>
        <a:spcBef>
          <a:spcPts val="188"/>
        </a:spcBef>
        <a:buFont typeface="Arial"/>
        <a:buChar char="•"/>
        <a:defRPr sz="900" kern="1200">
          <a:solidFill>
            <a:schemeClr val="tx1"/>
          </a:solidFill>
          <a:latin typeface="+mn-lt"/>
          <a:ea typeface="+mn-ea"/>
          <a:cs typeface="+mn-cs"/>
        </a:defRPr>
      </a:lvl2pPr>
      <a:lvl3pPr marL="428625" indent="-85725" algn="l" defTabSz="342900" rtl="0" eaLnBrk="1" latinLnBrk="0" hangingPunct="1">
        <a:lnSpc>
          <a:spcPct val="90000"/>
        </a:lnSpc>
        <a:spcBef>
          <a:spcPts val="188"/>
        </a:spcBef>
        <a:buFont typeface="Arial"/>
        <a:buChar char="•"/>
        <a:defRPr sz="750" kern="1200">
          <a:solidFill>
            <a:schemeClr val="tx1"/>
          </a:solidFill>
          <a:latin typeface="+mn-lt"/>
          <a:ea typeface="+mn-ea"/>
          <a:cs typeface="+mn-cs"/>
        </a:defRPr>
      </a:lvl3pPr>
      <a:lvl4pPr marL="60007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4pPr>
      <a:lvl5pPr marL="77152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5pPr>
      <a:lvl6pPr marL="94297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6pPr>
      <a:lvl7pPr marL="111442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7pPr>
      <a:lvl8pPr marL="128587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8pPr>
      <a:lvl9pPr marL="145732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9pPr>
    </p:bodyStyle>
    <p:otherStyle>
      <a:defPPr>
        <a:defRPr lang="en-US"/>
      </a:defPPr>
      <a:lvl1pPr marL="0" algn="l" defTabSz="342900" rtl="0" eaLnBrk="1" latinLnBrk="0" hangingPunct="1">
        <a:defRPr sz="675" kern="1200">
          <a:solidFill>
            <a:schemeClr val="tx1"/>
          </a:solidFill>
          <a:latin typeface="+mn-lt"/>
          <a:ea typeface="+mn-ea"/>
          <a:cs typeface="+mn-cs"/>
        </a:defRPr>
      </a:lvl1pPr>
      <a:lvl2pPr marL="171450" algn="l" defTabSz="342900" rtl="0" eaLnBrk="1" latinLnBrk="0" hangingPunct="1">
        <a:defRPr sz="675" kern="1200">
          <a:solidFill>
            <a:schemeClr val="tx1"/>
          </a:solidFill>
          <a:latin typeface="+mn-lt"/>
          <a:ea typeface="+mn-ea"/>
          <a:cs typeface="+mn-cs"/>
        </a:defRPr>
      </a:lvl2pPr>
      <a:lvl3pPr marL="342900" algn="l" defTabSz="342900" rtl="0" eaLnBrk="1" latinLnBrk="0" hangingPunct="1">
        <a:defRPr sz="675" kern="1200">
          <a:solidFill>
            <a:schemeClr val="tx1"/>
          </a:solidFill>
          <a:latin typeface="+mn-lt"/>
          <a:ea typeface="+mn-ea"/>
          <a:cs typeface="+mn-cs"/>
        </a:defRPr>
      </a:lvl3pPr>
      <a:lvl4pPr marL="514350" algn="l" defTabSz="342900" rtl="0" eaLnBrk="1" latinLnBrk="0" hangingPunct="1">
        <a:defRPr sz="675" kern="1200">
          <a:solidFill>
            <a:schemeClr val="tx1"/>
          </a:solidFill>
          <a:latin typeface="+mn-lt"/>
          <a:ea typeface="+mn-ea"/>
          <a:cs typeface="+mn-cs"/>
        </a:defRPr>
      </a:lvl4pPr>
      <a:lvl5pPr marL="685800" algn="l" defTabSz="342900" rtl="0" eaLnBrk="1" latinLnBrk="0" hangingPunct="1">
        <a:defRPr sz="675" kern="1200">
          <a:solidFill>
            <a:schemeClr val="tx1"/>
          </a:solidFill>
          <a:latin typeface="+mn-lt"/>
          <a:ea typeface="+mn-ea"/>
          <a:cs typeface="+mn-cs"/>
        </a:defRPr>
      </a:lvl5pPr>
      <a:lvl6pPr marL="857250" algn="l" defTabSz="342900" rtl="0" eaLnBrk="1" latinLnBrk="0" hangingPunct="1">
        <a:defRPr sz="675" kern="1200">
          <a:solidFill>
            <a:schemeClr val="tx1"/>
          </a:solidFill>
          <a:latin typeface="+mn-lt"/>
          <a:ea typeface="+mn-ea"/>
          <a:cs typeface="+mn-cs"/>
        </a:defRPr>
      </a:lvl6pPr>
      <a:lvl7pPr marL="1028700" algn="l" defTabSz="342900" rtl="0" eaLnBrk="1" latinLnBrk="0" hangingPunct="1">
        <a:defRPr sz="675" kern="1200">
          <a:solidFill>
            <a:schemeClr val="tx1"/>
          </a:solidFill>
          <a:latin typeface="+mn-lt"/>
          <a:ea typeface="+mn-ea"/>
          <a:cs typeface="+mn-cs"/>
        </a:defRPr>
      </a:lvl7pPr>
      <a:lvl8pPr marL="1200150" algn="l" defTabSz="342900" rtl="0" eaLnBrk="1" latinLnBrk="0" hangingPunct="1">
        <a:defRPr sz="675" kern="1200">
          <a:solidFill>
            <a:schemeClr val="tx1"/>
          </a:solidFill>
          <a:latin typeface="+mn-lt"/>
          <a:ea typeface="+mn-ea"/>
          <a:cs typeface="+mn-cs"/>
        </a:defRPr>
      </a:lvl8pPr>
      <a:lvl9pPr marL="1371600" algn="l" defTabSz="342900" rtl="0" eaLnBrk="1" latinLnBrk="0" hangingPunct="1">
        <a:defRPr sz="67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8"/>
          <p:cNvSpPr>
            <a:spLocks noGrp="1"/>
          </p:cNvSpPr>
          <p:nvPr>
            <p:ph type="sldNum" sz="quarter" idx="4"/>
          </p:nvPr>
        </p:nvSpPr>
        <p:spPr>
          <a:xfrm>
            <a:off x="245962" y="6381474"/>
            <a:ext cx="6089409"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r>
              <a:rPr lang="en-US"/>
              <a:t>  |   Copyright © 2017 Kaiser Foundation Health Plan, Inc.</a:t>
            </a:r>
          </a:p>
        </p:txBody>
      </p:sp>
    </p:spTree>
    <p:extLst>
      <p:ext uri="{BB962C8B-B14F-4D97-AF65-F5344CB8AC3E}">
        <p14:creationId xmlns:p14="http://schemas.microsoft.com/office/powerpoint/2010/main" val="166035363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0" r:id="rId3"/>
    <p:sldLayoutId id="2147483797" r:id="rId4"/>
    <p:sldLayoutId id="2147483783" r:id="rId5"/>
  </p:sldLayoutIdLst>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hf hdr="0" ftr="0" dt="0"/>
  <p:txStyles>
    <p:titleStyle>
      <a:lvl1pPr algn="ctr" defTabSz="342900" rtl="0" eaLnBrk="1" latinLnBrk="0" hangingPunct="1">
        <a:lnSpc>
          <a:spcPct val="90000"/>
        </a:lnSpc>
        <a:spcBef>
          <a:spcPct val="0"/>
        </a:spcBef>
        <a:buNone/>
        <a:defRPr sz="1800" kern="1200" baseline="0">
          <a:solidFill>
            <a:schemeClr val="tx2"/>
          </a:solidFill>
          <a:latin typeface="+mj-lt"/>
          <a:ea typeface="+mj-ea"/>
          <a:cs typeface="+mj-cs"/>
        </a:defRPr>
      </a:lvl1pPr>
    </p:titleStyle>
    <p:bodyStyle>
      <a:lvl1pPr marL="85725" indent="-85725" algn="l" defTabSz="342900" rtl="0" eaLnBrk="1" latinLnBrk="0" hangingPunct="1">
        <a:lnSpc>
          <a:spcPct val="90000"/>
        </a:lnSpc>
        <a:spcBef>
          <a:spcPts val="375"/>
        </a:spcBef>
        <a:buFont typeface="Arial"/>
        <a:buChar char="•"/>
        <a:defRPr sz="1050" kern="1200">
          <a:solidFill>
            <a:schemeClr val="tx1"/>
          </a:solidFill>
          <a:latin typeface="+mn-lt"/>
          <a:ea typeface="+mn-ea"/>
          <a:cs typeface="+mn-cs"/>
        </a:defRPr>
      </a:lvl1pPr>
      <a:lvl2pPr marL="257175" indent="-85725" algn="l" defTabSz="342900" rtl="0" eaLnBrk="1" latinLnBrk="0" hangingPunct="1">
        <a:lnSpc>
          <a:spcPct val="90000"/>
        </a:lnSpc>
        <a:spcBef>
          <a:spcPts val="188"/>
        </a:spcBef>
        <a:buFont typeface="Arial"/>
        <a:buChar char="•"/>
        <a:defRPr sz="900" kern="1200">
          <a:solidFill>
            <a:schemeClr val="tx1"/>
          </a:solidFill>
          <a:latin typeface="+mn-lt"/>
          <a:ea typeface="+mn-ea"/>
          <a:cs typeface="+mn-cs"/>
        </a:defRPr>
      </a:lvl2pPr>
      <a:lvl3pPr marL="428625" indent="-85725" algn="l" defTabSz="342900" rtl="0" eaLnBrk="1" latinLnBrk="0" hangingPunct="1">
        <a:lnSpc>
          <a:spcPct val="90000"/>
        </a:lnSpc>
        <a:spcBef>
          <a:spcPts val="188"/>
        </a:spcBef>
        <a:buFont typeface="Arial"/>
        <a:buChar char="•"/>
        <a:defRPr sz="750" kern="1200">
          <a:solidFill>
            <a:schemeClr val="tx1"/>
          </a:solidFill>
          <a:latin typeface="+mn-lt"/>
          <a:ea typeface="+mn-ea"/>
          <a:cs typeface="+mn-cs"/>
        </a:defRPr>
      </a:lvl3pPr>
      <a:lvl4pPr marL="60007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4pPr>
      <a:lvl5pPr marL="77152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5pPr>
      <a:lvl6pPr marL="94297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6pPr>
      <a:lvl7pPr marL="111442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7pPr>
      <a:lvl8pPr marL="128587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8pPr>
      <a:lvl9pPr marL="145732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9pPr>
    </p:bodyStyle>
    <p:otherStyle>
      <a:defPPr>
        <a:defRPr lang="en-US"/>
      </a:defPPr>
      <a:lvl1pPr marL="0" algn="l" defTabSz="342900" rtl="0" eaLnBrk="1" latinLnBrk="0" hangingPunct="1">
        <a:defRPr sz="675" kern="1200">
          <a:solidFill>
            <a:schemeClr val="tx1"/>
          </a:solidFill>
          <a:latin typeface="+mn-lt"/>
          <a:ea typeface="+mn-ea"/>
          <a:cs typeface="+mn-cs"/>
        </a:defRPr>
      </a:lvl1pPr>
      <a:lvl2pPr marL="171450" algn="l" defTabSz="342900" rtl="0" eaLnBrk="1" latinLnBrk="0" hangingPunct="1">
        <a:defRPr sz="675" kern="1200">
          <a:solidFill>
            <a:schemeClr val="tx1"/>
          </a:solidFill>
          <a:latin typeface="+mn-lt"/>
          <a:ea typeface="+mn-ea"/>
          <a:cs typeface="+mn-cs"/>
        </a:defRPr>
      </a:lvl2pPr>
      <a:lvl3pPr marL="342900" algn="l" defTabSz="342900" rtl="0" eaLnBrk="1" latinLnBrk="0" hangingPunct="1">
        <a:defRPr sz="675" kern="1200">
          <a:solidFill>
            <a:schemeClr val="tx1"/>
          </a:solidFill>
          <a:latin typeface="+mn-lt"/>
          <a:ea typeface="+mn-ea"/>
          <a:cs typeface="+mn-cs"/>
        </a:defRPr>
      </a:lvl3pPr>
      <a:lvl4pPr marL="514350" algn="l" defTabSz="342900" rtl="0" eaLnBrk="1" latinLnBrk="0" hangingPunct="1">
        <a:defRPr sz="675" kern="1200">
          <a:solidFill>
            <a:schemeClr val="tx1"/>
          </a:solidFill>
          <a:latin typeface="+mn-lt"/>
          <a:ea typeface="+mn-ea"/>
          <a:cs typeface="+mn-cs"/>
        </a:defRPr>
      </a:lvl4pPr>
      <a:lvl5pPr marL="685800" algn="l" defTabSz="342900" rtl="0" eaLnBrk="1" latinLnBrk="0" hangingPunct="1">
        <a:defRPr sz="675" kern="1200">
          <a:solidFill>
            <a:schemeClr val="tx1"/>
          </a:solidFill>
          <a:latin typeface="+mn-lt"/>
          <a:ea typeface="+mn-ea"/>
          <a:cs typeface="+mn-cs"/>
        </a:defRPr>
      </a:lvl5pPr>
      <a:lvl6pPr marL="857250" algn="l" defTabSz="342900" rtl="0" eaLnBrk="1" latinLnBrk="0" hangingPunct="1">
        <a:defRPr sz="675" kern="1200">
          <a:solidFill>
            <a:schemeClr val="tx1"/>
          </a:solidFill>
          <a:latin typeface="+mn-lt"/>
          <a:ea typeface="+mn-ea"/>
          <a:cs typeface="+mn-cs"/>
        </a:defRPr>
      </a:lvl6pPr>
      <a:lvl7pPr marL="1028700" algn="l" defTabSz="342900" rtl="0" eaLnBrk="1" latinLnBrk="0" hangingPunct="1">
        <a:defRPr sz="675" kern="1200">
          <a:solidFill>
            <a:schemeClr val="tx1"/>
          </a:solidFill>
          <a:latin typeface="+mn-lt"/>
          <a:ea typeface="+mn-ea"/>
          <a:cs typeface="+mn-cs"/>
        </a:defRPr>
      </a:lvl7pPr>
      <a:lvl8pPr marL="1200150" algn="l" defTabSz="342900" rtl="0" eaLnBrk="1" latinLnBrk="0" hangingPunct="1">
        <a:defRPr sz="675" kern="1200">
          <a:solidFill>
            <a:schemeClr val="tx1"/>
          </a:solidFill>
          <a:latin typeface="+mn-lt"/>
          <a:ea typeface="+mn-ea"/>
          <a:cs typeface="+mn-cs"/>
        </a:defRPr>
      </a:lvl8pPr>
      <a:lvl9pPr marL="1371600" algn="l" defTabSz="342900" rtl="0" eaLnBrk="1" latinLnBrk="0" hangingPunct="1">
        <a:defRPr sz="67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8"/>
          <p:cNvSpPr>
            <a:spLocks noGrp="1"/>
          </p:cNvSpPr>
          <p:nvPr>
            <p:ph type="sldNum" sz="quarter" idx="4"/>
          </p:nvPr>
        </p:nvSpPr>
        <p:spPr>
          <a:xfrm>
            <a:off x="245962" y="6381474"/>
            <a:ext cx="6089409" cy="365125"/>
          </a:xfrm>
          <a:prstGeom prst="rect">
            <a:avLst/>
          </a:prstGeom>
        </p:spPr>
        <p:txBody>
          <a:bodyPr vert="horz" lIns="91440" tIns="45720" rIns="91440" bIns="45720" rtlCol="0" anchor="b" anchorCtr="0"/>
          <a:lstStyle>
            <a:lvl1pPr algn="l">
              <a:defRPr sz="750">
                <a:solidFill>
                  <a:schemeClr val="tx1">
                    <a:tint val="75000"/>
                  </a:schemeClr>
                </a:solidFill>
              </a:defRPr>
            </a:lvl1pPr>
          </a:lstStyle>
          <a:p>
            <a:fld id="{8C8B385D-DF67-E241-B0BF-76B80A8E743B}" type="slidenum">
              <a:rPr lang="en-US" smtClean="0"/>
              <a:pPr/>
              <a:t>‹#›</a:t>
            </a:fld>
            <a:r>
              <a:rPr lang="en-US"/>
              <a:t>  |   Copyright © 2017 Kaiser Foundation Health Plan, Inc.</a:t>
            </a:r>
          </a:p>
        </p:txBody>
      </p:sp>
    </p:spTree>
    <p:extLst>
      <p:ext uri="{BB962C8B-B14F-4D97-AF65-F5344CB8AC3E}">
        <p14:creationId xmlns:p14="http://schemas.microsoft.com/office/powerpoint/2010/main" val="2050440382"/>
      </p:ext>
    </p:extLst>
  </p:cSld>
  <p:clrMap bg1="lt1" tx1="dk1" bg2="lt2" tx2="dk2" accent1="accent1" accent2="accent2" accent3="accent3" accent4="accent4" accent5="accent5" accent6="accent6" hlink="hlink" folHlink="folHlink"/>
  <p:sldLayoutIdLst>
    <p:sldLayoutId id="2147483739" r:id="rId1"/>
    <p:sldLayoutId id="2147483800" r:id="rId2"/>
    <p:sldLayoutId id="2147483748" r:id="rId3"/>
    <p:sldLayoutId id="2147483750" r:id="rId4"/>
    <p:sldLayoutId id="2147483788" r:id="rId5"/>
  </p:sldLayoutIdLst>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hf hdr="0" ftr="0" dt="0"/>
  <p:txStyles>
    <p:titleStyle>
      <a:lvl1pPr algn="ctr" defTabSz="342900" rtl="0" eaLnBrk="1" latinLnBrk="0" hangingPunct="1">
        <a:lnSpc>
          <a:spcPct val="90000"/>
        </a:lnSpc>
        <a:spcBef>
          <a:spcPct val="0"/>
        </a:spcBef>
        <a:buNone/>
        <a:defRPr sz="1800" kern="1200" baseline="0">
          <a:solidFill>
            <a:schemeClr val="tx2"/>
          </a:solidFill>
          <a:latin typeface="+mj-lt"/>
          <a:ea typeface="+mj-ea"/>
          <a:cs typeface="+mj-cs"/>
        </a:defRPr>
      </a:lvl1pPr>
    </p:titleStyle>
    <p:bodyStyle>
      <a:lvl1pPr marL="85725" indent="-85725" algn="l" defTabSz="342900" rtl="0" eaLnBrk="1" latinLnBrk="0" hangingPunct="1">
        <a:lnSpc>
          <a:spcPct val="90000"/>
        </a:lnSpc>
        <a:spcBef>
          <a:spcPts val="375"/>
        </a:spcBef>
        <a:buFont typeface="Arial"/>
        <a:buChar char="•"/>
        <a:defRPr sz="1050" kern="1200">
          <a:solidFill>
            <a:schemeClr val="tx1"/>
          </a:solidFill>
          <a:latin typeface="+mn-lt"/>
          <a:ea typeface="+mn-ea"/>
          <a:cs typeface="+mn-cs"/>
        </a:defRPr>
      </a:lvl1pPr>
      <a:lvl2pPr marL="257175" indent="-85725" algn="l" defTabSz="342900" rtl="0" eaLnBrk="1" latinLnBrk="0" hangingPunct="1">
        <a:lnSpc>
          <a:spcPct val="90000"/>
        </a:lnSpc>
        <a:spcBef>
          <a:spcPts val="188"/>
        </a:spcBef>
        <a:buFont typeface="Arial"/>
        <a:buChar char="•"/>
        <a:defRPr sz="900" kern="1200">
          <a:solidFill>
            <a:schemeClr val="tx1"/>
          </a:solidFill>
          <a:latin typeface="+mn-lt"/>
          <a:ea typeface="+mn-ea"/>
          <a:cs typeface="+mn-cs"/>
        </a:defRPr>
      </a:lvl2pPr>
      <a:lvl3pPr marL="428625" indent="-85725" algn="l" defTabSz="342900" rtl="0" eaLnBrk="1" latinLnBrk="0" hangingPunct="1">
        <a:lnSpc>
          <a:spcPct val="90000"/>
        </a:lnSpc>
        <a:spcBef>
          <a:spcPts val="188"/>
        </a:spcBef>
        <a:buFont typeface="Arial"/>
        <a:buChar char="•"/>
        <a:defRPr sz="750" kern="1200">
          <a:solidFill>
            <a:schemeClr val="tx1"/>
          </a:solidFill>
          <a:latin typeface="+mn-lt"/>
          <a:ea typeface="+mn-ea"/>
          <a:cs typeface="+mn-cs"/>
        </a:defRPr>
      </a:lvl3pPr>
      <a:lvl4pPr marL="60007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4pPr>
      <a:lvl5pPr marL="77152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5pPr>
      <a:lvl6pPr marL="94297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6pPr>
      <a:lvl7pPr marL="111442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7pPr>
      <a:lvl8pPr marL="128587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8pPr>
      <a:lvl9pPr marL="145732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9pPr>
    </p:bodyStyle>
    <p:otherStyle>
      <a:defPPr>
        <a:defRPr lang="en-US"/>
      </a:defPPr>
      <a:lvl1pPr marL="0" algn="l" defTabSz="342900" rtl="0" eaLnBrk="1" latinLnBrk="0" hangingPunct="1">
        <a:defRPr sz="675" kern="1200">
          <a:solidFill>
            <a:schemeClr val="tx1"/>
          </a:solidFill>
          <a:latin typeface="+mn-lt"/>
          <a:ea typeface="+mn-ea"/>
          <a:cs typeface="+mn-cs"/>
        </a:defRPr>
      </a:lvl1pPr>
      <a:lvl2pPr marL="171450" algn="l" defTabSz="342900" rtl="0" eaLnBrk="1" latinLnBrk="0" hangingPunct="1">
        <a:defRPr sz="675" kern="1200">
          <a:solidFill>
            <a:schemeClr val="tx1"/>
          </a:solidFill>
          <a:latin typeface="+mn-lt"/>
          <a:ea typeface="+mn-ea"/>
          <a:cs typeface="+mn-cs"/>
        </a:defRPr>
      </a:lvl2pPr>
      <a:lvl3pPr marL="342900" algn="l" defTabSz="342900" rtl="0" eaLnBrk="1" latinLnBrk="0" hangingPunct="1">
        <a:defRPr sz="675" kern="1200">
          <a:solidFill>
            <a:schemeClr val="tx1"/>
          </a:solidFill>
          <a:latin typeface="+mn-lt"/>
          <a:ea typeface="+mn-ea"/>
          <a:cs typeface="+mn-cs"/>
        </a:defRPr>
      </a:lvl3pPr>
      <a:lvl4pPr marL="514350" algn="l" defTabSz="342900" rtl="0" eaLnBrk="1" latinLnBrk="0" hangingPunct="1">
        <a:defRPr sz="675" kern="1200">
          <a:solidFill>
            <a:schemeClr val="tx1"/>
          </a:solidFill>
          <a:latin typeface="+mn-lt"/>
          <a:ea typeface="+mn-ea"/>
          <a:cs typeface="+mn-cs"/>
        </a:defRPr>
      </a:lvl4pPr>
      <a:lvl5pPr marL="685800" algn="l" defTabSz="342900" rtl="0" eaLnBrk="1" latinLnBrk="0" hangingPunct="1">
        <a:defRPr sz="675" kern="1200">
          <a:solidFill>
            <a:schemeClr val="tx1"/>
          </a:solidFill>
          <a:latin typeface="+mn-lt"/>
          <a:ea typeface="+mn-ea"/>
          <a:cs typeface="+mn-cs"/>
        </a:defRPr>
      </a:lvl5pPr>
      <a:lvl6pPr marL="857250" algn="l" defTabSz="342900" rtl="0" eaLnBrk="1" latinLnBrk="0" hangingPunct="1">
        <a:defRPr sz="675" kern="1200">
          <a:solidFill>
            <a:schemeClr val="tx1"/>
          </a:solidFill>
          <a:latin typeface="+mn-lt"/>
          <a:ea typeface="+mn-ea"/>
          <a:cs typeface="+mn-cs"/>
        </a:defRPr>
      </a:lvl6pPr>
      <a:lvl7pPr marL="1028700" algn="l" defTabSz="342900" rtl="0" eaLnBrk="1" latinLnBrk="0" hangingPunct="1">
        <a:defRPr sz="675" kern="1200">
          <a:solidFill>
            <a:schemeClr val="tx1"/>
          </a:solidFill>
          <a:latin typeface="+mn-lt"/>
          <a:ea typeface="+mn-ea"/>
          <a:cs typeface="+mn-cs"/>
        </a:defRPr>
      </a:lvl7pPr>
      <a:lvl8pPr marL="1200150" algn="l" defTabSz="342900" rtl="0" eaLnBrk="1" latinLnBrk="0" hangingPunct="1">
        <a:defRPr sz="675" kern="1200">
          <a:solidFill>
            <a:schemeClr val="tx1"/>
          </a:solidFill>
          <a:latin typeface="+mn-lt"/>
          <a:ea typeface="+mn-ea"/>
          <a:cs typeface="+mn-cs"/>
        </a:defRPr>
      </a:lvl8pPr>
      <a:lvl9pPr marL="1371600" algn="l" defTabSz="342900" rtl="0" eaLnBrk="1" latinLnBrk="0" hangingPunct="1">
        <a:defRPr sz="67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628568" y="2199737"/>
            <a:ext cx="7886864" cy="1690776"/>
          </a:xfrm>
          <a:prstGeom prst="rect">
            <a:avLst/>
          </a:prstGeom>
        </p:spPr>
        <p:txBody>
          <a:bodyPr vert="horz" lIns="91440" tIns="45720" rIns="91440" bIns="45720" rtlCol="0" anchor="ctr">
            <a:noAutofit/>
          </a:bodyPr>
          <a:lstStyle/>
          <a:p>
            <a:r>
              <a:rPr lang="en-US"/>
              <a:t>Title of presentation goes in this space</a:t>
            </a:r>
          </a:p>
        </p:txBody>
      </p:sp>
      <p:sp>
        <p:nvSpPr>
          <p:cNvPr id="10" name="Slide Number Placeholder 8"/>
          <p:cNvSpPr>
            <a:spLocks noGrp="1"/>
          </p:cNvSpPr>
          <p:nvPr>
            <p:ph type="sldNum" sz="quarter" idx="4"/>
          </p:nvPr>
        </p:nvSpPr>
        <p:spPr>
          <a:xfrm>
            <a:off x="245962" y="6381474"/>
            <a:ext cx="6089409"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r>
              <a:rPr lang="en-US"/>
              <a:t>  |   Copyright © 2017 Kaiser Foundation Health Plan, Inc.</a:t>
            </a:r>
          </a:p>
        </p:txBody>
      </p:sp>
      <p:pic>
        <p:nvPicPr>
          <p:cNvPr id="5" name="Picture 4"/>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891453" y="6337910"/>
            <a:ext cx="2019300" cy="228600"/>
          </a:xfrm>
          <a:prstGeom prst="rect">
            <a:avLst/>
          </a:prstGeom>
        </p:spPr>
      </p:pic>
    </p:spTree>
    <p:extLst>
      <p:ext uri="{BB962C8B-B14F-4D97-AF65-F5344CB8AC3E}">
        <p14:creationId xmlns:p14="http://schemas.microsoft.com/office/powerpoint/2010/main" val="1329930431"/>
      </p:ext>
    </p:extLst>
  </p:cSld>
  <p:clrMap bg1="lt1" tx1="dk1" bg2="lt2" tx2="dk2" accent1="accent1" accent2="accent2" accent3="accent3" accent4="accent4" accent5="accent5" accent6="accent6" hlink="hlink" folHlink="folHlink"/>
  <p:sldLayoutIdLst>
    <p:sldLayoutId id="2147483784" r:id="rId1"/>
    <p:sldLayoutId id="2147483786" r:id="rId2"/>
    <p:sldLayoutId id="2147483799" r:id="rId3"/>
    <p:sldLayoutId id="2147483796" r:id="rId4"/>
  </p:sldLayoutIdLst>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hf hdr="0" ftr="0" dt="0"/>
  <p:txStyles>
    <p:titleStyle>
      <a:lvl1pPr algn="l" defTabSz="342900" rtl="0" eaLnBrk="1" latinLnBrk="0" hangingPunct="1">
        <a:lnSpc>
          <a:spcPct val="100000"/>
        </a:lnSpc>
        <a:spcBef>
          <a:spcPct val="0"/>
        </a:spcBef>
        <a:buNone/>
        <a:defRPr sz="1950" kern="1200" baseline="0">
          <a:solidFill>
            <a:schemeClr val="bg1"/>
          </a:solidFill>
          <a:latin typeface="+mj-lt"/>
          <a:ea typeface="+mj-ea"/>
          <a:cs typeface="+mj-cs"/>
        </a:defRPr>
      </a:lvl1pPr>
    </p:titleStyle>
    <p:bodyStyle>
      <a:lvl1pPr marL="85725" indent="-85725" algn="l" defTabSz="342900" rtl="0" eaLnBrk="1" latinLnBrk="0" hangingPunct="1">
        <a:lnSpc>
          <a:spcPct val="90000"/>
        </a:lnSpc>
        <a:spcBef>
          <a:spcPts val="375"/>
        </a:spcBef>
        <a:buFont typeface="Arial"/>
        <a:buChar char="•"/>
        <a:defRPr sz="1050" kern="1200">
          <a:solidFill>
            <a:schemeClr val="tx1"/>
          </a:solidFill>
          <a:latin typeface="+mn-lt"/>
          <a:ea typeface="+mn-ea"/>
          <a:cs typeface="+mn-cs"/>
        </a:defRPr>
      </a:lvl1pPr>
      <a:lvl2pPr marL="257175" indent="-85725" algn="l" defTabSz="342900" rtl="0" eaLnBrk="1" latinLnBrk="0" hangingPunct="1">
        <a:lnSpc>
          <a:spcPct val="90000"/>
        </a:lnSpc>
        <a:spcBef>
          <a:spcPts val="188"/>
        </a:spcBef>
        <a:buFont typeface="Arial"/>
        <a:buChar char="•"/>
        <a:defRPr sz="900" kern="1200">
          <a:solidFill>
            <a:schemeClr val="tx1"/>
          </a:solidFill>
          <a:latin typeface="+mn-lt"/>
          <a:ea typeface="+mn-ea"/>
          <a:cs typeface="+mn-cs"/>
        </a:defRPr>
      </a:lvl2pPr>
      <a:lvl3pPr marL="428625" indent="-85725" algn="l" defTabSz="342900" rtl="0" eaLnBrk="1" latinLnBrk="0" hangingPunct="1">
        <a:lnSpc>
          <a:spcPct val="90000"/>
        </a:lnSpc>
        <a:spcBef>
          <a:spcPts val="188"/>
        </a:spcBef>
        <a:buFont typeface="Arial"/>
        <a:buChar char="•"/>
        <a:defRPr sz="750" kern="1200">
          <a:solidFill>
            <a:schemeClr val="tx1"/>
          </a:solidFill>
          <a:latin typeface="+mn-lt"/>
          <a:ea typeface="+mn-ea"/>
          <a:cs typeface="+mn-cs"/>
        </a:defRPr>
      </a:lvl3pPr>
      <a:lvl4pPr marL="60007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4pPr>
      <a:lvl5pPr marL="77152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5pPr>
      <a:lvl6pPr marL="94297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6pPr>
      <a:lvl7pPr marL="111442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7pPr>
      <a:lvl8pPr marL="128587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8pPr>
      <a:lvl9pPr marL="145732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9pPr>
    </p:bodyStyle>
    <p:otherStyle>
      <a:defPPr>
        <a:defRPr lang="en-US"/>
      </a:defPPr>
      <a:lvl1pPr marL="0" algn="l" defTabSz="342900" rtl="0" eaLnBrk="1" latinLnBrk="0" hangingPunct="1">
        <a:defRPr sz="675" kern="1200">
          <a:solidFill>
            <a:schemeClr val="tx1"/>
          </a:solidFill>
          <a:latin typeface="+mn-lt"/>
          <a:ea typeface="+mn-ea"/>
          <a:cs typeface="+mn-cs"/>
        </a:defRPr>
      </a:lvl1pPr>
      <a:lvl2pPr marL="171450" algn="l" defTabSz="342900" rtl="0" eaLnBrk="1" latinLnBrk="0" hangingPunct="1">
        <a:defRPr sz="675" kern="1200">
          <a:solidFill>
            <a:schemeClr val="tx1"/>
          </a:solidFill>
          <a:latin typeface="+mn-lt"/>
          <a:ea typeface="+mn-ea"/>
          <a:cs typeface="+mn-cs"/>
        </a:defRPr>
      </a:lvl2pPr>
      <a:lvl3pPr marL="342900" algn="l" defTabSz="342900" rtl="0" eaLnBrk="1" latinLnBrk="0" hangingPunct="1">
        <a:defRPr sz="675" kern="1200">
          <a:solidFill>
            <a:schemeClr val="tx1"/>
          </a:solidFill>
          <a:latin typeface="+mn-lt"/>
          <a:ea typeface="+mn-ea"/>
          <a:cs typeface="+mn-cs"/>
        </a:defRPr>
      </a:lvl3pPr>
      <a:lvl4pPr marL="514350" algn="l" defTabSz="342900" rtl="0" eaLnBrk="1" latinLnBrk="0" hangingPunct="1">
        <a:defRPr sz="675" kern="1200">
          <a:solidFill>
            <a:schemeClr val="tx1"/>
          </a:solidFill>
          <a:latin typeface="+mn-lt"/>
          <a:ea typeface="+mn-ea"/>
          <a:cs typeface="+mn-cs"/>
        </a:defRPr>
      </a:lvl4pPr>
      <a:lvl5pPr marL="685800" algn="l" defTabSz="342900" rtl="0" eaLnBrk="1" latinLnBrk="0" hangingPunct="1">
        <a:defRPr sz="675" kern="1200">
          <a:solidFill>
            <a:schemeClr val="tx1"/>
          </a:solidFill>
          <a:latin typeface="+mn-lt"/>
          <a:ea typeface="+mn-ea"/>
          <a:cs typeface="+mn-cs"/>
        </a:defRPr>
      </a:lvl5pPr>
      <a:lvl6pPr marL="857250" algn="l" defTabSz="342900" rtl="0" eaLnBrk="1" latinLnBrk="0" hangingPunct="1">
        <a:defRPr sz="675" kern="1200">
          <a:solidFill>
            <a:schemeClr val="tx1"/>
          </a:solidFill>
          <a:latin typeface="+mn-lt"/>
          <a:ea typeface="+mn-ea"/>
          <a:cs typeface="+mn-cs"/>
        </a:defRPr>
      </a:lvl6pPr>
      <a:lvl7pPr marL="1028700" algn="l" defTabSz="342900" rtl="0" eaLnBrk="1" latinLnBrk="0" hangingPunct="1">
        <a:defRPr sz="675" kern="1200">
          <a:solidFill>
            <a:schemeClr val="tx1"/>
          </a:solidFill>
          <a:latin typeface="+mn-lt"/>
          <a:ea typeface="+mn-ea"/>
          <a:cs typeface="+mn-cs"/>
        </a:defRPr>
      </a:lvl7pPr>
      <a:lvl8pPr marL="1200150" algn="l" defTabSz="342900" rtl="0" eaLnBrk="1" latinLnBrk="0" hangingPunct="1">
        <a:defRPr sz="675" kern="1200">
          <a:solidFill>
            <a:schemeClr val="tx1"/>
          </a:solidFill>
          <a:latin typeface="+mn-lt"/>
          <a:ea typeface="+mn-ea"/>
          <a:cs typeface="+mn-cs"/>
        </a:defRPr>
      </a:lvl8pPr>
      <a:lvl9pPr marL="1371600" algn="l" defTabSz="342900" rtl="0" eaLnBrk="1" latinLnBrk="0" hangingPunct="1">
        <a:defRPr sz="67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9144000" cy="609024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67"/>
          </a:p>
        </p:txBody>
      </p:sp>
      <p:sp>
        <p:nvSpPr>
          <p:cNvPr id="8" name="Title Placeholder 7"/>
          <p:cNvSpPr>
            <a:spLocks noGrp="1"/>
          </p:cNvSpPr>
          <p:nvPr>
            <p:ph type="title"/>
          </p:nvPr>
        </p:nvSpPr>
        <p:spPr>
          <a:xfrm>
            <a:off x="628568" y="2199737"/>
            <a:ext cx="7886864" cy="1690776"/>
          </a:xfrm>
          <a:prstGeom prst="rect">
            <a:avLst/>
          </a:prstGeom>
        </p:spPr>
        <p:txBody>
          <a:bodyPr vert="horz" lIns="91440" tIns="45720" rIns="91440" bIns="45720" rtlCol="0" anchor="ctr">
            <a:noAutofit/>
          </a:bodyPr>
          <a:lstStyle/>
          <a:p>
            <a:r>
              <a:rPr lang="en-US"/>
              <a:t>Title of presentation goes in this space</a:t>
            </a:r>
          </a:p>
        </p:txBody>
      </p:sp>
      <p:sp>
        <p:nvSpPr>
          <p:cNvPr id="9" name="Slide Number Placeholder 8"/>
          <p:cNvSpPr>
            <a:spLocks noGrp="1"/>
          </p:cNvSpPr>
          <p:nvPr>
            <p:ph type="sldNum" sz="quarter" idx="4"/>
          </p:nvPr>
        </p:nvSpPr>
        <p:spPr>
          <a:xfrm>
            <a:off x="245962" y="6381474"/>
            <a:ext cx="6089409"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r>
              <a:rPr lang="en-US"/>
              <a:t>  |   Copyright © 2017 Kaiser Foundation Health Plan, Inc.</a:t>
            </a:r>
          </a:p>
        </p:txBody>
      </p:sp>
      <p:pic>
        <p:nvPicPr>
          <p:cNvPr id="6" name="Picture 5"/>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891453" y="6337910"/>
            <a:ext cx="2019300" cy="228600"/>
          </a:xfrm>
          <a:prstGeom prst="rect">
            <a:avLst/>
          </a:prstGeom>
        </p:spPr>
      </p:pic>
    </p:spTree>
    <p:extLst>
      <p:ext uri="{BB962C8B-B14F-4D97-AF65-F5344CB8AC3E}">
        <p14:creationId xmlns:p14="http://schemas.microsoft.com/office/powerpoint/2010/main" val="1029794923"/>
      </p:ext>
    </p:extLst>
  </p:cSld>
  <p:clrMap bg1="lt1" tx1="dk1" bg2="lt2" tx2="dk2" accent1="accent1" accent2="accent2" accent3="accent3" accent4="accent4" accent5="accent5" accent6="accent6" hlink="hlink" folHlink="folHlink"/>
  <p:sldLayoutIdLst>
    <p:sldLayoutId id="2147483688" r:id="rId1"/>
    <p:sldLayoutId id="2147483772" r:id="rId2"/>
    <p:sldLayoutId id="2147483775" r:id="rId3"/>
  </p:sldLayoutIdLst>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hf hdr="0" ftr="0" dt="0"/>
  <p:txStyles>
    <p:titleStyle>
      <a:lvl1pPr algn="l" defTabSz="342900" rtl="0" eaLnBrk="1" latinLnBrk="0" hangingPunct="1">
        <a:lnSpc>
          <a:spcPct val="100000"/>
        </a:lnSpc>
        <a:spcBef>
          <a:spcPct val="0"/>
        </a:spcBef>
        <a:buNone/>
        <a:defRPr sz="1950" kern="1200" baseline="0">
          <a:solidFill>
            <a:schemeClr val="bg1"/>
          </a:solidFill>
          <a:latin typeface="+mj-lt"/>
          <a:ea typeface="+mj-ea"/>
          <a:cs typeface="+mj-cs"/>
        </a:defRPr>
      </a:lvl1pPr>
    </p:titleStyle>
    <p:bodyStyle>
      <a:lvl1pPr marL="85725" indent="-85725" algn="l" defTabSz="342900" rtl="0" eaLnBrk="1" latinLnBrk="0" hangingPunct="1">
        <a:lnSpc>
          <a:spcPct val="90000"/>
        </a:lnSpc>
        <a:spcBef>
          <a:spcPts val="375"/>
        </a:spcBef>
        <a:buFont typeface="Arial"/>
        <a:buChar char="•"/>
        <a:defRPr sz="1050" kern="1200">
          <a:solidFill>
            <a:schemeClr val="tx1"/>
          </a:solidFill>
          <a:latin typeface="+mn-lt"/>
          <a:ea typeface="+mn-ea"/>
          <a:cs typeface="+mn-cs"/>
        </a:defRPr>
      </a:lvl1pPr>
      <a:lvl2pPr marL="257175" indent="-85725" algn="l" defTabSz="342900" rtl="0" eaLnBrk="1" latinLnBrk="0" hangingPunct="1">
        <a:lnSpc>
          <a:spcPct val="90000"/>
        </a:lnSpc>
        <a:spcBef>
          <a:spcPts val="188"/>
        </a:spcBef>
        <a:buFont typeface="Arial"/>
        <a:buChar char="•"/>
        <a:defRPr sz="900" kern="1200">
          <a:solidFill>
            <a:schemeClr val="tx1"/>
          </a:solidFill>
          <a:latin typeface="+mn-lt"/>
          <a:ea typeface="+mn-ea"/>
          <a:cs typeface="+mn-cs"/>
        </a:defRPr>
      </a:lvl2pPr>
      <a:lvl3pPr marL="428625" indent="-85725" algn="l" defTabSz="342900" rtl="0" eaLnBrk="1" latinLnBrk="0" hangingPunct="1">
        <a:lnSpc>
          <a:spcPct val="90000"/>
        </a:lnSpc>
        <a:spcBef>
          <a:spcPts val="188"/>
        </a:spcBef>
        <a:buFont typeface="Arial"/>
        <a:buChar char="•"/>
        <a:defRPr sz="750" kern="1200">
          <a:solidFill>
            <a:schemeClr val="tx1"/>
          </a:solidFill>
          <a:latin typeface="+mn-lt"/>
          <a:ea typeface="+mn-ea"/>
          <a:cs typeface="+mn-cs"/>
        </a:defRPr>
      </a:lvl3pPr>
      <a:lvl4pPr marL="60007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4pPr>
      <a:lvl5pPr marL="77152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5pPr>
      <a:lvl6pPr marL="94297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6pPr>
      <a:lvl7pPr marL="111442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7pPr>
      <a:lvl8pPr marL="128587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8pPr>
      <a:lvl9pPr marL="145732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9pPr>
    </p:bodyStyle>
    <p:otherStyle>
      <a:defPPr>
        <a:defRPr lang="en-US"/>
      </a:defPPr>
      <a:lvl1pPr marL="0" algn="l" defTabSz="342900" rtl="0" eaLnBrk="1" latinLnBrk="0" hangingPunct="1">
        <a:defRPr sz="675" kern="1200">
          <a:solidFill>
            <a:schemeClr val="tx1"/>
          </a:solidFill>
          <a:latin typeface="+mn-lt"/>
          <a:ea typeface="+mn-ea"/>
          <a:cs typeface="+mn-cs"/>
        </a:defRPr>
      </a:lvl1pPr>
      <a:lvl2pPr marL="171450" algn="l" defTabSz="342900" rtl="0" eaLnBrk="1" latinLnBrk="0" hangingPunct="1">
        <a:defRPr sz="675" kern="1200">
          <a:solidFill>
            <a:schemeClr val="tx1"/>
          </a:solidFill>
          <a:latin typeface="+mn-lt"/>
          <a:ea typeface="+mn-ea"/>
          <a:cs typeface="+mn-cs"/>
        </a:defRPr>
      </a:lvl2pPr>
      <a:lvl3pPr marL="342900" algn="l" defTabSz="342900" rtl="0" eaLnBrk="1" latinLnBrk="0" hangingPunct="1">
        <a:defRPr sz="675" kern="1200">
          <a:solidFill>
            <a:schemeClr val="tx1"/>
          </a:solidFill>
          <a:latin typeface="+mn-lt"/>
          <a:ea typeface="+mn-ea"/>
          <a:cs typeface="+mn-cs"/>
        </a:defRPr>
      </a:lvl3pPr>
      <a:lvl4pPr marL="514350" algn="l" defTabSz="342900" rtl="0" eaLnBrk="1" latinLnBrk="0" hangingPunct="1">
        <a:defRPr sz="675" kern="1200">
          <a:solidFill>
            <a:schemeClr val="tx1"/>
          </a:solidFill>
          <a:latin typeface="+mn-lt"/>
          <a:ea typeface="+mn-ea"/>
          <a:cs typeface="+mn-cs"/>
        </a:defRPr>
      </a:lvl4pPr>
      <a:lvl5pPr marL="685800" algn="l" defTabSz="342900" rtl="0" eaLnBrk="1" latinLnBrk="0" hangingPunct="1">
        <a:defRPr sz="675" kern="1200">
          <a:solidFill>
            <a:schemeClr val="tx1"/>
          </a:solidFill>
          <a:latin typeface="+mn-lt"/>
          <a:ea typeface="+mn-ea"/>
          <a:cs typeface="+mn-cs"/>
        </a:defRPr>
      </a:lvl5pPr>
      <a:lvl6pPr marL="857250" algn="l" defTabSz="342900" rtl="0" eaLnBrk="1" latinLnBrk="0" hangingPunct="1">
        <a:defRPr sz="675" kern="1200">
          <a:solidFill>
            <a:schemeClr val="tx1"/>
          </a:solidFill>
          <a:latin typeface="+mn-lt"/>
          <a:ea typeface="+mn-ea"/>
          <a:cs typeface="+mn-cs"/>
        </a:defRPr>
      </a:lvl6pPr>
      <a:lvl7pPr marL="1028700" algn="l" defTabSz="342900" rtl="0" eaLnBrk="1" latinLnBrk="0" hangingPunct="1">
        <a:defRPr sz="675" kern="1200">
          <a:solidFill>
            <a:schemeClr val="tx1"/>
          </a:solidFill>
          <a:latin typeface="+mn-lt"/>
          <a:ea typeface="+mn-ea"/>
          <a:cs typeface="+mn-cs"/>
        </a:defRPr>
      </a:lvl7pPr>
      <a:lvl8pPr marL="1200150" algn="l" defTabSz="342900" rtl="0" eaLnBrk="1" latinLnBrk="0" hangingPunct="1">
        <a:defRPr sz="675" kern="1200">
          <a:solidFill>
            <a:schemeClr val="tx1"/>
          </a:solidFill>
          <a:latin typeface="+mn-lt"/>
          <a:ea typeface="+mn-ea"/>
          <a:cs typeface="+mn-cs"/>
        </a:defRPr>
      </a:lvl8pPr>
      <a:lvl9pPr marL="1371600" algn="l" defTabSz="342900" rtl="0" eaLnBrk="1" latinLnBrk="0" hangingPunct="1">
        <a:defRPr sz="67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723901"/>
            <a:ext cx="7886700" cy="910957"/>
          </a:xfrm>
          <a:prstGeom prst="rect">
            <a:avLst/>
          </a:prstGeom>
        </p:spPr>
        <p:txBody>
          <a:bodyPr vert="horz" lIns="91440" tIns="45720" rIns="91440" bIns="45720" rtlCol="0" anchor="ctr" anchorCtr="0">
            <a:noAutofit/>
          </a:bodyPr>
          <a:lstStyle/>
          <a:p>
            <a:r>
              <a:rPr lang="en-US"/>
              <a:t>Click to edit Master title style</a:t>
            </a:r>
          </a:p>
        </p:txBody>
      </p:sp>
      <p:sp>
        <p:nvSpPr>
          <p:cNvPr id="3" name="Text Placeholder 2"/>
          <p:cNvSpPr>
            <a:spLocks noGrp="1"/>
          </p:cNvSpPr>
          <p:nvPr>
            <p:ph type="body" idx="1"/>
          </p:nvPr>
        </p:nvSpPr>
        <p:spPr>
          <a:xfrm>
            <a:off x="628650" y="1767663"/>
            <a:ext cx="78867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0" y="3429000"/>
            <a:ext cx="67447"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67"/>
          </a:p>
        </p:txBody>
      </p:sp>
      <p:sp>
        <p:nvSpPr>
          <p:cNvPr id="8" name="Rectangle 7"/>
          <p:cNvSpPr/>
          <p:nvPr userDrawn="1"/>
        </p:nvSpPr>
        <p:spPr>
          <a:xfrm>
            <a:off x="0" y="0"/>
            <a:ext cx="67447" cy="3429000"/>
          </a:xfrm>
          <a:prstGeom prst="rect">
            <a:avLst/>
          </a:prstGeom>
          <a:solidFill>
            <a:srgbClr val="92CC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67"/>
          </a:p>
        </p:txBody>
      </p:sp>
      <p:sp>
        <p:nvSpPr>
          <p:cNvPr id="11" name="Slide Number Placeholder 8"/>
          <p:cNvSpPr>
            <a:spLocks noGrp="1"/>
          </p:cNvSpPr>
          <p:nvPr>
            <p:ph type="sldNum" sz="quarter" idx="4"/>
          </p:nvPr>
        </p:nvSpPr>
        <p:spPr>
          <a:xfrm>
            <a:off x="245962" y="6381474"/>
            <a:ext cx="6089409"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Tree>
    <p:extLst>
      <p:ext uri="{BB962C8B-B14F-4D97-AF65-F5344CB8AC3E}">
        <p14:creationId xmlns:p14="http://schemas.microsoft.com/office/powerpoint/2010/main" val="423530926"/>
      </p:ext>
    </p:extLst>
  </p:cSld>
  <p:clrMap bg1="lt1" tx1="dk1" bg2="lt2" tx2="dk2" accent1="accent1" accent2="accent2" accent3="accent3" accent4="accent4" accent5="accent5" accent6="accent6" hlink="hlink" folHlink="folHlink"/>
  <p:sldLayoutIdLst>
    <p:sldLayoutId id="2147483700" r:id="rId1"/>
    <p:sldLayoutId id="2147483794" r:id="rId2"/>
    <p:sldLayoutId id="2147483793" r:id="rId3"/>
    <p:sldLayoutId id="2147483712" r:id="rId4"/>
    <p:sldLayoutId id="2147483703" r:id="rId5"/>
    <p:sldLayoutId id="2147483733" r:id="rId6"/>
    <p:sldLayoutId id="2147483801" r:id="rId7"/>
  </p:sldLayoutIdLst>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hf hdr="0" ftr="0" dt="0"/>
  <p:txStyles>
    <p:titleStyle>
      <a:lvl1pPr algn="l" defTabSz="685800" rtl="0" eaLnBrk="1" latinLnBrk="0" hangingPunct="1">
        <a:lnSpc>
          <a:spcPct val="100000"/>
        </a:lnSpc>
        <a:spcBef>
          <a:spcPct val="0"/>
        </a:spcBef>
        <a:buNone/>
        <a:defRPr sz="1900" b="0" kern="1200">
          <a:solidFill>
            <a:schemeClr val="tx2"/>
          </a:solidFill>
          <a:latin typeface="+mj-lt"/>
          <a:ea typeface="+mj-ea"/>
          <a:cs typeface="+mj-cs"/>
        </a:defRPr>
      </a:lvl1pPr>
    </p:titleStyle>
    <p:bodyStyle>
      <a:lvl1pPr marL="171450" indent="-171450" algn="l" defTabSz="685800" rtl="0" eaLnBrk="1" latinLnBrk="0" hangingPunct="1">
        <a:lnSpc>
          <a:spcPct val="110000"/>
        </a:lnSpc>
        <a:spcBef>
          <a:spcPts val="250"/>
        </a:spcBef>
        <a:spcAft>
          <a:spcPts val="250"/>
        </a:spcAft>
        <a:buFont typeface="Arial" panose="020B0604020202020204" pitchFamily="34" charset="0"/>
        <a:buChar char="•"/>
        <a:defRPr sz="1400" kern="1200">
          <a:solidFill>
            <a:schemeClr val="tx1">
              <a:lumMod val="85000"/>
              <a:lumOff val="15000"/>
            </a:schemeClr>
          </a:solidFill>
          <a:latin typeface="+mn-lt"/>
          <a:ea typeface="+mn-ea"/>
          <a:cs typeface="+mn-cs"/>
        </a:defRPr>
      </a:lvl1pPr>
      <a:lvl2pPr marL="514350" indent="-171450" algn="l" defTabSz="685800" rtl="0" eaLnBrk="1" latinLnBrk="0" hangingPunct="1">
        <a:lnSpc>
          <a:spcPct val="110000"/>
        </a:lnSpc>
        <a:spcBef>
          <a:spcPts val="250"/>
        </a:spcBef>
        <a:spcAft>
          <a:spcPts val="250"/>
        </a:spcAft>
        <a:buSzPct val="80000"/>
        <a:buFont typeface="Wingdings" charset="2"/>
        <a:buChar char="§"/>
        <a:defRPr sz="1400" kern="1200">
          <a:solidFill>
            <a:schemeClr val="tx1">
              <a:lumMod val="85000"/>
              <a:lumOff val="15000"/>
            </a:schemeClr>
          </a:solidFill>
          <a:latin typeface="+mn-lt"/>
          <a:ea typeface="+mn-ea"/>
          <a:cs typeface="+mn-cs"/>
        </a:defRPr>
      </a:lvl2pPr>
      <a:lvl3pPr marL="857250" indent="-171450" algn="l" defTabSz="685800" rtl="0" eaLnBrk="1" latinLnBrk="0" hangingPunct="1">
        <a:lnSpc>
          <a:spcPct val="110000"/>
        </a:lnSpc>
        <a:spcBef>
          <a:spcPts val="250"/>
        </a:spcBef>
        <a:spcAft>
          <a:spcPts val="250"/>
        </a:spcAft>
        <a:buFont typeface="Arial" panose="020B0604020202020204" pitchFamily="34" charset="0"/>
        <a:buChar char="•"/>
        <a:defRPr sz="1400" kern="1200">
          <a:solidFill>
            <a:schemeClr val="tx1">
              <a:lumMod val="85000"/>
              <a:lumOff val="15000"/>
            </a:schemeClr>
          </a:solidFill>
          <a:latin typeface="+mn-lt"/>
          <a:ea typeface="+mn-ea"/>
          <a:cs typeface="+mn-cs"/>
        </a:defRPr>
      </a:lvl3pPr>
      <a:lvl4pPr marL="1200150" indent="-171450" algn="l" defTabSz="685800" rtl="0" eaLnBrk="1" latinLnBrk="0" hangingPunct="1">
        <a:lnSpc>
          <a:spcPct val="110000"/>
        </a:lnSpc>
        <a:spcBef>
          <a:spcPts val="250"/>
        </a:spcBef>
        <a:spcAft>
          <a:spcPts val="250"/>
        </a:spcAft>
        <a:buSzPct val="80000"/>
        <a:buFont typeface="Wingdings" charset="2"/>
        <a:buChar char="§"/>
        <a:defRPr sz="1400" kern="1200">
          <a:solidFill>
            <a:schemeClr val="tx1">
              <a:lumMod val="85000"/>
              <a:lumOff val="15000"/>
            </a:schemeClr>
          </a:solidFill>
          <a:latin typeface="+mn-lt"/>
          <a:ea typeface="+mn-ea"/>
          <a:cs typeface="+mn-cs"/>
        </a:defRPr>
      </a:lvl4pPr>
      <a:lvl5pPr marL="1543050" indent="-171450" algn="l" defTabSz="685800" rtl="0" eaLnBrk="1" latinLnBrk="0" hangingPunct="1">
        <a:lnSpc>
          <a:spcPct val="110000"/>
        </a:lnSpc>
        <a:spcBef>
          <a:spcPts val="250"/>
        </a:spcBef>
        <a:spcAft>
          <a:spcPts val="250"/>
        </a:spcAft>
        <a:buFont typeface="Arial" panose="020B0604020202020204" pitchFamily="34" charset="0"/>
        <a:buChar char="•"/>
        <a:defRPr sz="1400" kern="1200">
          <a:solidFill>
            <a:schemeClr val="tx1">
              <a:lumMod val="85000"/>
              <a:lumOff val="1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Slide Number Placeholder 8"/>
          <p:cNvSpPr>
            <a:spLocks noGrp="1"/>
          </p:cNvSpPr>
          <p:nvPr>
            <p:ph type="sldNum" sz="quarter" idx="4"/>
          </p:nvPr>
        </p:nvSpPr>
        <p:spPr>
          <a:xfrm>
            <a:off x="245962" y="6381474"/>
            <a:ext cx="5668293" cy="365125"/>
          </a:xfrm>
          <a:prstGeom prst="rect">
            <a:avLst/>
          </a:prstGeom>
        </p:spPr>
        <p:txBody>
          <a:bodyPr vert="horz" lIns="91440" tIns="45720" rIns="91440" bIns="45720" rtlCol="0" anchor="b" anchorCtr="0"/>
          <a:lstStyle>
            <a:lvl1pPr algn="l">
              <a:defRPr sz="1000">
                <a:solidFill>
                  <a:schemeClr val="tx1">
                    <a:tint val="75000"/>
                  </a:schemeClr>
                </a:solidFill>
              </a:defRPr>
            </a:lvl1pPr>
          </a:lstStyle>
          <a:p>
            <a:fld id="{8C8B385D-DF67-E241-B0BF-76B80A8E743B}" type="slidenum">
              <a:rPr lang="en-US" smtClean="0"/>
              <a:pPr/>
              <a:t>‹#›</a:t>
            </a:fld>
            <a:endParaRPr lang="en-US"/>
          </a:p>
        </p:txBody>
      </p:sp>
    </p:spTree>
    <p:extLst>
      <p:ext uri="{BB962C8B-B14F-4D97-AF65-F5344CB8AC3E}">
        <p14:creationId xmlns:p14="http://schemas.microsoft.com/office/powerpoint/2010/main" val="1840135151"/>
      </p:ext>
    </p:extLst>
  </p:cSld>
  <p:clrMap bg1="lt1" tx1="dk1" bg2="lt2" tx2="dk2" accent1="accent1" accent2="accent2" accent3="accent3" accent4="accent4" accent5="accent5" accent6="accent6" hlink="hlink" folHlink="folHlink"/>
  <p:sldLayoutIdLst>
    <p:sldLayoutId id="2147483731" r:id="rId1"/>
  </p:sldLayoutIdLst>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hf hdr="0" ftr="0" dt="0"/>
  <p:txStyles>
    <p:titleStyle>
      <a:lvl1pPr algn="l" defTabSz="342900" rtl="0" eaLnBrk="1" latinLnBrk="0" hangingPunct="1">
        <a:lnSpc>
          <a:spcPct val="90000"/>
        </a:lnSpc>
        <a:spcBef>
          <a:spcPct val="0"/>
        </a:spcBef>
        <a:buNone/>
        <a:defRPr sz="1800" kern="1200" baseline="0">
          <a:solidFill>
            <a:schemeClr val="bg1"/>
          </a:solidFill>
          <a:latin typeface="+mj-lt"/>
          <a:ea typeface="+mj-ea"/>
          <a:cs typeface="+mj-cs"/>
        </a:defRPr>
      </a:lvl1pPr>
    </p:titleStyle>
    <p:bodyStyle>
      <a:lvl1pPr marL="85725" indent="-85725" algn="l" defTabSz="342900" rtl="0" eaLnBrk="1" latinLnBrk="0" hangingPunct="1">
        <a:lnSpc>
          <a:spcPct val="90000"/>
        </a:lnSpc>
        <a:spcBef>
          <a:spcPts val="375"/>
        </a:spcBef>
        <a:buFont typeface="Arial"/>
        <a:buChar char="•"/>
        <a:defRPr sz="1050" kern="1200">
          <a:solidFill>
            <a:schemeClr val="tx1"/>
          </a:solidFill>
          <a:latin typeface="+mn-lt"/>
          <a:ea typeface="+mn-ea"/>
          <a:cs typeface="+mn-cs"/>
        </a:defRPr>
      </a:lvl1pPr>
      <a:lvl2pPr marL="257175" indent="-85725" algn="l" defTabSz="342900" rtl="0" eaLnBrk="1" latinLnBrk="0" hangingPunct="1">
        <a:lnSpc>
          <a:spcPct val="90000"/>
        </a:lnSpc>
        <a:spcBef>
          <a:spcPts val="188"/>
        </a:spcBef>
        <a:buFont typeface="Arial"/>
        <a:buChar char="•"/>
        <a:defRPr sz="900" kern="1200">
          <a:solidFill>
            <a:schemeClr val="tx1"/>
          </a:solidFill>
          <a:latin typeface="+mn-lt"/>
          <a:ea typeface="+mn-ea"/>
          <a:cs typeface="+mn-cs"/>
        </a:defRPr>
      </a:lvl2pPr>
      <a:lvl3pPr marL="428625" indent="-85725" algn="l" defTabSz="342900" rtl="0" eaLnBrk="1" latinLnBrk="0" hangingPunct="1">
        <a:lnSpc>
          <a:spcPct val="90000"/>
        </a:lnSpc>
        <a:spcBef>
          <a:spcPts val="188"/>
        </a:spcBef>
        <a:buFont typeface="Arial"/>
        <a:buChar char="•"/>
        <a:defRPr sz="750" kern="1200">
          <a:solidFill>
            <a:schemeClr val="tx1"/>
          </a:solidFill>
          <a:latin typeface="+mn-lt"/>
          <a:ea typeface="+mn-ea"/>
          <a:cs typeface="+mn-cs"/>
        </a:defRPr>
      </a:lvl3pPr>
      <a:lvl4pPr marL="60007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4pPr>
      <a:lvl5pPr marL="77152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5pPr>
      <a:lvl6pPr marL="94297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6pPr>
      <a:lvl7pPr marL="111442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7pPr>
      <a:lvl8pPr marL="128587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8pPr>
      <a:lvl9pPr marL="145732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9pPr>
    </p:bodyStyle>
    <p:otherStyle>
      <a:defPPr>
        <a:defRPr lang="en-US"/>
      </a:defPPr>
      <a:lvl1pPr marL="0" algn="l" defTabSz="342900" rtl="0" eaLnBrk="1" latinLnBrk="0" hangingPunct="1">
        <a:defRPr sz="675" kern="1200">
          <a:solidFill>
            <a:schemeClr val="tx1"/>
          </a:solidFill>
          <a:latin typeface="+mn-lt"/>
          <a:ea typeface="+mn-ea"/>
          <a:cs typeface="+mn-cs"/>
        </a:defRPr>
      </a:lvl1pPr>
      <a:lvl2pPr marL="171450" algn="l" defTabSz="342900" rtl="0" eaLnBrk="1" latinLnBrk="0" hangingPunct="1">
        <a:defRPr sz="675" kern="1200">
          <a:solidFill>
            <a:schemeClr val="tx1"/>
          </a:solidFill>
          <a:latin typeface="+mn-lt"/>
          <a:ea typeface="+mn-ea"/>
          <a:cs typeface="+mn-cs"/>
        </a:defRPr>
      </a:lvl2pPr>
      <a:lvl3pPr marL="342900" algn="l" defTabSz="342900" rtl="0" eaLnBrk="1" latinLnBrk="0" hangingPunct="1">
        <a:defRPr sz="675" kern="1200">
          <a:solidFill>
            <a:schemeClr val="tx1"/>
          </a:solidFill>
          <a:latin typeface="+mn-lt"/>
          <a:ea typeface="+mn-ea"/>
          <a:cs typeface="+mn-cs"/>
        </a:defRPr>
      </a:lvl3pPr>
      <a:lvl4pPr marL="514350" algn="l" defTabSz="342900" rtl="0" eaLnBrk="1" latinLnBrk="0" hangingPunct="1">
        <a:defRPr sz="675" kern="1200">
          <a:solidFill>
            <a:schemeClr val="tx1"/>
          </a:solidFill>
          <a:latin typeface="+mn-lt"/>
          <a:ea typeface="+mn-ea"/>
          <a:cs typeface="+mn-cs"/>
        </a:defRPr>
      </a:lvl4pPr>
      <a:lvl5pPr marL="685800" algn="l" defTabSz="342900" rtl="0" eaLnBrk="1" latinLnBrk="0" hangingPunct="1">
        <a:defRPr sz="675" kern="1200">
          <a:solidFill>
            <a:schemeClr val="tx1"/>
          </a:solidFill>
          <a:latin typeface="+mn-lt"/>
          <a:ea typeface="+mn-ea"/>
          <a:cs typeface="+mn-cs"/>
        </a:defRPr>
      </a:lvl5pPr>
      <a:lvl6pPr marL="857250" algn="l" defTabSz="342900" rtl="0" eaLnBrk="1" latinLnBrk="0" hangingPunct="1">
        <a:defRPr sz="675" kern="1200">
          <a:solidFill>
            <a:schemeClr val="tx1"/>
          </a:solidFill>
          <a:latin typeface="+mn-lt"/>
          <a:ea typeface="+mn-ea"/>
          <a:cs typeface="+mn-cs"/>
        </a:defRPr>
      </a:lvl6pPr>
      <a:lvl7pPr marL="1028700" algn="l" defTabSz="342900" rtl="0" eaLnBrk="1" latinLnBrk="0" hangingPunct="1">
        <a:defRPr sz="675" kern="1200">
          <a:solidFill>
            <a:schemeClr val="tx1"/>
          </a:solidFill>
          <a:latin typeface="+mn-lt"/>
          <a:ea typeface="+mn-ea"/>
          <a:cs typeface="+mn-cs"/>
        </a:defRPr>
      </a:lvl7pPr>
      <a:lvl8pPr marL="1200150" algn="l" defTabSz="342900" rtl="0" eaLnBrk="1" latinLnBrk="0" hangingPunct="1">
        <a:defRPr sz="675" kern="1200">
          <a:solidFill>
            <a:schemeClr val="tx1"/>
          </a:solidFill>
          <a:latin typeface="+mn-lt"/>
          <a:ea typeface="+mn-ea"/>
          <a:cs typeface="+mn-cs"/>
        </a:defRPr>
      </a:lvl8pPr>
      <a:lvl9pPr marL="1371600" algn="l" defTabSz="342900" rtl="0" eaLnBrk="1" latinLnBrk="0" hangingPunct="1">
        <a:defRPr sz="675"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D12470-20A8-445E-92F0-35EC41AA350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54DC73-2AF2-49A2-B553-7312DF14543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2F6368-00EE-4799-A3D8-D297C18BCDA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010D005-D1F3-4713-B011-4A89F96AC949}" type="datetimeFigureOut">
              <a:rPr lang="en-US" smtClean="0"/>
              <a:t>8/30/2022</a:t>
            </a:fld>
            <a:endParaRPr lang="en-US"/>
          </a:p>
        </p:txBody>
      </p:sp>
      <p:sp>
        <p:nvSpPr>
          <p:cNvPr id="5" name="Footer Placeholder 4">
            <a:extLst>
              <a:ext uri="{FF2B5EF4-FFF2-40B4-BE49-F238E27FC236}">
                <a16:creationId xmlns:a16="http://schemas.microsoft.com/office/drawing/2014/main" id="{8CE02D69-9079-4CE2-B0E4-0220C13DF39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D073C6-2D57-44EE-8928-9EC92CAB38E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7BEC8F-26F0-4BB2-BC0D-29A36CF4BD35}" type="slidenum">
              <a:rPr lang="en-US" smtClean="0"/>
              <a:t>‹#›</a:t>
            </a:fld>
            <a:endParaRPr lang="en-US"/>
          </a:p>
        </p:txBody>
      </p:sp>
    </p:spTree>
    <p:extLst>
      <p:ext uri="{BB962C8B-B14F-4D97-AF65-F5344CB8AC3E}">
        <p14:creationId xmlns:p14="http://schemas.microsoft.com/office/powerpoint/2010/main" val="348671056"/>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5.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41.wmf"/><Relationship Id="rId2" Type="http://schemas.openxmlformats.org/officeDocument/2006/relationships/slideLayout" Target="../slideLayouts/slideLayout25.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hyperlink" Target="https://sp-cloud.kp.org/:b:/s/SCALWPSResources/Edqktg7TJ_5Bt6Dr5GzLTQkBzj41KT15MsuaKerY6Orokg?e=37p2Dq" TargetMode="Externa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hyperlink" Target="https://forms.office.com/r/UUsJjq0rVs" TargetMode="External"/><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3" Type="http://schemas.openxmlformats.org/officeDocument/2006/relationships/hyperlink" Target="http://kpnet.kp.org/ergoinfo/contact.html" TargetMode="External"/><Relationship Id="rId7" Type="http://schemas.openxmlformats.org/officeDocument/2006/relationships/hyperlink" Target="https://webmail.kp.org/owa/calendar/Ergonomics1@KaiserPermanente.onmicrosoft.com/bookings/s/OgzQtQ01U0GjLXUdEw85Hg2" TargetMode="External"/><Relationship Id="rId12" Type="http://schemas.openxmlformats.org/officeDocument/2006/relationships/image" Target="../media/image48.png"/><Relationship Id="rId17" Type="http://schemas.openxmlformats.org/officeDocument/2006/relationships/image" Target="../media/image53.jpeg"/><Relationship Id="rId2" Type="http://schemas.openxmlformats.org/officeDocument/2006/relationships/notesSlide" Target="../notesSlides/notesSlide23.xml"/><Relationship Id="rId16" Type="http://schemas.openxmlformats.org/officeDocument/2006/relationships/image" Target="../media/image52.png"/><Relationship Id="rId1" Type="http://schemas.openxmlformats.org/officeDocument/2006/relationships/slideLayout" Target="../slideLayouts/slideLayout24.xml"/><Relationship Id="rId6" Type="http://schemas.openxmlformats.org/officeDocument/2006/relationships/image" Target="../media/image43.png"/><Relationship Id="rId11" Type="http://schemas.openxmlformats.org/officeDocument/2006/relationships/image" Target="../media/image47.svg"/><Relationship Id="rId5" Type="http://schemas.openxmlformats.org/officeDocument/2006/relationships/hyperlink" Target="https://sp-cloud.kp.org/sites/SCALWPSResources" TargetMode="External"/><Relationship Id="rId15" Type="http://schemas.openxmlformats.org/officeDocument/2006/relationships/image" Target="../media/image51.svg"/><Relationship Id="rId10" Type="http://schemas.openxmlformats.org/officeDocument/2006/relationships/image" Target="../media/image46.png"/><Relationship Id="rId4" Type="http://schemas.openxmlformats.org/officeDocument/2006/relationships/hyperlink" Target="https://webmail.kp.org/owa/calendar/Ergonomics1@KaiserPermanente.onmicrosoft.com/bookings/s/fgyzE0nx-EKPbw-JybCRlA2" TargetMode="External"/><Relationship Id="rId9" Type="http://schemas.openxmlformats.org/officeDocument/2006/relationships/image" Target="../media/image45.svg"/><Relationship Id="rId1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2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hyperlink" Target="https://www.publicdomainpictures.net/view-image.php?image=228583&amp;picture=injekce-jehly"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568" y="4093685"/>
            <a:ext cx="7886864" cy="365125"/>
          </a:xfrm>
        </p:spPr>
        <p:txBody>
          <a:bodyPr/>
          <a:lstStyle/>
          <a:p>
            <a:pPr algn="ctr"/>
            <a:r>
              <a:rPr lang="en-US" sz="4800" b="1"/>
              <a:t>Laboratory  Ergonomics</a:t>
            </a:r>
            <a:br>
              <a:rPr lang="en-US" sz="4800" b="1"/>
            </a:br>
            <a:br>
              <a:rPr lang="en-US" sz="4800" b="1"/>
            </a:br>
            <a:br>
              <a:rPr lang="en-US" sz="4800" b="1"/>
            </a:br>
            <a:r>
              <a:rPr lang="en-US" sz="4800" b="1"/>
              <a:t>Body Mechanics</a:t>
            </a:r>
            <a:br>
              <a:rPr lang="en-US" sz="4800" b="1"/>
            </a:br>
            <a:br>
              <a:rPr lang="en-US" sz="4800" b="1"/>
            </a:br>
            <a:br>
              <a:rPr lang="en-US" sz="4800" b="1"/>
            </a:br>
            <a:br>
              <a:rPr lang="en-US" sz="4800" b="1"/>
            </a:br>
            <a:br>
              <a:rPr lang="en-US"/>
            </a:br>
            <a:endParaRPr lang="en-US"/>
          </a:p>
        </p:txBody>
      </p:sp>
      <p:sp>
        <p:nvSpPr>
          <p:cNvPr id="4" name="Slide Number Placeholder 3"/>
          <p:cNvSpPr>
            <a:spLocks noGrp="1"/>
          </p:cNvSpPr>
          <p:nvPr>
            <p:ph type="sldNum" sz="quarter" idx="11"/>
          </p:nvPr>
        </p:nvSpPr>
        <p:spPr/>
        <p:txBody>
          <a:bodyPr/>
          <a:lstStyle/>
          <a:p>
            <a:fld id="{8C8B385D-DF67-E241-B0BF-76B80A8E743B}" type="slidenum">
              <a:rPr lang="en-US" smtClean="0"/>
              <a:pPr/>
              <a:t>1</a:t>
            </a:fld>
            <a:r>
              <a:rPr lang="en-US"/>
              <a:t>  |   </a:t>
            </a:r>
          </a:p>
        </p:txBody>
      </p:sp>
    </p:spTree>
    <p:extLst>
      <p:ext uri="{BB962C8B-B14F-4D97-AF65-F5344CB8AC3E}">
        <p14:creationId xmlns:p14="http://schemas.microsoft.com/office/powerpoint/2010/main" val="136605976"/>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0" name="Rectangle 29">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92"/>
            <a:ext cx="9143999"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35"/>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8" y="-3783777"/>
            <a:ext cx="1576446" cy="9144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69075" y="986"/>
            <a:ext cx="3227567"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9568F2-2E48-41B9-8354-250841AA5779}"/>
              </a:ext>
            </a:extLst>
          </p:cNvPr>
          <p:cNvSpPr>
            <a:spLocks noGrp="1"/>
          </p:cNvSpPr>
          <p:nvPr>
            <p:ph type="title"/>
          </p:nvPr>
        </p:nvSpPr>
        <p:spPr>
          <a:xfrm>
            <a:off x="289933" y="474345"/>
            <a:ext cx="5318475" cy="898581"/>
          </a:xfrm>
        </p:spPr>
        <p:txBody>
          <a:bodyPr vert="horz" lIns="91440" tIns="45720" rIns="91440" bIns="45720" rtlCol="0" anchor="ctr">
            <a:normAutofit/>
          </a:bodyPr>
          <a:lstStyle/>
          <a:p>
            <a:pPr defTabSz="914400">
              <a:lnSpc>
                <a:spcPct val="90000"/>
              </a:lnSpc>
            </a:pPr>
            <a:r>
              <a:rPr lang="en-US" sz="3500" b="1">
                <a:solidFill>
                  <a:srgbClr val="FFFFFF"/>
                </a:solidFill>
              </a:rPr>
              <a:t>Neutral Postures</a:t>
            </a:r>
          </a:p>
        </p:txBody>
      </p:sp>
      <p:pic>
        <p:nvPicPr>
          <p:cNvPr id="9" name="Picture 8">
            <a:extLst>
              <a:ext uri="{FF2B5EF4-FFF2-40B4-BE49-F238E27FC236}">
                <a16:creationId xmlns:a16="http://schemas.microsoft.com/office/drawing/2014/main" id="{F1679090-7DDD-4EFF-B03D-AE256AAF5632}"/>
              </a:ext>
            </a:extLst>
          </p:cNvPr>
          <p:cNvPicPr>
            <a:picLocks noChangeAspect="1"/>
          </p:cNvPicPr>
          <p:nvPr/>
        </p:nvPicPr>
        <p:blipFill rotWithShape="1">
          <a:blip r:embed="rId2"/>
          <a:srcRect l="10164" t="9129" r="2163" b="26526"/>
          <a:stretch/>
        </p:blipFill>
        <p:spPr>
          <a:xfrm>
            <a:off x="657735" y="2479686"/>
            <a:ext cx="7986933" cy="3048153"/>
          </a:xfrm>
          <a:prstGeom prst="rect">
            <a:avLst/>
          </a:prstGeom>
        </p:spPr>
      </p:pic>
      <p:sp>
        <p:nvSpPr>
          <p:cNvPr id="5" name="Slide Number Placeholder 4">
            <a:extLst>
              <a:ext uri="{FF2B5EF4-FFF2-40B4-BE49-F238E27FC236}">
                <a16:creationId xmlns:a16="http://schemas.microsoft.com/office/drawing/2014/main" id="{D7B58A7E-6AAB-4E70-AF91-27DA0B54451B}"/>
              </a:ext>
            </a:extLst>
          </p:cNvPr>
          <p:cNvSpPr>
            <a:spLocks noGrp="1"/>
          </p:cNvSpPr>
          <p:nvPr>
            <p:ph type="sldNum" sz="quarter" idx="4"/>
          </p:nvPr>
        </p:nvSpPr>
        <p:spPr>
          <a:xfrm>
            <a:off x="8778240" y="6431079"/>
            <a:ext cx="336042" cy="365125"/>
          </a:xfrm>
        </p:spPr>
        <p:txBody>
          <a:bodyPr vert="horz" lIns="91440" tIns="45720" rIns="91440" bIns="45720" rtlCol="0" anchor="ctr">
            <a:normAutofit/>
          </a:bodyPr>
          <a:lstStyle/>
          <a:p>
            <a:pPr algn="r" defTabSz="914400">
              <a:spcAft>
                <a:spcPts val="600"/>
              </a:spcAft>
            </a:pPr>
            <a:fld id="{8C8B385D-DF67-E241-B0BF-76B80A8E743B}" type="slidenum">
              <a:rPr lang="en-US">
                <a:solidFill>
                  <a:schemeClr val="tx1">
                    <a:lumMod val="50000"/>
                    <a:lumOff val="50000"/>
                  </a:schemeClr>
                </a:solidFill>
              </a:rPr>
              <a:pPr algn="r" defTabSz="914400">
                <a:spcAft>
                  <a:spcPts val="600"/>
                </a:spcAft>
              </a:pPr>
              <a:t>10</a:t>
            </a:fld>
            <a:endParaRPr lang="en-US">
              <a:solidFill>
                <a:schemeClr val="tx1">
                  <a:lumMod val="50000"/>
                  <a:lumOff val="50000"/>
                </a:schemeClr>
              </a:solidFill>
            </a:endParaRPr>
          </a:p>
        </p:txBody>
      </p:sp>
    </p:spTree>
    <p:extLst>
      <p:ext uri="{BB962C8B-B14F-4D97-AF65-F5344CB8AC3E}">
        <p14:creationId xmlns:p14="http://schemas.microsoft.com/office/powerpoint/2010/main" val="956818358"/>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0" name="Rectangle 29">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92"/>
            <a:ext cx="9143999"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35"/>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8" y="-3783777"/>
            <a:ext cx="1576446" cy="9144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69075" y="986"/>
            <a:ext cx="3227567"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9568F2-2E48-41B9-8354-250841AA5779}"/>
              </a:ext>
            </a:extLst>
          </p:cNvPr>
          <p:cNvSpPr>
            <a:spLocks noGrp="1"/>
          </p:cNvSpPr>
          <p:nvPr>
            <p:ph type="title"/>
          </p:nvPr>
        </p:nvSpPr>
        <p:spPr>
          <a:xfrm>
            <a:off x="289933" y="474345"/>
            <a:ext cx="5318475" cy="898581"/>
          </a:xfrm>
        </p:spPr>
        <p:txBody>
          <a:bodyPr vert="horz" lIns="91440" tIns="45720" rIns="91440" bIns="45720" rtlCol="0" anchor="ctr">
            <a:normAutofit/>
          </a:bodyPr>
          <a:lstStyle/>
          <a:p>
            <a:pPr defTabSz="914400">
              <a:lnSpc>
                <a:spcPct val="90000"/>
              </a:lnSpc>
            </a:pPr>
            <a:r>
              <a:rPr lang="en-US" sz="3500" b="1">
                <a:solidFill>
                  <a:srgbClr val="FFFFFF"/>
                </a:solidFill>
              </a:rPr>
              <a:t>Neutral Postures</a:t>
            </a:r>
          </a:p>
        </p:txBody>
      </p:sp>
      <p:pic>
        <p:nvPicPr>
          <p:cNvPr id="8" name="Content Placeholder 7">
            <a:extLst>
              <a:ext uri="{FF2B5EF4-FFF2-40B4-BE49-F238E27FC236}">
                <a16:creationId xmlns:a16="http://schemas.microsoft.com/office/drawing/2014/main" id="{C7065974-C873-4B78-BF8F-451E21602096}"/>
              </a:ext>
            </a:extLst>
          </p:cNvPr>
          <p:cNvPicPr>
            <a:picLocks noGrp="1" noChangeAspect="1"/>
          </p:cNvPicPr>
          <p:nvPr>
            <p:ph sz="quarter" idx="21"/>
          </p:nvPr>
        </p:nvPicPr>
        <p:blipFill rotWithShape="1">
          <a:blip r:embed="rId2"/>
          <a:srcRect l="10823" t="4925" r="2875" b="16242"/>
          <a:stretch/>
        </p:blipFill>
        <p:spPr>
          <a:xfrm>
            <a:off x="1156772" y="1620108"/>
            <a:ext cx="7008442" cy="5057645"/>
          </a:xfrm>
          <a:prstGeom prst="rect">
            <a:avLst/>
          </a:prstGeom>
        </p:spPr>
      </p:pic>
      <p:sp>
        <p:nvSpPr>
          <p:cNvPr id="5" name="Slide Number Placeholder 4">
            <a:extLst>
              <a:ext uri="{FF2B5EF4-FFF2-40B4-BE49-F238E27FC236}">
                <a16:creationId xmlns:a16="http://schemas.microsoft.com/office/drawing/2014/main" id="{D7B58A7E-6AAB-4E70-AF91-27DA0B54451B}"/>
              </a:ext>
            </a:extLst>
          </p:cNvPr>
          <p:cNvSpPr>
            <a:spLocks noGrp="1"/>
          </p:cNvSpPr>
          <p:nvPr>
            <p:ph type="sldNum" sz="quarter" idx="4"/>
          </p:nvPr>
        </p:nvSpPr>
        <p:spPr>
          <a:xfrm>
            <a:off x="8778240" y="6431079"/>
            <a:ext cx="336042" cy="365125"/>
          </a:xfrm>
        </p:spPr>
        <p:txBody>
          <a:bodyPr vert="horz" lIns="91440" tIns="45720" rIns="91440" bIns="45720" rtlCol="0" anchor="ctr">
            <a:normAutofit/>
          </a:bodyPr>
          <a:lstStyle/>
          <a:p>
            <a:pPr algn="r" defTabSz="914400">
              <a:spcAft>
                <a:spcPts val="600"/>
              </a:spcAft>
            </a:pPr>
            <a:fld id="{8C8B385D-DF67-E241-B0BF-76B80A8E743B}" type="slidenum">
              <a:rPr lang="en-US">
                <a:solidFill>
                  <a:schemeClr val="tx1">
                    <a:lumMod val="50000"/>
                    <a:lumOff val="50000"/>
                  </a:schemeClr>
                </a:solidFill>
              </a:rPr>
              <a:pPr algn="r" defTabSz="914400">
                <a:spcAft>
                  <a:spcPts val="600"/>
                </a:spcAft>
              </a:pPr>
              <a:t>11</a:t>
            </a:fld>
            <a:endParaRPr lang="en-US">
              <a:solidFill>
                <a:schemeClr val="tx1">
                  <a:lumMod val="50000"/>
                  <a:lumOff val="50000"/>
                </a:schemeClr>
              </a:solidFill>
            </a:endParaRPr>
          </a:p>
        </p:txBody>
      </p:sp>
    </p:spTree>
    <p:extLst>
      <p:ext uri="{BB962C8B-B14F-4D97-AF65-F5344CB8AC3E}">
        <p14:creationId xmlns:p14="http://schemas.microsoft.com/office/powerpoint/2010/main" val="3806020608"/>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9D3E860-D452-4184-A06C-A039E5278130}"/>
              </a:ext>
            </a:extLst>
          </p:cNvPr>
          <p:cNvPicPr>
            <a:picLocks noChangeAspect="1"/>
          </p:cNvPicPr>
          <p:nvPr/>
        </p:nvPicPr>
        <p:blipFill>
          <a:blip r:embed="rId2"/>
          <a:stretch>
            <a:fillRect/>
          </a:stretch>
        </p:blipFill>
        <p:spPr>
          <a:xfrm>
            <a:off x="1183566" y="757781"/>
            <a:ext cx="6792687" cy="5943600"/>
          </a:xfrm>
          <a:prstGeom prst="rect">
            <a:avLst/>
          </a:prstGeom>
        </p:spPr>
      </p:pic>
      <p:sp>
        <p:nvSpPr>
          <p:cNvPr id="2" name="Slide Number Placeholder 1">
            <a:extLst>
              <a:ext uri="{FF2B5EF4-FFF2-40B4-BE49-F238E27FC236}">
                <a16:creationId xmlns:a16="http://schemas.microsoft.com/office/drawing/2014/main" id="{90F24CEF-F693-4CB7-9CDF-D947963B39D2}"/>
              </a:ext>
            </a:extLst>
          </p:cNvPr>
          <p:cNvSpPr>
            <a:spLocks noGrp="1"/>
          </p:cNvSpPr>
          <p:nvPr>
            <p:ph type="sldNum" sz="quarter" idx="4"/>
          </p:nvPr>
        </p:nvSpPr>
        <p:spPr>
          <a:xfrm>
            <a:off x="8778240" y="6455664"/>
            <a:ext cx="336042" cy="365125"/>
          </a:xfrm>
        </p:spPr>
        <p:txBody>
          <a:bodyPr vert="horz" lIns="91440" tIns="45720" rIns="91440" bIns="45720" rtlCol="0" anchor="ctr">
            <a:normAutofit/>
          </a:bodyPr>
          <a:lstStyle/>
          <a:p>
            <a:pPr algn="r" defTabSz="914400">
              <a:spcAft>
                <a:spcPts val="600"/>
              </a:spcAft>
            </a:pPr>
            <a:fld id="{8C8B385D-DF67-E241-B0BF-76B80A8E743B}" type="slidenum">
              <a:rPr lang="en-US" sz="1000">
                <a:solidFill>
                  <a:srgbClr val="FFFFFF"/>
                </a:solidFill>
              </a:rPr>
              <a:pPr algn="r" defTabSz="914400">
                <a:spcAft>
                  <a:spcPts val="600"/>
                </a:spcAft>
              </a:pPr>
              <a:t>12</a:t>
            </a:fld>
            <a:endParaRPr lang="en-US" sz="1000">
              <a:solidFill>
                <a:srgbClr val="FFFFFF"/>
              </a:solidFill>
            </a:endParaRPr>
          </a:p>
        </p:txBody>
      </p:sp>
      <p:sp>
        <p:nvSpPr>
          <p:cNvPr id="4" name="TextBox 3">
            <a:extLst>
              <a:ext uri="{FF2B5EF4-FFF2-40B4-BE49-F238E27FC236}">
                <a16:creationId xmlns:a16="http://schemas.microsoft.com/office/drawing/2014/main" id="{F0E2D313-147E-4B96-A12E-4333B80391AF}"/>
              </a:ext>
            </a:extLst>
          </p:cNvPr>
          <p:cNvSpPr txBox="1"/>
          <p:nvPr/>
        </p:nvSpPr>
        <p:spPr>
          <a:xfrm>
            <a:off x="250452" y="28972"/>
            <a:ext cx="498964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500" b="1">
                <a:solidFill>
                  <a:srgbClr val="FFFFFF"/>
                </a:solidFill>
                <a:ea typeface="+mn-lt"/>
                <a:cs typeface="+mn-lt"/>
              </a:rPr>
              <a:t>Neutral Postures</a:t>
            </a:r>
            <a:endParaRPr lang="en-US" sz="3600">
              <a:cs typeface="Arial"/>
            </a:endParaRPr>
          </a:p>
        </p:txBody>
      </p:sp>
    </p:spTree>
    <p:extLst>
      <p:ext uri="{BB962C8B-B14F-4D97-AF65-F5344CB8AC3E}">
        <p14:creationId xmlns:p14="http://schemas.microsoft.com/office/powerpoint/2010/main" val="2562663794"/>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3757DF-4282-4C47-A571-D4AD0F0B83DA}"/>
              </a:ext>
            </a:extLst>
          </p:cNvPr>
          <p:cNvSpPr>
            <a:spLocks noGrp="1"/>
          </p:cNvSpPr>
          <p:nvPr>
            <p:ph type="sldNum" sz="quarter" idx="4"/>
          </p:nvPr>
        </p:nvSpPr>
        <p:spPr/>
        <p:txBody>
          <a:bodyPr/>
          <a:lstStyle/>
          <a:p>
            <a:fld id="{8C8B385D-DF67-E241-B0BF-76B80A8E743B}" type="slidenum">
              <a:rPr lang="en-US" smtClean="0"/>
              <a:pPr/>
              <a:t>13</a:t>
            </a:fld>
            <a:endParaRPr lang="en-US"/>
          </a:p>
        </p:txBody>
      </p:sp>
      <p:graphicFrame>
        <p:nvGraphicFramePr>
          <p:cNvPr id="9" name="Diagram 8">
            <a:extLst>
              <a:ext uri="{FF2B5EF4-FFF2-40B4-BE49-F238E27FC236}">
                <a16:creationId xmlns:a16="http://schemas.microsoft.com/office/drawing/2014/main" id="{4B659746-B431-43C6-9FD6-353B0130BEB8}"/>
              </a:ext>
            </a:extLst>
          </p:cNvPr>
          <p:cNvGraphicFramePr/>
          <p:nvPr/>
        </p:nvGraphicFramePr>
        <p:xfrm>
          <a:off x="170121" y="1397000"/>
          <a:ext cx="8761228" cy="42063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4">
            <a:extLst>
              <a:ext uri="{FF2B5EF4-FFF2-40B4-BE49-F238E27FC236}">
                <a16:creationId xmlns:a16="http://schemas.microsoft.com/office/drawing/2014/main" id="{6AECFD08-685B-446D-B2E8-301E2AF047D1}"/>
              </a:ext>
            </a:extLst>
          </p:cNvPr>
          <p:cNvSpPr txBox="1">
            <a:spLocks/>
          </p:cNvSpPr>
          <p:nvPr/>
        </p:nvSpPr>
        <p:spPr>
          <a:xfrm>
            <a:off x="666068" y="705680"/>
            <a:ext cx="4938872" cy="485168"/>
          </a:xfrm>
          <a:prstGeom prst="rect">
            <a:avLst/>
          </a:prstGeom>
        </p:spPr>
        <p:txBody>
          <a:bodyPr/>
          <a:lstStyle>
            <a:lvl1pPr algn="l" defTabSz="685800" rtl="0" eaLnBrk="1" latinLnBrk="0" hangingPunct="1">
              <a:lnSpc>
                <a:spcPct val="100000"/>
              </a:lnSpc>
              <a:spcBef>
                <a:spcPct val="0"/>
              </a:spcBef>
              <a:buNone/>
              <a:defRPr sz="1900" b="0" kern="1200">
                <a:solidFill>
                  <a:schemeClr val="tx2"/>
                </a:solidFill>
                <a:latin typeface="+mj-lt"/>
                <a:ea typeface="+mj-ea"/>
                <a:cs typeface="+mj-cs"/>
              </a:defRPr>
            </a:lvl1pPr>
          </a:lstStyle>
          <a:p>
            <a:r>
              <a:rPr lang="en-US" sz="2800" b="1"/>
              <a:t>Components of Injury</a:t>
            </a:r>
          </a:p>
        </p:txBody>
      </p:sp>
    </p:spTree>
    <p:extLst>
      <p:ext uri="{BB962C8B-B14F-4D97-AF65-F5344CB8AC3E}">
        <p14:creationId xmlns:p14="http://schemas.microsoft.com/office/powerpoint/2010/main" val="1610760612"/>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a:extLst>
              <a:ext uri="{FF2B5EF4-FFF2-40B4-BE49-F238E27FC236}">
                <a16:creationId xmlns:a16="http://schemas.microsoft.com/office/drawing/2014/main" id="{32E09048-1E23-43C2-8198-2267EEA54D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021" r="1" b="10129"/>
          <a:stretch/>
        </p:blipFill>
        <p:spPr bwMode="auto">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EEB2BBCE-9D9D-42AB-8940-DA004645B4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7689"/>
          <a:stretch/>
        </p:blipFill>
        <p:spPr bwMode="auto">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20" name="Freeform: Shape 19">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itle 2">
            <a:extLst>
              <a:ext uri="{FF2B5EF4-FFF2-40B4-BE49-F238E27FC236}">
                <a16:creationId xmlns:a16="http://schemas.microsoft.com/office/drawing/2014/main" id="{12783402-DE92-400B-8FAB-1ED062BE5B0F}"/>
              </a:ext>
            </a:extLst>
          </p:cNvPr>
          <p:cNvSpPr>
            <a:spLocks noGrp="1"/>
          </p:cNvSpPr>
          <p:nvPr>
            <p:ph type="title"/>
          </p:nvPr>
        </p:nvSpPr>
        <p:spPr>
          <a:xfrm>
            <a:off x="336042" y="859536"/>
            <a:ext cx="3624601" cy="1243584"/>
          </a:xfrm>
        </p:spPr>
        <p:txBody>
          <a:bodyPr vert="horz" lIns="91440" tIns="45720" rIns="91440" bIns="45720" rtlCol="0" anchor="ctr">
            <a:normAutofit/>
          </a:bodyPr>
          <a:lstStyle/>
          <a:p>
            <a:pPr defTabSz="914400">
              <a:lnSpc>
                <a:spcPct val="90000"/>
              </a:lnSpc>
            </a:pPr>
            <a:r>
              <a:rPr lang="en-US" sz="2800" b="1" i="1" kern="1200">
                <a:solidFill>
                  <a:schemeClr val="tx1"/>
                </a:solidFill>
                <a:latin typeface="+mj-lt"/>
                <a:ea typeface="+mj-ea"/>
                <a:cs typeface="+mj-cs"/>
              </a:rPr>
              <a:t>How do you feel today?  At the end of shift?</a:t>
            </a:r>
          </a:p>
        </p:txBody>
      </p:sp>
      <p:sp>
        <p:nvSpPr>
          <p:cNvPr id="24" name="Rectangle 23">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6" name="Rectangle 25">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ext Placeholder 4">
            <a:extLst>
              <a:ext uri="{FF2B5EF4-FFF2-40B4-BE49-F238E27FC236}">
                <a16:creationId xmlns:a16="http://schemas.microsoft.com/office/drawing/2014/main" id="{3908C44B-F204-4A24-98DF-F1D25463AE93}"/>
              </a:ext>
            </a:extLst>
          </p:cNvPr>
          <p:cNvSpPr>
            <a:spLocks noGrp="1"/>
          </p:cNvSpPr>
          <p:nvPr>
            <p:ph type="body" sz="quarter" idx="17"/>
          </p:nvPr>
        </p:nvSpPr>
        <p:spPr>
          <a:xfrm>
            <a:off x="336042" y="2512611"/>
            <a:ext cx="3624602" cy="3664351"/>
          </a:xfrm>
        </p:spPr>
        <p:txBody>
          <a:bodyPr vert="horz" lIns="91440" tIns="45720" rIns="91440" bIns="45720" rtlCol="0">
            <a:normAutofit/>
          </a:bodyPr>
          <a:lstStyle/>
          <a:p>
            <a:pPr indent="-228600" defTabSz="914400">
              <a:lnSpc>
                <a:spcPct val="90000"/>
              </a:lnSpc>
              <a:buFont typeface="Arial" panose="020B0604020202020204" pitchFamily="34" charset="0"/>
              <a:buChar char="•"/>
            </a:pPr>
            <a:r>
              <a:rPr lang="en-US" sz="3200" b="1">
                <a:solidFill>
                  <a:schemeClr val="accent1"/>
                </a:solidFill>
              </a:rPr>
              <a:t>Muscle Fatigue</a:t>
            </a:r>
          </a:p>
          <a:p>
            <a:pPr indent="-228600" defTabSz="914400">
              <a:lnSpc>
                <a:spcPct val="90000"/>
              </a:lnSpc>
              <a:buFont typeface="Arial" panose="020B0604020202020204" pitchFamily="34" charset="0"/>
              <a:buChar char="•"/>
            </a:pPr>
            <a:r>
              <a:rPr lang="en-US" sz="3200" b="1">
                <a:solidFill>
                  <a:schemeClr val="accent1"/>
                </a:solidFill>
              </a:rPr>
              <a:t>Discomfort</a:t>
            </a:r>
          </a:p>
          <a:p>
            <a:pPr indent="-228600" defTabSz="914400">
              <a:lnSpc>
                <a:spcPct val="90000"/>
              </a:lnSpc>
              <a:buFont typeface="Arial" panose="020B0604020202020204" pitchFamily="34" charset="0"/>
              <a:buChar char="•"/>
            </a:pPr>
            <a:r>
              <a:rPr lang="en-US" sz="3200" b="1">
                <a:solidFill>
                  <a:schemeClr val="accent1"/>
                </a:solidFill>
              </a:rPr>
              <a:t>Swelling</a:t>
            </a:r>
          </a:p>
          <a:p>
            <a:pPr indent="-228600" defTabSz="914400">
              <a:lnSpc>
                <a:spcPct val="90000"/>
              </a:lnSpc>
              <a:buFont typeface="Arial" panose="020B0604020202020204" pitchFamily="34" charset="0"/>
              <a:buChar char="•"/>
            </a:pPr>
            <a:r>
              <a:rPr lang="en-US" sz="3200" b="1">
                <a:solidFill>
                  <a:srgbClr val="FF0000"/>
                </a:solidFill>
              </a:rPr>
              <a:t>Tingling</a:t>
            </a:r>
          </a:p>
          <a:p>
            <a:pPr indent="-228600" defTabSz="914400">
              <a:lnSpc>
                <a:spcPct val="90000"/>
              </a:lnSpc>
              <a:buFont typeface="Arial" panose="020B0604020202020204" pitchFamily="34" charset="0"/>
              <a:buChar char="•"/>
            </a:pPr>
            <a:r>
              <a:rPr lang="en-US" sz="3200" b="1">
                <a:solidFill>
                  <a:srgbClr val="FF0000"/>
                </a:solidFill>
              </a:rPr>
              <a:t>Numbness</a:t>
            </a:r>
          </a:p>
          <a:p>
            <a:pPr indent="-228600" defTabSz="914400">
              <a:lnSpc>
                <a:spcPct val="90000"/>
              </a:lnSpc>
              <a:buFont typeface="Arial" panose="020B0604020202020204" pitchFamily="34" charset="0"/>
              <a:buChar char="•"/>
            </a:pPr>
            <a:r>
              <a:rPr lang="en-US" sz="3200" b="1">
                <a:solidFill>
                  <a:srgbClr val="FF0000"/>
                </a:solidFill>
              </a:rPr>
              <a:t>Pain</a:t>
            </a:r>
          </a:p>
        </p:txBody>
      </p:sp>
      <p:sp>
        <p:nvSpPr>
          <p:cNvPr id="2" name="Slide Number Placeholder 1">
            <a:extLst>
              <a:ext uri="{FF2B5EF4-FFF2-40B4-BE49-F238E27FC236}">
                <a16:creationId xmlns:a16="http://schemas.microsoft.com/office/drawing/2014/main" id="{96A38949-8245-4D11-88F6-E197004A7AF9}"/>
              </a:ext>
            </a:extLst>
          </p:cNvPr>
          <p:cNvSpPr>
            <a:spLocks noGrp="1"/>
          </p:cNvSpPr>
          <p:nvPr>
            <p:ph type="sldNum" sz="quarter" idx="4"/>
          </p:nvPr>
        </p:nvSpPr>
        <p:spPr>
          <a:xfrm>
            <a:off x="6757416" y="6356350"/>
            <a:ext cx="2057400" cy="365125"/>
          </a:xfrm>
        </p:spPr>
        <p:txBody>
          <a:bodyPr vert="horz" lIns="91440" tIns="45720" rIns="91440" bIns="45720" rtlCol="0" anchor="ctr">
            <a:normAutofit/>
          </a:bodyPr>
          <a:lstStyle/>
          <a:p>
            <a:pPr algn="r" defTabSz="914400">
              <a:spcAft>
                <a:spcPts val="600"/>
              </a:spcAft>
            </a:pPr>
            <a:fld id="{8C8B385D-DF67-E241-B0BF-76B80A8E743B}" type="slidenum">
              <a:rPr lang="en-US" sz="1200">
                <a:solidFill>
                  <a:schemeClr val="bg1"/>
                </a:solidFill>
              </a:rPr>
              <a:pPr algn="r" defTabSz="914400">
                <a:spcAft>
                  <a:spcPts val="600"/>
                </a:spcAft>
              </a:pPr>
              <a:t>14</a:t>
            </a:fld>
            <a:endParaRPr lang="en-US" sz="1200">
              <a:solidFill>
                <a:schemeClr val="bg1"/>
              </a:solidFill>
            </a:endParaRPr>
          </a:p>
        </p:txBody>
      </p:sp>
    </p:spTree>
    <p:extLst>
      <p:ext uri="{BB962C8B-B14F-4D97-AF65-F5344CB8AC3E}">
        <p14:creationId xmlns:p14="http://schemas.microsoft.com/office/powerpoint/2010/main" val="62598919"/>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nodeType="withEffect">
                                  <p:stCondLst>
                                    <p:cond delay="0"/>
                                  </p:stCondLst>
                                  <p:childTnLst>
                                    <p:animClr clrSpc="hsl" dir="cw">
                                      <p:cBhvr override="childStyle">
                                        <p:cTn id="6" dur="500" fill="hold"/>
                                        <p:tgtEl>
                                          <p:spTgt spid="13"/>
                                        </p:tgtEl>
                                        <p:attrNameLst>
                                          <p:attrName>style.color</p:attrName>
                                        </p:attrNameLst>
                                      </p:cBhvr>
                                      <p:by>
                                        <p:hsl h="0" s="-12549" l="-25098"/>
                                      </p:by>
                                    </p:animClr>
                                    <p:animClr clrSpc="hsl" dir="cw">
                                      <p:cBhvr>
                                        <p:cTn id="7" dur="500" fill="hold"/>
                                        <p:tgtEl>
                                          <p:spTgt spid="13"/>
                                        </p:tgtEl>
                                        <p:attrNameLst>
                                          <p:attrName>fillcolor</p:attrName>
                                        </p:attrNameLst>
                                      </p:cBhvr>
                                      <p:by>
                                        <p:hsl h="0" s="-12549" l="-25098"/>
                                      </p:by>
                                    </p:animClr>
                                    <p:animClr clrSpc="hsl" dir="cw">
                                      <p:cBhvr>
                                        <p:cTn id="8" dur="500" fill="hold"/>
                                        <p:tgtEl>
                                          <p:spTgt spid="13"/>
                                        </p:tgtEl>
                                        <p:attrNameLst>
                                          <p:attrName>stroke.color</p:attrName>
                                        </p:attrNameLst>
                                      </p:cBhvr>
                                      <p:by>
                                        <p:hsl h="0" s="-12549" l="-25098"/>
                                      </p:by>
                                    </p:animClr>
                                    <p:set>
                                      <p:cBhvr>
                                        <p:cTn id="9" dur="500" fill="hold"/>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6" name="Rectangle 3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37">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39">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41">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41FE9F6-5406-4687-90CB-2AE293DC59DE}"/>
              </a:ext>
            </a:extLst>
          </p:cNvPr>
          <p:cNvSpPr>
            <a:spLocks noGrp="1"/>
          </p:cNvSpPr>
          <p:nvPr>
            <p:ph type="title"/>
          </p:nvPr>
        </p:nvSpPr>
        <p:spPr>
          <a:xfrm>
            <a:off x="524784" y="248038"/>
            <a:ext cx="5297791" cy="1159200"/>
          </a:xfrm>
        </p:spPr>
        <p:txBody>
          <a:bodyPr vert="horz" lIns="91440" tIns="45720" rIns="91440" bIns="45720" rtlCol="0" anchor="ctr">
            <a:normAutofit/>
          </a:bodyPr>
          <a:lstStyle/>
          <a:p>
            <a:pPr defTabSz="914400">
              <a:lnSpc>
                <a:spcPct val="90000"/>
              </a:lnSpc>
            </a:pPr>
            <a:r>
              <a:rPr lang="en-US" sz="3500" b="1" kern="1200">
                <a:solidFill>
                  <a:srgbClr val="FFFFFF"/>
                </a:solidFill>
                <a:latin typeface="+mj-lt"/>
                <a:ea typeface="+mj-ea"/>
                <a:cs typeface="+mj-cs"/>
              </a:rPr>
              <a:t>Source of Risks</a:t>
            </a:r>
          </a:p>
        </p:txBody>
      </p:sp>
      <p:sp>
        <p:nvSpPr>
          <p:cNvPr id="6" name="Slide Number Placeholder 5">
            <a:extLst>
              <a:ext uri="{FF2B5EF4-FFF2-40B4-BE49-F238E27FC236}">
                <a16:creationId xmlns:a16="http://schemas.microsoft.com/office/drawing/2014/main" id="{9BAE6C51-6E73-44FB-9047-67185F54EB89}"/>
              </a:ext>
            </a:extLst>
          </p:cNvPr>
          <p:cNvSpPr>
            <a:spLocks noGrp="1"/>
          </p:cNvSpPr>
          <p:nvPr>
            <p:ph type="sldNum" sz="quarter" idx="4"/>
          </p:nvPr>
        </p:nvSpPr>
        <p:spPr>
          <a:xfrm>
            <a:off x="8778239" y="6455664"/>
            <a:ext cx="336042" cy="365125"/>
          </a:xfrm>
        </p:spPr>
        <p:txBody>
          <a:bodyPr vert="horz" lIns="91440" tIns="45720" rIns="91440" bIns="45720" rtlCol="0" anchor="ctr">
            <a:normAutofit/>
          </a:bodyPr>
          <a:lstStyle/>
          <a:p>
            <a:pPr algn="r" defTabSz="914400">
              <a:spcAft>
                <a:spcPts val="600"/>
              </a:spcAft>
            </a:pPr>
            <a:fld id="{8C8B385D-DF67-E241-B0BF-76B80A8E743B}" type="slidenum">
              <a:rPr lang="en-US">
                <a:solidFill>
                  <a:schemeClr val="tx1">
                    <a:lumMod val="50000"/>
                    <a:lumOff val="50000"/>
                  </a:schemeClr>
                </a:solidFill>
              </a:rPr>
              <a:pPr algn="r" defTabSz="914400">
                <a:spcAft>
                  <a:spcPts val="600"/>
                </a:spcAft>
              </a:pPr>
              <a:t>15</a:t>
            </a:fld>
            <a:endParaRPr lang="en-US">
              <a:solidFill>
                <a:schemeClr val="tx1">
                  <a:lumMod val="50000"/>
                  <a:lumOff val="50000"/>
                </a:schemeClr>
              </a:solidFill>
            </a:endParaRPr>
          </a:p>
        </p:txBody>
      </p:sp>
      <p:graphicFrame>
        <p:nvGraphicFramePr>
          <p:cNvPr id="25" name="Content Placeholder 4">
            <a:extLst>
              <a:ext uri="{FF2B5EF4-FFF2-40B4-BE49-F238E27FC236}">
                <a16:creationId xmlns:a16="http://schemas.microsoft.com/office/drawing/2014/main" id="{CE82EA18-714F-E17D-66C1-04607F3A056F}"/>
              </a:ext>
            </a:extLst>
          </p:cNvPr>
          <p:cNvGraphicFramePr>
            <a:graphicFrameLocks noGrp="1"/>
          </p:cNvGraphicFramePr>
          <p:nvPr>
            <p:ph sz="quarter" idx="19"/>
            <p:extLst>
              <p:ext uri="{D42A27DB-BD31-4B8C-83A1-F6EECF244321}">
                <p14:modId xmlns:p14="http://schemas.microsoft.com/office/powerpoint/2010/main" val="3414409675"/>
              </p:ext>
            </p:extLst>
          </p:nvPr>
        </p:nvGraphicFramePr>
        <p:xfrm>
          <a:off x="527837" y="1198402"/>
          <a:ext cx="7978608" cy="59868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9134383"/>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41FE9F6-5406-4687-90CB-2AE293DC59DE}"/>
              </a:ext>
            </a:extLst>
          </p:cNvPr>
          <p:cNvSpPr>
            <a:spLocks noGrp="1"/>
          </p:cNvSpPr>
          <p:nvPr>
            <p:ph type="title"/>
          </p:nvPr>
        </p:nvSpPr>
        <p:spPr>
          <a:xfrm>
            <a:off x="480060" y="325369"/>
            <a:ext cx="3276451" cy="1956841"/>
          </a:xfrm>
        </p:spPr>
        <p:txBody>
          <a:bodyPr vert="horz" lIns="91440" tIns="45720" rIns="91440" bIns="45720" rtlCol="0" anchor="b">
            <a:normAutofit/>
          </a:bodyPr>
          <a:lstStyle/>
          <a:p>
            <a:pPr defTabSz="914400">
              <a:lnSpc>
                <a:spcPct val="90000"/>
              </a:lnSpc>
            </a:pPr>
            <a:r>
              <a:rPr lang="en-US" sz="3300" b="1">
                <a:solidFill>
                  <a:schemeClr val="tx1"/>
                </a:solidFill>
              </a:rPr>
              <a:t>Phlebotomy Workstations</a:t>
            </a:r>
          </a:p>
        </p:txBody>
      </p:sp>
      <p:sp>
        <p:nvSpPr>
          <p:cNvPr id="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37E5C62E-F665-4126-A3C9-C26E3022BA16}"/>
              </a:ext>
            </a:extLst>
          </p:cNvPr>
          <p:cNvSpPr>
            <a:spLocks noGrp="1"/>
          </p:cNvSpPr>
          <p:nvPr>
            <p:ph sz="quarter" idx="19"/>
          </p:nvPr>
        </p:nvSpPr>
        <p:spPr>
          <a:xfrm>
            <a:off x="234819" y="3004278"/>
            <a:ext cx="4908139" cy="3320668"/>
          </a:xfrm>
        </p:spPr>
        <p:txBody>
          <a:bodyPr vert="horz" lIns="91440" tIns="45720" rIns="91440" bIns="45720" rtlCol="0" anchor="t">
            <a:normAutofit/>
          </a:bodyPr>
          <a:lstStyle/>
          <a:p>
            <a:pPr marL="0" indent="-228600" defTabSz="914400">
              <a:lnSpc>
                <a:spcPct val="90000"/>
              </a:lnSpc>
            </a:pPr>
            <a:endParaRPr lang="en-US" sz="1900">
              <a:solidFill>
                <a:schemeClr val="tx1"/>
              </a:solidFill>
            </a:endParaRPr>
          </a:p>
          <a:p>
            <a:pPr marL="0" indent="0" defTabSz="914400">
              <a:lnSpc>
                <a:spcPct val="90000"/>
              </a:lnSpc>
              <a:buNone/>
            </a:pPr>
            <a:r>
              <a:rPr lang="en-US" sz="1900">
                <a:solidFill>
                  <a:schemeClr val="tx1"/>
                </a:solidFill>
              </a:rPr>
              <a:t>Overexertion Examples:</a:t>
            </a:r>
            <a:endParaRPr lang="en-US" sz="1900">
              <a:solidFill>
                <a:schemeClr val="tx1"/>
              </a:solidFill>
              <a:cs typeface="Arial"/>
            </a:endParaRPr>
          </a:p>
          <a:p>
            <a:pPr marL="0" indent="0" defTabSz="914400">
              <a:lnSpc>
                <a:spcPct val="90000"/>
              </a:lnSpc>
              <a:buNone/>
            </a:pPr>
            <a:endParaRPr lang="en-US" sz="1900">
              <a:solidFill>
                <a:schemeClr val="tx1"/>
              </a:solidFill>
            </a:endParaRPr>
          </a:p>
          <a:p>
            <a:pPr indent="-228600" defTabSz="914400">
              <a:lnSpc>
                <a:spcPct val="90000"/>
              </a:lnSpc>
            </a:pPr>
            <a:r>
              <a:rPr lang="en-US" sz="1900">
                <a:solidFill>
                  <a:schemeClr val="tx1"/>
                </a:solidFill>
              </a:rPr>
              <a:t>Reaching above shoulder for supplies</a:t>
            </a:r>
            <a:endParaRPr lang="en-US" sz="1900">
              <a:solidFill>
                <a:schemeClr val="tx1"/>
              </a:solidFill>
              <a:cs typeface="Arial"/>
            </a:endParaRPr>
          </a:p>
          <a:p>
            <a:pPr indent="-228600" defTabSz="914400">
              <a:lnSpc>
                <a:spcPct val="90000"/>
              </a:lnSpc>
              <a:spcBef>
                <a:spcPts val="1000"/>
              </a:spcBef>
              <a:spcAft>
                <a:spcPts val="200"/>
              </a:spcAft>
            </a:pPr>
            <a:r>
              <a:rPr lang="en-US" sz="1900">
                <a:solidFill>
                  <a:schemeClr val="tx1"/>
                </a:solidFill>
              </a:rPr>
              <a:t>Reaching away from body to grab labels</a:t>
            </a:r>
            <a:endParaRPr lang="en-US" sz="1900">
              <a:solidFill>
                <a:schemeClr val="tx1"/>
              </a:solidFill>
              <a:cs typeface="Arial"/>
            </a:endParaRPr>
          </a:p>
          <a:p>
            <a:pPr indent="-228600" defTabSz="914400">
              <a:lnSpc>
                <a:spcPct val="90000"/>
              </a:lnSpc>
              <a:spcBef>
                <a:spcPts val="1000"/>
              </a:spcBef>
              <a:spcAft>
                <a:spcPts val="200"/>
              </a:spcAft>
            </a:pPr>
            <a:r>
              <a:rPr lang="en-US" sz="1900">
                <a:solidFill>
                  <a:schemeClr val="tx1"/>
                </a:solidFill>
              </a:rPr>
              <a:t>Leaning over</a:t>
            </a:r>
            <a:r>
              <a:rPr lang="en-US" sz="1900" strike="sngStrike">
                <a:solidFill>
                  <a:schemeClr val="tx1"/>
                </a:solidFill>
              </a:rPr>
              <a:t> </a:t>
            </a:r>
            <a:r>
              <a:rPr lang="en-US" sz="1900">
                <a:solidFill>
                  <a:schemeClr val="tx1"/>
                </a:solidFill>
              </a:rPr>
              <a:t>to tie a tourniquet</a:t>
            </a:r>
            <a:endParaRPr lang="en-US" sz="1900">
              <a:solidFill>
                <a:schemeClr val="tx1"/>
              </a:solidFill>
              <a:cs typeface="Arial"/>
            </a:endParaRPr>
          </a:p>
          <a:p>
            <a:pPr indent="-228600" defTabSz="914400">
              <a:lnSpc>
                <a:spcPct val="90000"/>
              </a:lnSpc>
              <a:spcBef>
                <a:spcPts val="1000"/>
              </a:spcBef>
              <a:spcAft>
                <a:spcPts val="200"/>
              </a:spcAft>
            </a:pPr>
            <a:r>
              <a:rPr lang="en-US" sz="1900">
                <a:solidFill>
                  <a:schemeClr val="tx1"/>
                </a:solidFill>
              </a:rPr>
              <a:t>Twisting to use the computer</a:t>
            </a:r>
            <a:endParaRPr lang="en-US" sz="1900">
              <a:solidFill>
                <a:schemeClr val="tx1"/>
              </a:solidFill>
              <a:cs typeface="Arial"/>
            </a:endParaRPr>
          </a:p>
          <a:p>
            <a:pPr indent="-228600" defTabSz="914400">
              <a:lnSpc>
                <a:spcPct val="90000"/>
              </a:lnSpc>
              <a:spcBef>
                <a:spcPts val="1000"/>
              </a:spcBef>
              <a:spcAft>
                <a:spcPts val="200"/>
              </a:spcAft>
            </a:pPr>
            <a:r>
              <a:rPr lang="en-US" sz="1900">
                <a:solidFill>
                  <a:schemeClr val="tx1"/>
                </a:solidFill>
              </a:rPr>
              <a:t>Sharps disposal</a:t>
            </a:r>
            <a:endParaRPr lang="en-US" sz="1900">
              <a:solidFill>
                <a:schemeClr val="tx1"/>
              </a:solidFill>
              <a:highlight>
                <a:srgbClr val="FFFF00"/>
              </a:highlight>
              <a:cs typeface="Arial" panose="020B0604020202020204"/>
            </a:endParaRPr>
          </a:p>
        </p:txBody>
      </p:sp>
      <p:sp>
        <p:nvSpPr>
          <p:cNvPr id="6" name="Slide Number Placeholder 5">
            <a:extLst>
              <a:ext uri="{FF2B5EF4-FFF2-40B4-BE49-F238E27FC236}">
                <a16:creationId xmlns:a16="http://schemas.microsoft.com/office/drawing/2014/main" id="{9BAE6C51-6E73-44FB-9047-67185F54EB89}"/>
              </a:ext>
            </a:extLst>
          </p:cNvPr>
          <p:cNvSpPr>
            <a:spLocks noGrp="1"/>
          </p:cNvSpPr>
          <p:nvPr>
            <p:ph type="sldNum" sz="quarter" idx="4"/>
          </p:nvPr>
        </p:nvSpPr>
        <p:spPr>
          <a:xfrm>
            <a:off x="7829550" y="6356350"/>
            <a:ext cx="685800" cy="365125"/>
          </a:xfrm>
        </p:spPr>
        <p:txBody>
          <a:bodyPr vert="horz" lIns="91440" tIns="45720" rIns="91440" bIns="45720" rtlCol="0" anchor="ctr">
            <a:normAutofit/>
          </a:bodyPr>
          <a:lstStyle/>
          <a:p>
            <a:pPr algn="r" defTabSz="914400">
              <a:spcAft>
                <a:spcPts val="600"/>
              </a:spcAft>
              <a:defRPr/>
            </a:pPr>
            <a:fld id="{8C8B385D-DF67-E241-B0BF-76B80A8E743B}" type="slidenum">
              <a:rPr lang="en-US" sz="1200">
                <a:solidFill>
                  <a:srgbClr val="FFFFFF"/>
                </a:solidFill>
                <a:latin typeface="Calibri" panose="020F0502020204030204"/>
              </a:rPr>
              <a:pPr algn="r" defTabSz="914400">
                <a:spcAft>
                  <a:spcPts val="600"/>
                </a:spcAft>
                <a:defRPr/>
              </a:pPr>
              <a:t>16</a:t>
            </a:fld>
            <a:endParaRPr lang="en-US" sz="1200">
              <a:solidFill>
                <a:srgbClr val="FFFFFF"/>
              </a:solidFill>
              <a:latin typeface="Calibri" panose="020F0502020204030204"/>
            </a:endParaRPr>
          </a:p>
        </p:txBody>
      </p:sp>
      <p:pic>
        <p:nvPicPr>
          <p:cNvPr id="7" name="Picture 6">
            <a:extLst>
              <a:ext uri="{FF2B5EF4-FFF2-40B4-BE49-F238E27FC236}">
                <a16:creationId xmlns:a16="http://schemas.microsoft.com/office/drawing/2014/main" id="{38ED4974-5549-4AD2-81B5-C0BBE6880720}"/>
              </a:ext>
            </a:extLst>
          </p:cNvPr>
          <p:cNvPicPr>
            <a:picLocks noChangeAspect="1"/>
          </p:cNvPicPr>
          <p:nvPr/>
        </p:nvPicPr>
        <p:blipFill>
          <a:blip r:embed="rId3"/>
          <a:stretch>
            <a:fillRect/>
          </a:stretch>
        </p:blipFill>
        <p:spPr>
          <a:xfrm>
            <a:off x="3843072" y="325369"/>
            <a:ext cx="2606040" cy="3424934"/>
          </a:xfrm>
          <a:prstGeom prst="rect">
            <a:avLst/>
          </a:prstGeom>
        </p:spPr>
      </p:pic>
      <p:pic>
        <p:nvPicPr>
          <p:cNvPr id="9" name="Picture 8">
            <a:extLst>
              <a:ext uri="{FF2B5EF4-FFF2-40B4-BE49-F238E27FC236}">
                <a16:creationId xmlns:a16="http://schemas.microsoft.com/office/drawing/2014/main" id="{169EEC03-CF99-4361-AEBB-8846533D0D24}"/>
              </a:ext>
            </a:extLst>
          </p:cNvPr>
          <p:cNvPicPr>
            <a:picLocks noChangeAspect="1"/>
          </p:cNvPicPr>
          <p:nvPr/>
        </p:nvPicPr>
        <p:blipFill>
          <a:blip r:embed="rId4"/>
          <a:stretch>
            <a:fillRect/>
          </a:stretch>
        </p:blipFill>
        <p:spPr>
          <a:xfrm>
            <a:off x="6021944" y="2918206"/>
            <a:ext cx="2641996" cy="3438144"/>
          </a:xfrm>
          <a:prstGeom prst="rect">
            <a:avLst/>
          </a:prstGeom>
        </p:spPr>
      </p:pic>
    </p:spTree>
    <p:extLst>
      <p:ext uri="{BB962C8B-B14F-4D97-AF65-F5344CB8AC3E}">
        <p14:creationId xmlns:p14="http://schemas.microsoft.com/office/powerpoint/2010/main" val="3667246126"/>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A80A6F-C46E-47E4-9EC6-9251476977A7}"/>
              </a:ext>
            </a:extLst>
          </p:cNvPr>
          <p:cNvSpPr>
            <a:spLocks noGrp="1"/>
          </p:cNvSpPr>
          <p:nvPr>
            <p:ph type="sldNum" sz="quarter" idx="4"/>
          </p:nvPr>
        </p:nvSpPr>
        <p:spPr/>
        <p:txBody>
          <a:bodyPr/>
          <a:lstStyle/>
          <a:p>
            <a:fld id="{8C8B385D-DF67-E241-B0BF-76B80A8E743B}" type="slidenum">
              <a:rPr lang="en-US" smtClean="0"/>
              <a:pPr/>
              <a:t>17</a:t>
            </a:fld>
            <a:endParaRPr lang="en-US"/>
          </a:p>
        </p:txBody>
      </p:sp>
      <p:sp>
        <p:nvSpPr>
          <p:cNvPr id="3" name="Text Placeholder 2">
            <a:extLst>
              <a:ext uri="{FF2B5EF4-FFF2-40B4-BE49-F238E27FC236}">
                <a16:creationId xmlns:a16="http://schemas.microsoft.com/office/drawing/2014/main" id="{F020DEB9-0B66-4184-AF97-8C095150B099}"/>
              </a:ext>
            </a:extLst>
          </p:cNvPr>
          <p:cNvSpPr>
            <a:spLocks noGrp="1"/>
          </p:cNvSpPr>
          <p:nvPr>
            <p:ph type="body" sz="quarter" idx="14"/>
          </p:nvPr>
        </p:nvSpPr>
        <p:spPr>
          <a:xfrm>
            <a:off x="571973" y="189311"/>
            <a:ext cx="3217829" cy="1394686"/>
          </a:xfrm>
        </p:spPr>
        <p:txBody>
          <a:bodyPr vert="horz" wrap="none" lIns="91440" tIns="45720" rIns="91440" bIns="45720" rtlCol="0" anchor="t">
            <a:noAutofit/>
          </a:bodyPr>
          <a:lstStyle/>
          <a:p>
            <a:r>
              <a:rPr lang="en-US" sz="3500" b="1"/>
              <a:t>Basic Phlebotomy </a:t>
            </a:r>
          </a:p>
          <a:p>
            <a:r>
              <a:rPr lang="en-US" sz="3500" b="1"/>
              <a:t>Supplies </a:t>
            </a:r>
          </a:p>
        </p:txBody>
      </p:sp>
      <p:sp>
        <p:nvSpPr>
          <p:cNvPr id="5" name="TextBox 4">
            <a:extLst>
              <a:ext uri="{FF2B5EF4-FFF2-40B4-BE49-F238E27FC236}">
                <a16:creationId xmlns:a16="http://schemas.microsoft.com/office/drawing/2014/main" id="{3DBC4B96-CDB2-45D7-B6F6-BB43D18F60C1}"/>
              </a:ext>
            </a:extLst>
          </p:cNvPr>
          <p:cNvSpPr txBox="1"/>
          <p:nvPr/>
        </p:nvSpPr>
        <p:spPr>
          <a:xfrm>
            <a:off x="785632" y="1727604"/>
            <a:ext cx="3086100" cy="3402791"/>
          </a:xfrm>
          <a:prstGeom prst="rect">
            <a:avLst/>
          </a:prstGeom>
          <a:noFill/>
        </p:spPr>
        <p:txBody>
          <a:bodyPr wrap="square" lIns="91440" tIns="45720" rIns="91440" bIns="45720" rtlCol="0" anchor="t">
            <a:spAutoFit/>
          </a:bodyPr>
          <a:lstStyle/>
          <a:p>
            <a:pPr marL="285750" indent="-285750">
              <a:spcAft>
                <a:spcPts val="600"/>
              </a:spcAft>
              <a:buFont typeface="Arial" panose="020B0604020202020204" pitchFamily="34" charset="0"/>
              <a:buChar char="•"/>
            </a:pPr>
            <a:r>
              <a:rPr lang="en-US" sz="2000"/>
              <a:t>Gloves</a:t>
            </a:r>
            <a:endParaRPr lang="en-US"/>
          </a:p>
          <a:p>
            <a:pPr marL="285750" indent="-285750">
              <a:spcAft>
                <a:spcPts val="600"/>
              </a:spcAft>
              <a:buFont typeface="Arial" panose="020B0604020202020204" pitchFamily="34" charset="0"/>
              <a:buChar char="•"/>
            </a:pPr>
            <a:r>
              <a:rPr lang="en-US" sz="2000"/>
              <a:t>Tourniquets</a:t>
            </a:r>
            <a:endParaRPr lang="en-US" sz="2000">
              <a:cs typeface="Arial" panose="020B0604020202020204"/>
            </a:endParaRPr>
          </a:p>
          <a:p>
            <a:pPr marL="285750" indent="-285750">
              <a:spcAft>
                <a:spcPts val="600"/>
              </a:spcAft>
              <a:buFont typeface="Arial" panose="020B0604020202020204" pitchFamily="34" charset="0"/>
              <a:buChar char="•"/>
            </a:pPr>
            <a:r>
              <a:rPr lang="en-US" sz="2000"/>
              <a:t>Needles</a:t>
            </a:r>
            <a:endParaRPr lang="en-US" sz="2000">
              <a:cs typeface="Arial" panose="020B0604020202020204"/>
            </a:endParaRPr>
          </a:p>
          <a:p>
            <a:pPr marL="285750" indent="-285750">
              <a:spcAft>
                <a:spcPts val="600"/>
              </a:spcAft>
              <a:buFont typeface="Arial" panose="020B0604020202020204" pitchFamily="34" charset="0"/>
              <a:buChar char="•"/>
            </a:pPr>
            <a:r>
              <a:rPr lang="en-US" sz="2000"/>
              <a:t>Barrel or Syringe</a:t>
            </a:r>
            <a:endParaRPr lang="en-US" sz="2000">
              <a:cs typeface="Arial" panose="020B0604020202020204"/>
            </a:endParaRPr>
          </a:p>
          <a:p>
            <a:pPr marL="285750" indent="-285750">
              <a:spcAft>
                <a:spcPts val="600"/>
              </a:spcAft>
              <a:buFont typeface="Arial" panose="020B0604020202020204" pitchFamily="34" charset="0"/>
              <a:buChar char="•"/>
            </a:pPr>
            <a:r>
              <a:rPr lang="en-US" sz="2000"/>
              <a:t>Tubes</a:t>
            </a:r>
            <a:endParaRPr lang="en-US" sz="2000">
              <a:cs typeface="Arial" panose="020B0604020202020204"/>
            </a:endParaRPr>
          </a:p>
          <a:p>
            <a:pPr marL="285750" indent="-285750">
              <a:spcAft>
                <a:spcPts val="600"/>
              </a:spcAft>
              <a:buFont typeface="Arial" panose="020B0604020202020204" pitchFamily="34" charset="0"/>
              <a:buChar char="•"/>
            </a:pPr>
            <a:r>
              <a:rPr lang="en-US" sz="2000"/>
              <a:t>Alcohol </a:t>
            </a:r>
            <a:endParaRPr lang="en-US" sz="2000">
              <a:cs typeface="Arial" panose="020B0604020202020204"/>
            </a:endParaRPr>
          </a:p>
          <a:p>
            <a:pPr marL="285750" indent="-285750">
              <a:spcAft>
                <a:spcPts val="600"/>
              </a:spcAft>
              <a:buFont typeface="Arial" panose="020B0604020202020204" pitchFamily="34" charset="0"/>
              <a:buChar char="•"/>
            </a:pPr>
            <a:r>
              <a:rPr lang="en-US" sz="2000"/>
              <a:t>Cotton or Gauze</a:t>
            </a:r>
            <a:endParaRPr lang="en-US" sz="2000">
              <a:cs typeface="Arial" panose="020B0604020202020204"/>
            </a:endParaRPr>
          </a:p>
          <a:p>
            <a:pPr marL="285750" indent="-285750">
              <a:spcAft>
                <a:spcPts val="600"/>
              </a:spcAft>
              <a:buFont typeface="Arial" panose="020B0604020202020204" pitchFamily="34" charset="0"/>
              <a:buChar char="•"/>
            </a:pPr>
            <a:r>
              <a:rPr lang="en-US" sz="2000"/>
              <a:t>Bandage or Tape</a:t>
            </a:r>
            <a:endParaRPr lang="en-US" sz="2000">
              <a:cs typeface="Arial" panose="020B0604020202020204"/>
            </a:endParaRPr>
          </a:p>
          <a:p>
            <a:pPr marL="285750" indent="-285750">
              <a:buFont typeface="Arial" panose="020B0604020202020204" pitchFamily="34" charset="0"/>
              <a:buChar char="•"/>
            </a:pPr>
            <a:endParaRPr lang="en-US"/>
          </a:p>
        </p:txBody>
      </p:sp>
      <p:pic>
        <p:nvPicPr>
          <p:cNvPr id="4" name="Picture 3">
            <a:extLst>
              <a:ext uri="{FF2B5EF4-FFF2-40B4-BE49-F238E27FC236}">
                <a16:creationId xmlns:a16="http://schemas.microsoft.com/office/drawing/2014/main" id="{7FD6C71C-BB36-46F4-B445-A601B5BA550B}"/>
              </a:ext>
            </a:extLst>
          </p:cNvPr>
          <p:cNvPicPr>
            <a:picLocks noChangeAspect="1"/>
          </p:cNvPicPr>
          <p:nvPr/>
        </p:nvPicPr>
        <p:blipFill>
          <a:blip r:embed="rId3"/>
          <a:stretch>
            <a:fillRect/>
          </a:stretch>
        </p:blipFill>
        <p:spPr>
          <a:xfrm>
            <a:off x="5550372" y="0"/>
            <a:ext cx="3021655" cy="6858000"/>
          </a:xfrm>
          <a:prstGeom prst="rect">
            <a:avLst/>
          </a:prstGeom>
        </p:spPr>
      </p:pic>
    </p:spTree>
    <p:extLst>
      <p:ext uri="{BB962C8B-B14F-4D97-AF65-F5344CB8AC3E}">
        <p14:creationId xmlns:p14="http://schemas.microsoft.com/office/powerpoint/2010/main" val="32693866"/>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D93B13-E4D4-4DD0-931F-2111B7C767F0}"/>
              </a:ext>
            </a:extLst>
          </p:cNvPr>
          <p:cNvSpPr>
            <a:spLocks noGrp="1"/>
          </p:cNvSpPr>
          <p:nvPr>
            <p:ph type="sldNum" sz="quarter" idx="4"/>
          </p:nvPr>
        </p:nvSpPr>
        <p:spPr/>
        <p:txBody>
          <a:bodyPr/>
          <a:lstStyle/>
          <a:p>
            <a:fld id="{8C8B385D-DF67-E241-B0BF-76B80A8E743B}" type="slidenum">
              <a:rPr lang="en-US" smtClean="0"/>
              <a:pPr/>
              <a:t>18</a:t>
            </a:fld>
            <a:endParaRPr lang="en-US"/>
          </a:p>
        </p:txBody>
      </p:sp>
      <p:sp>
        <p:nvSpPr>
          <p:cNvPr id="3" name="Text Placeholder 2">
            <a:extLst>
              <a:ext uri="{FF2B5EF4-FFF2-40B4-BE49-F238E27FC236}">
                <a16:creationId xmlns:a16="http://schemas.microsoft.com/office/drawing/2014/main" id="{E49A0CCA-1598-4DAA-90C2-7EBE109654CA}"/>
              </a:ext>
            </a:extLst>
          </p:cNvPr>
          <p:cNvSpPr>
            <a:spLocks noGrp="1"/>
          </p:cNvSpPr>
          <p:nvPr>
            <p:ph type="body" sz="quarter" idx="14"/>
          </p:nvPr>
        </p:nvSpPr>
        <p:spPr>
          <a:xfrm>
            <a:off x="354459" y="111401"/>
            <a:ext cx="2936207" cy="645522"/>
          </a:xfrm>
        </p:spPr>
        <p:txBody>
          <a:bodyPr vert="horz" wrap="none" lIns="91440" tIns="45720" rIns="91440" bIns="45720" rtlCol="0" anchor="t">
            <a:noAutofit/>
          </a:bodyPr>
          <a:lstStyle/>
          <a:p>
            <a:r>
              <a:rPr lang="en-US" sz="2000" b="1"/>
              <a:t>Let’s Review: Standard Operating Procedure (SOP)</a:t>
            </a:r>
          </a:p>
        </p:txBody>
      </p:sp>
      <p:sp>
        <p:nvSpPr>
          <p:cNvPr id="5" name="TextBox 4">
            <a:extLst>
              <a:ext uri="{FF2B5EF4-FFF2-40B4-BE49-F238E27FC236}">
                <a16:creationId xmlns:a16="http://schemas.microsoft.com/office/drawing/2014/main" id="{22701AC2-59B5-40D4-9A6E-34BB0919BBD9}"/>
              </a:ext>
            </a:extLst>
          </p:cNvPr>
          <p:cNvSpPr txBox="1"/>
          <p:nvPr/>
        </p:nvSpPr>
        <p:spPr>
          <a:xfrm>
            <a:off x="612604" y="434162"/>
            <a:ext cx="7776750" cy="7342331"/>
          </a:xfrm>
          <a:prstGeom prst="rect">
            <a:avLst/>
          </a:prstGeom>
          <a:noFill/>
        </p:spPr>
        <p:txBody>
          <a:bodyPr wrap="square" lIns="91440" tIns="45720" rIns="91440" bIns="45720" rtlCol="0" anchor="t">
            <a:spAutoFit/>
          </a:bodyPr>
          <a:lstStyle/>
          <a:p>
            <a:pPr>
              <a:spcAft>
                <a:spcPts val="600"/>
              </a:spcAft>
            </a:pPr>
            <a:endParaRPr lang="en-US" sz="1600" b="1">
              <a:solidFill>
                <a:srgbClr val="000099"/>
              </a:solidFill>
              <a:ea typeface="+mn-lt"/>
              <a:cs typeface="+mn-lt"/>
            </a:endParaRPr>
          </a:p>
          <a:p>
            <a:pPr marL="342900" indent="-342900">
              <a:spcAft>
                <a:spcPts val="600"/>
              </a:spcAft>
              <a:buAutoNum type="arabicPeriod"/>
            </a:pPr>
            <a:r>
              <a:rPr lang="en-US" sz="1600" b="1">
                <a:solidFill>
                  <a:srgbClr val="000099"/>
                </a:solidFill>
                <a:ea typeface="+mn-lt"/>
                <a:cs typeface="+mn-lt"/>
              </a:rPr>
              <a:t>Ensure pathways are clear of trip hazards</a:t>
            </a:r>
          </a:p>
          <a:p>
            <a:pPr marL="342900" indent="-342900">
              <a:spcAft>
                <a:spcPts val="600"/>
              </a:spcAft>
              <a:buAutoNum type="arabicPeriod"/>
            </a:pPr>
            <a:r>
              <a:rPr lang="en-US" sz="1600" b="1">
                <a:solidFill>
                  <a:srgbClr val="000099"/>
                </a:solidFill>
                <a:ea typeface="+mn-lt"/>
                <a:cs typeface="+mn-lt"/>
              </a:rPr>
              <a:t>Wear PPE (gloves, lab coat, eye protection if needed)</a:t>
            </a:r>
            <a:endParaRPr lang="en-US" b="1">
              <a:solidFill>
                <a:srgbClr val="000099"/>
              </a:solidFill>
            </a:endParaRPr>
          </a:p>
          <a:p>
            <a:pPr marL="342900" indent="-342900">
              <a:spcAft>
                <a:spcPts val="600"/>
              </a:spcAft>
              <a:buAutoNum type="arabicPeriod"/>
            </a:pPr>
            <a:r>
              <a:rPr lang="en-US" sz="1600" b="1">
                <a:solidFill>
                  <a:srgbClr val="000099"/>
                </a:solidFill>
                <a:ea typeface="+mn-lt"/>
                <a:cs typeface="+mn-lt"/>
              </a:rPr>
              <a:t>Call patient to station and perform patient verification and validation of tests</a:t>
            </a:r>
          </a:p>
          <a:p>
            <a:pPr marL="342900" indent="-342900">
              <a:spcAft>
                <a:spcPts val="600"/>
              </a:spcAft>
              <a:buAutoNum type="arabicPeriod"/>
            </a:pPr>
            <a:r>
              <a:rPr lang="en-US" sz="1600" b="1">
                <a:solidFill>
                  <a:srgbClr val="000099"/>
                </a:solidFill>
                <a:ea typeface="+mn-lt"/>
                <a:cs typeface="+mn-lt"/>
              </a:rPr>
              <a:t>Print labels</a:t>
            </a:r>
          </a:p>
          <a:p>
            <a:pPr marL="342900" indent="-342900">
              <a:spcAft>
                <a:spcPts val="600"/>
              </a:spcAft>
              <a:buAutoNum type="arabicPeriod"/>
            </a:pPr>
            <a:r>
              <a:rPr lang="en-US" sz="1600" b="1">
                <a:solidFill>
                  <a:srgbClr val="000099"/>
                </a:solidFill>
                <a:ea typeface="+mn-lt"/>
                <a:cs typeface="+mn-lt"/>
              </a:rPr>
              <a:t>Set member chair to face sideways</a:t>
            </a:r>
            <a:endParaRPr lang="en-US" sz="1600" b="1">
              <a:solidFill>
                <a:srgbClr val="000099"/>
              </a:solidFill>
              <a:cs typeface="Arial" panose="020B0604020202020204"/>
            </a:endParaRPr>
          </a:p>
          <a:p>
            <a:pPr marL="342900" indent="-342900">
              <a:spcAft>
                <a:spcPts val="600"/>
              </a:spcAft>
              <a:buAutoNum type="arabicPeriod"/>
            </a:pPr>
            <a:r>
              <a:rPr lang="en-US" sz="1600" b="1">
                <a:solidFill>
                  <a:srgbClr val="000099"/>
                </a:solidFill>
                <a:ea typeface="+mn-lt"/>
                <a:cs typeface="+mn-lt"/>
              </a:rPr>
              <a:t>Lock member chair before drawing blood</a:t>
            </a:r>
          </a:p>
          <a:p>
            <a:pPr marL="342900" indent="-342900">
              <a:spcAft>
                <a:spcPts val="600"/>
              </a:spcAft>
              <a:buAutoNum type="arabicPeriod"/>
            </a:pPr>
            <a:r>
              <a:rPr lang="en-US" sz="1600" b="1">
                <a:solidFill>
                  <a:srgbClr val="000099"/>
                </a:solidFill>
                <a:ea typeface="+mn-lt"/>
                <a:cs typeface="+mn-lt"/>
              </a:rPr>
              <a:t>Move table against member chair</a:t>
            </a:r>
            <a:endParaRPr lang="en-US" sz="1600" b="1">
              <a:solidFill>
                <a:srgbClr val="000099"/>
              </a:solidFill>
              <a:cs typeface="Arial" panose="020B0604020202020204"/>
            </a:endParaRPr>
          </a:p>
          <a:p>
            <a:pPr marL="342900" indent="-342900">
              <a:spcAft>
                <a:spcPts val="600"/>
              </a:spcAft>
              <a:buAutoNum type="arabicPeriod"/>
            </a:pPr>
            <a:r>
              <a:rPr lang="en-US" sz="1600" b="1">
                <a:solidFill>
                  <a:srgbClr val="000099"/>
                </a:solidFill>
                <a:ea typeface="+mn-lt"/>
                <a:cs typeface="+mn-lt"/>
              </a:rPr>
              <a:t>Table height set within staff member “work zone”</a:t>
            </a:r>
          </a:p>
          <a:p>
            <a:pPr marL="342900" indent="-342900">
              <a:spcAft>
                <a:spcPts val="600"/>
              </a:spcAft>
              <a:buFontTx/>
              <a:buAutoNum type="arabicPeriod"/>
            </a:pPr>
            <a:r>
              <a:rPr lang="en-US" sz="1600" b="1">
                <a:solidFill>
                  <a:srgbClr val="000099"/>
                </a:solidFill>
                <a:cs typeface="Arial" panose="020B0604020202020204"/>
              </a:rPr>
              <a:t>Lock table</a:t>
            </a:r>
          </a:p>
          <a:p>
            <a:pPr marL="342900" indent="-342900">
              <a:spcAft>
                <a:spcPts val="600"/>
              </a:spcAft>
              <a:buFontTx/>
              <a:buAutoNum type="arabicPeriod"/>
            </a:pPr>
            <a:r>
              <a:rPr lang="en-US" sz="1600" b="1">
                <a:solidFill>
                  <a:srgbClr val="000099"/>
                </a:solidFill>
                <a:cs typeface="Arial" panose="020B0604020202020204"/>
              </a:rPr>
              <a:t>Stand to retrieve all supplies</a:t>
            </a:r>
          </a:p>
          <a:p>
            <a:pPr marL="342900" indent="-342900">
              <a:spcAft>
                <a:spcPts val="600"/>
              </a:spcAft>
              <a:buFontTx/>
              <a:buAutoNum type="arabicPeriod"/>
            </a:pPr>
            <a:r>
              <a:rPr lang="en-US" sz="1600" b="1">
                <a:solidFill>
                  <a:schemeClr val="accent4">
                    <a:lumMod val="50000"/>
                  </a:schemeClr>
                </a:solidFill>
                <a:ea typeface="+mn-lt"/>
                <a:cs typeface="+mn-lt"/>
              </a:rPr>
              <a:t>Ensure patient's arm and materials are within arms' reach and below shoulder level during venipuncture</a:t>
            </a:r>
            <a:endParaRPr lang="en-US" sz="1600" b="1">
              <a:solidFill>
                <a:schemeClr val="accent4">
                  <a:lumMod val="50000"/>
                </a:schemeClr>
              </a:solidFill>
              <a:cs typeface="Arial" panose="020B0604020202020204"/>
            </a:endParaRPr>
          </a:p>
          <a:p>
            <a:pPr marL="342900" indent="-342900">
              <a:spcAft>
                <a:spcPts val="600"/>
              </a:spcAft>
              <a:buFontTx/>
              <a:buAutoNum type="arabicPeriod"/>
            </a:pPr>
            <a:r>
              <a:rPr lang="en-US" sz="1600" b="1">
                <a:solidFill>
                  <a:schemeClr val="accent4">
                    <a:lumMod val="50000"/>
                  </a:schemeClr>
                </a:solidFill>
                <a:cs typeface="Arial" panose="020B0604020202020204"/>
              </a:rPr>
              <a:t>Keep neutral spine while performing entire task</a:t>
            </a:r>
          </a:p>
          <a:p>
            <a:pPr marL="342900" indent="-342900">
              <a:spcAft>
                <a:spcPts val="600"/>
              </a:spcAft>
              <a:buFontTx/>
              <a:buAutoNum type="arabicPeriod"/>
            </a:pPr>
            <a:r>
              <a:rPr lang="en-US" sz="1600" b="1">
                <a:solidFill>
                  <a:schemeClr val="accent4">
                    <a:lumMod val="50000"/>
                  </a:schemeClr>
                </a:solidFill>
                <a:cs typeface="Arial" panose="020B0604020202020204"/>
              </a:rPr>
              <a:t>Activate safety device prior to disposing needle in sharps containers </a:t>
            </a:r>
          </a:p>
          <a:p>
            <a:pPr marL="342900" indent="-342900">
              <a:spcAft>
                <a:spcPts val="600"/>
              </a:spcAft>
              <a:buFontTx/>
              <a:buAutoNum type="arabicPeriod"/>
            </a:pPr>
            <a:r>
              <a:rPr lang="en-US" sz="1600" b="1">
                <a:solidFill>
                  <a:schemeClr val="accent4">
                    <a:lumMod val="50000"/>
                  </a:schemeClr>
                </a:solidFill>
                <a:cs typeface="Arial" panose="020B0604020202020204"/>
              </a:rPr>
              <a:t>Do not cross over body to dispose of sharps</a:t>
            </a:r>
          </a:p>
          <a:p>
            <a:pPr marL="342900" indent="-342900">
              <a:spcAft>
                <a:spcPts val="600"/>
              </a:spcAft>
              <a:buFontTx/>
              <a:buAutoNum type="arabicPeriod"/>
            </a:pPr>
            <a:r>
              <a:rPr lang="en-US" sz="1600" b="1">
                <a:solidFill>
                  <a:schemeClr val="accent4">
                    <a:lumMod val="50000"/>
                  </a:schemeClr>
                </a:solidFill>
                <a:cs typeface="Arial" panose="020B0604020202020204"/>
              </a:rPr>
              <a:t>Dispose of sharps immediately after draw</a:t>
            </a:r>
          </a:p>
          <a:p>
            <a:pPr marL="342900" indent="-342900">
              <a:spcAft>
                <a:spcPts val="600"/>
              </a:spcAft>
              <a:buFontTx/>
              <a:buAutoNum type="arabicPeriod"/>
            </a:pPr>
            <a:r>
              <a:rPr lang="en-US" sz="1600" b="1">
                <a:solidFill>
                  <a:schemeClr val="accent4">
                    <a:lumMod val="50000"/>
                  </a:schemeClr>
                </a:solidFill>
                <a:cs typeface="Arial" panose="020B0604020202020204"/>
              </a:rPr>
              <a:t>Add labels and log into system</a:t>
            </a:r>
          </a:p>
          <a:p>
            <a:pPr marL="342900" indent="-342900">
              <a:spcAft>
                <a:spcPts val="600"/>
              </a:spcAft>
              <a:buFontTx/>
              <a:buAutoNum type="arabicPeriod"/>
            </a:pPr>
            <a:r>
              <a:rPr lang="en-US" sz="1600" b="1">
                <a:solidFill>
                  <a:schemeClr val="accent4">
                    <a:lumMod val="50000"/>
                  </a:schemeClr>
                </a:solidFill>
                <a:cs typeface="Arial" panose="020B0604020202020204"/>
              </a:rPr>
              <a:t>Replace gloves after each patient</a:t>
            </a:r>
          </a:p>
          <a:p>
            <a:pPr marL="457200" indent="-457200">
              <a:spcAft>
                <a:spcPts val="600"/>
              </a:spcAft>
              <a:buFontTx/>
              <a:buAutoNum type="arabicPeriod"/>
            </a:pPr>
            <a:endParaRPr lang="en-US" sz="1600">
              <a:cs typeface="Arial" panose="020B0604020202020204"/>
            </a:endParaRPr>
          </a:p>
          <a:p>
            <a:pPr marL="285750" indent="-285750">
              <a:spcAft>
                <a:spcPts val="600"/>
              </a:spcAft>
              <a:buFont typeface="Arial" panose="020B0604020202020204" pitchFamily="34" charset="0"/>
              <a:buChar char="•"/>
            </a:pPr>
            <a:endParaRPr lang="en-US" sz="2000">
              <a:cs typeface="Arial" panose="020B0604020202020204"/>
            </a:endParaRPr>
          </a:p>
          <a:p>
            <a:pPr marL="285750" indent="-285750">
              <a:buFont typeface="Arial" panose="020B0604020202020204" pitchFamily="34" charset="0"/>
              <a:buChar char="•"/>
            </a:pPr>
            <a:endParaRPr lang="en-US">
              <a:cs typeface="Arial" panose="020B0604020202020204"/>
            </a:endParaRPr>
          </a:p>
        </p:txBody>
      </p:sp>
    </p:spTree>
    <p:extLst>
      <p:ext uri="{BB962C8B-B14F-4D97-AF65-F5344CB8AC3E}">
        <p14:creationId xmlns:p14="http://schemas.microsoft.com/office/powerpoint/2010/main" val="3869164169"/>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940A943-F448-42F3-BBC8-C28DC2F58CC2}"/>
              </a:ext>
            </a:extLst>
          </p:cNvPr>
          <p:cNvSpPr>
            <a:spLocks noGrp="1"/>
          </p:cNvSpPr>
          <p:nvPr>
            <p:ph type="sldNum" sz="quarter" idx="4"/>
          </p:nvPr>
        </p:nvSpPr>
        <p:spPr/>
        <p:txBody>
          <a:bodyPr/>
          <a:lstStyle/>
          <a:p>
            <a:fld id="{8C8B385D-DF67-E241-B0BF-76B80A8E743B}" type="slidenum">
              <a:rPr lang="en-US" smtClean="0"/>
              <a:pPr/>
              <a:t>19</a:t>
            </a:fld>
            <a:endParaRPr lang="en-US"/>
          </a:p>
        </p:txBody>
      </p:sp>
      <p:pic>
        <p:nvPicPr>
          <p:cNvPr id="3074" name="Picture 2">
            <a:extLst>
              <a:ext uri="{FF2B5EF4-FFF2-40B4-BE49-F238E27FC236}">
                <a16:creationId xmlns:a16="http://schemas.microsoft.com/office/drawing/2014/main" id="{6BB51E4C-3CE2-4707-87C4-552BB41032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8431" y="1311608"/>
            <a:ext cx="2314575" cy="41148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4DACA936-C71F-4049-9968-E7492B5409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4048" y="1352306"/>
            <a:ext cx="2494597" cy="4114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8CC6F8D-7B7B-4B1E-B044-DD5A1260B200}"/>
              </a:ext>
            </a:extLst>
          </p:cNvPr>
          <p:cNvSpPr txBox="1"/>
          <p:nvPr/>
        </p:nvSpPr>
        <p:spPr>
          <a:xfrm>
            <a:off x="1277344" y="5462917"/>
            <a:ext cx="3294656" cy="1077218"/>
          </a:xfrm>
          <a:prstGeom prst="rect">
            <a:avLst/>
          </a:prstGeom>
          <a:noFill/>
        </p:spPr>
        <p:txBody>
          <a:bodyPr wrap="square" lIns="91440" tIns="45720" rIns="91440" bIns="45720" rtlCol="0" anchor="t">
            <a:spAutoFit/>
          </a:bodyPr>
          <a:lstStyle/>
          <a:p>
            <a:r>
              <a:rPr lang="en-US" sz="1600" i="1" u="sng"/>
              <a:t>Adjust Member Chair</a:t>
            </a:r>
          </a:p>
          <a:p>
            <a:r>
              <a:rPr lang="en-US" sz="1600"/>
              <a:t>Rotate member chair to face sideways</a:t>
            </a:r>
          </a:p>
          <a:p>
            <a:r>
              <a:rPr lang="en-US" sz="1600"/>
              <a:t>Move table against member chair</a:t>
            </a:r>
          </a:p>
        </p:txBody>
      </p:sp>
      <p:sp>
        <p:nvSpPr>
          <p:cNvPr id="3" name="TextBox 2">
            <a:extLst>
              <a:ext uri="{FF2B5EF4-FFF2-40B4-BE49-F238E27FC236}">
                <a16:creationId xmlns:a16="http://schemas.microsoft.com/office/drawing/2014/main" id="{8D53BCFC-8A2F-4FE7-A964-E996183FBE99}"/>
              </a:ext>
            </a:extLst>
          </p:cNvPr>
          <p:cNvSpPr txBox="1"/>
          <p:nvPr/>
        </p:nvSpPr>
        <p:spPr>
          <a:xfrm>
            <a:off x="5768431" y="5423160"/>
            <a:ext cx="2600162" cy="1323439"/>
          </a:xfrm>
          <a:prstGeom prst="rect">
            <a:avLst/>
          </a:prstGeom>
          <a:noFill/>
        </p:spPr>
        <p:txBody>
          <a:bodyPr wrap="square" lIns="91440" tIns="45720" rIns="91440" bIns="45720" rtlCol="0" anchor="t">
            <a:spAutoFit/>
          </a:bodyPr>
          <a:lstStyle/>
          <a:p>
            <a:r>
              <a:rPr lang="en-US" sz="1600" i="1" u="sng"/>
              <a:t>Adjust Table Height </a:t>
            </a:r>
          </a:p>
          <a:p>
            <a:r>
              <a:rPr lang="en-US" sz="1600">
                <a:cs typeface="Arial"/>
              </a:rPr>
              <a:t>Use angled wedges to help maintain straight wrists and  bring member's elbow closer</a:t>
            </a:r>
          </a:p>
        </p:txBody>
      </p:sp>
      <p:sp>
        <p:nvSpPr>
          <p:cNvPr id="9" name="Arrow: Up 8">
            <a:extLst>
              <a:ext uri="{FF2B5EF4-FFF2-40B4-BE49-F238E27FC236}">
                <a16:creationId xmlns:a16="http://schemas.microsoft.com/office/drawing/2014/main" id="{F174EF23-BE2E-45EE-8745-1F09B007CAC6}"/>
              </a:ext>
            </a:extLst>
          </p:cNvPr>
          <p:cNvSpPr/>
          <p:nvPr/>
        </p:nvSpPr>
        <p:spPr>
          <a:xfrm>
            <a:off x="2534106" y="3208737"/>
            <a:ext cx="284762" cy="672353"/>
          </a:xfrm>
          <a:prstGeom prst="upArrow">
            <a:avLst/>
          </a:prstGeom>
          <a:ln w="28575">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7B5BE6E6-9788-46DF-B7F8-FDFB3BD148AF}"/>
              </a:ext>
            </a:extLst>
          </p:cNvPr>
          <p:cNvSpPr>
            <a:spLocks noGrp="1"/>
          </p:cNvSpPr>
          <p:nvPr>
            <p:ph type="body" sz="quarter" idx="14"/>
          </p:nvPr>
        </p:nvSpPr>
        <p:spPr>
          <a:xfrm>
            <a:off x="435525" y="464067"/>
            <a:ext cx="2855141" cy="194651"/>
          </a:xfrm>
        </p:spPr>
        <p:txBody>
          <a:bodyPr/>
          <a:lstStyle/>
          <a:p>
            <a:r>
              <a:rPr lang="en-US" sz="2000"/>
              <a:t>Equipment Adjustment  </a:t>
            </a:r>
          </a:p>
        </p:txBody>
      </p:sp>
    </p:spTree>
    <p:extLst>
      <p:ext uri="{BB962C8B-B14F-4D97-AF65-F5344CB8AC3E}">
        <p14:creationId xmlns:p14="http://schemas.microsoft.com/office/powerpoint/2010/main" val="1470649770"/>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6235EDB-AEB1-4067-B79B-66AAB1E7DAA2}"/>
              </a:ext>
            </a:extLst>
          </p:cNvPr>
          <p:cNvSpPr txBox="1"/>
          <p:nvPr/>
        </p:nvSpPr>
        <p:spPr>
          <a:xfrm>
            <a:off x="1865457" y="290258"/>
            <a:ext cx="4969042" cy="438582"/>
          </a:xfrm>
          <a:prstGeom prst="rect">
            <a:avLst/>
          </a:prstGeom>
          <a:noFill/>
        </p:spPr>
        <p:txBody>
          <a:bodyPr wrap="square" lIns="68580" tIns="34290" rIns="68580" bIns="34290" rtlCol="0" anchor="t">
            <a:spAutoFit/>
          </a:bodyPr>
          <a:lstStyle/>
          <a:p>
            <a:pPr algn="ctr" defTabSz="685800"/>
            <a:r>
              <a:rPr lang="en-US" sz="2400" b="1" dirty="0">
                <a:solidFill>
                  <a:prstClr val="black"/>
                </a:solidFill>
                <a:latin typeface="Calibri" panose="020F0502020204030204"/>
                <a:cs typeface="Arial"/>
              </a:rPr>
              <a:t>Medical Center Data</a:t>
            </a:r>
          </a:p>
        </p:txBody>
      </p:sp>
      <p:grpSp>
        <p:nvGrpSpPr>
          <p:cNvPr id="23" name="Group 22">
            <a:extLst>
              <a:ext uri="{FF2B5EF4-FFF2-40B4-BE49-F238E27FC236}">
                <a16:creationId xmlns:a16="http://schemas.microsoft.com/office/drawing/2014/main" id="{E683EB56-5FA7-4F95-9A31-842B4CABE17A}"/>
              </a:ext>
            </a:extLst>
          </p:cNvPr>
          <p:cNvGrpSpPr/>
          <p:nvPr/>
        </p:nvGrpSpPr>
        <p:grpSpPr>
          <a:xfrm>
            <a:off x="380244" y="814498"/>
            <a:ext cx="7939467" cy="4305899"/>
            <a:chOff x="353084" y="968407"/>
            <a:chExt cx="7939467" cy="4305899"/>
          </a:xfrm>
        </p:grpSpPr>
        <p:graphicFrame>
          <p:nvGraphicFramePr>
            <p:cNvPr id="6" name="Chart 5">
              <a:extLst>
                <a:ext uri="{FF2B5EF4-FFF2-40B4-BE49-F238E27FC236}">
                  <a16:creationId xmlns:a16="http://schemas.microsoft.com/office/drawing/2014/main" id="{C450720A-FEE2-443A-B83D-BF03A57C3B0A}"/>
                </a:ext>
              </a:extLst>
            </p:cNvPr>
            <p:cNvGraphicFramePr>
              <a:graphicFrameLocks/>
            </p:cNvGraphicFramePr>
            <p:nvPr>
              <p:extLst>
                <p:ext uri="{D42A27DB-BD31-4B8C-83A1-F6EECF244321}">
                  <p14:modId xmlns:p14="http://schemas.microsoft.com/office/powerpoint/2010/main" val="1956878001"/>
                </p:ext>
              </p:extLst>
            </p:nvPr>
          </p:nvGraphicFramePr>
          <p:xfrm>
            <a:off x="353084" y="968407"/>
            <a:ext cx="7939467" cy="4305899"/>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6569D24C-C3B8-46B6-96F1-A616D89478ED}"/>
                </a:ext>
              </a:extLst>
            </p:cNvPr>
            <p:cNvSpPr/>
            <p:nvPr/>
          </p:nvSpPr>
          <p:spPr>
            <a:xfrm>
              <a:off x="1750053" y="3349291"/>
              <a:ext cx="462147" cy="438582"/>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5</a:t>
              </a:r>
            </a:p>
          </p:txBody>
        </p:sp>
        <p:sp>
          <p:nvSpPr>
            <p:cNvPr id="7" name="Rectangle 6">
              <a:extLst>
                <a:ext uri="{FF2B5EF4-FFF2-40B4-BE49-F238E27FC236}">
                  <a16:creationId xmlns:a16="http://schemas.microsoft.com/office/drawing/2014/main" id="{12FAFFF3-9CC4-4FF6-B9D2-F686CF8BE9CB}"/>
                </a:ext>
              </a:extLst>
            </p:cNvPr>
            <p:cNvSpPr/>
            <p:nvPr/>
          </p:nvSpPr>
          <p:spPr>
            <a:xfrm>
              <a:off x="1750053" y="2290353"/>
              <a:ext cx="462147" cy="438582"/>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2</a:t>
              </a:r>
            </a:p>
          </p:txBody>
        </p:sp>
        <p:sp>
          <p:nvSpPr>
            <p:cNvPr id="8" name="Rectangle 7">
              <a:extLst>
                <a:ext uri="{FF2B5EF4-FFF2-40B4-BE49-F238E27FC236}">
                  <a16:creationId xmlns:a16="http://schemas.microsoft.com/office/drawing/2014/main" id="{18479D42-82D1-4319-8825-23288CBDA185}"/>
                </a:ext>
              </a:extLst>
            </p:cNvPr>
            <p:cNvSpPr/>
            <p:nvPr/>
          </p:nvSpPr>
          <p:spPr>
            <a:xfrm>
              <a:off x="1704121" y="4803036"/>
              <a:ext cx="462147" cy="290183"/>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1</a:t>
              </a:r>
            </a:p>
          </p:txBody>
        </p:sp>
        <p:sp>
          <p:nvSpPr>
            <p:cNvPr id="9" name="Rectangle 8">
              <a:extLst>
                <a:ext uri="{FF2B5EF4-FFF2-40B4-BE49-F238E27FC236}">
                  <a16:creationId xmlns:a16="http://schemas.microsoft.com/office/drawing/2014/main" id="{58694DCC-F0A8-4444-88AA-706EFB34F299}"/>
                </a:ext>
              </a:extLst>
            </p:cNvPr>
            <p:cNvSpPr/>
            <p:nvPr/>
          </p:nvSpPr>
          <p:spPr>
            <a:xfrm>
              <a:off x="3113672" y="4792627"/>
              <a:ext cx="462147" cy="290183"/>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1</a:t>
              </a:r>
            </a:p>
          </p:txBody>
        </p:sp>
        <p:sp>
          <p:nvSpPr>
            <p:cNvPr id="11" name="Rectangle 10">
              <a:extLst>
                <a:ext uri="{FF2B5EF4-FFF2-40B4-BE49-F238E27FC236}">
                  <a16:creationId xmlns:a16="http://schemas.microsoft.com/office/drawing/2014/main" id="{CD83B12E-5FC3-4464-8D9A-9BB4C4674378}"/>
                </a:ext>
              </a:extLst>
            </p:cNvPr>
            <p:cNvSpPr/>
            <p:nvPr/>
          </p:nvSpPr>
          <p:spPr>
            <a:xfrm>
              <a:off x="3113672" y="4351630"/>
              <a:ext cx="462147" cy="366122"/>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1</a:t>
              </a:r>
            </a:p>
          </p:txBody>
        </p:sp>
        <p:sp>
          <p:nvSpPr>
            <p:cNvPr id="12" name="Rectangle 11">
              <a:extLst>
                <a:ext uri="{FF2B5EF4-FFF2-40B4-BE49-F238E27FC236}">
                  <a16:creationId xmlns:a16="http://schemas.microsoft.com/office/drawing/2014/main" id="{5CC899FE-EE64-416C-BFFD-18DD1D60BC81}"/>
                </a:ext>
              </a:extLst>
            </p:cNvPr>
            <p:cNvSpPr/>
            <p:nvPr/>
          </p:nvSpPr>
          <p:spPr>
            <a:xfrm>
              <a:off x="4549155" y="4368933"/>
              <a:ext cx="462147" cy="36612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1</a:t>
              </a:r>
            </a:p>
          </p:txBody>
        </p:sp>
        <p:sp>
          <p:nvSpPr>
            <p:cNvPr id="13" name="Rectangle 12">
              <a:extLst>
                <a:ext uri="{FF2B5EF4-FFF2-40B4-BE49-F238E27FC236}">
                  <a16:creationId xmlns:a16="http://schemas.microsoft.com/office/drawing/2014/main" id="{1F884485-7515-4945-B3CA-8D61D09FF3EC}"/>
                </a:ext>
              </a:extLst>
            </p:cNvPr>
            <p:cNvSpPr/>
            <p:nvPr/>
          </p:nvSpPr>
          <p:spPr>
            <a:xfrm>
              <a:off x="4549155" y="4775609"/>
              <a:ext cx="462147" cy="366123"/>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1</a:t>
              </a:r>
            </a:p>
          </p:txBody>
        </p:sp>
        <p:sp>
          <p:nvSpPr>
            <p:cNvPr id="14" name="Rectangle 13">
              <a:extLst>
                <a:ext uri="{FF2B5EF4-FFF2-40B4-BE49-F238E27FC236}">
                  <a16:creationId xmlns:a16="http://schemas.microsoft.com/office/drawing/2014/main" id="{C05EE136-23A1-40E0-A0B6-30D6BB2DE761}"/>
                </a:ext>
              </a:extLst>
            </p:cNvPr>
            <p:cNvSpPr/>
            <p:nvPr/>
          </p:nvSpPr>
          <p:spPr>
            <a:xfrm>
              <a:off x="5920193" y="2843044"/>
              <a:ext cx="462147" cy="278312"/>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1</a:t>
              </a:r>
            </a:p>
          </p:txBody>
        </p:sp>
        <p:sp>
          <p:nvSpPr>
            <p:cNvPr id="15" name="Rectangle 14">
              <a:extLst>
                <a:ext uri="{FF2B5EF4-FFF2-40B4-BE49-F238E27FC236}">
                  <a16:creationId xmlns:a16="http://schemas.microsoft.com/office/drawing/2014/main" id="{DABDF627-DD88-4810-893A-4AAAC42A1AA2}"/>
                </a:ext>
              </a:extLst>
            </p:cNvPr>
            <p:cNvSpPr/>
            <p:nvPr/>
          </p:nvSpPr>
          <p:spPr>
            <a:xfrm>
              <a:off x="5920193" y="3787873"/>
              <a:ext cx="462147" cy="366122"/>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3</a:t>
              </a:r>
            </a:p>
          </p:txBody>
        </p:sp>
        <p:sp>
          <p:nvSpPr>
            <p:cNvPr id="16" name="Rectangle 15">
              <a:extLst>
                <a:ext uri="{FF2B5EF4-FFF2-40B4-BE49-F238E27FC236}">
                  <a16:creationId xmlns:a16="http://schemas.microsoft.com/office/drawing/2014/main" id="{6F4B8F41-2DEC-4D51-AF9D-E1BAF09934CB}"/>
                </a:ext>
              </a:extLst>
            </p:cNvPr>
            <p:cNvSpPr/>
            <p:nvPr/>
          </p:nvSpPr>
          <p:spPr>
            <a:xfrm>
              <a:off x="5920193" y="4592548"/>
              <a:ext cx="462147" cy="366122"/>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2</a:t>
              </a:r>
            </a:p>
          </p:txBody>
        </p:sp>
        <p:sp>
          <p:nvSpPr>
            <p:cNvPr id="17" name="Rectangle 16">
              <a:extLst>
                <a:ext uri="{FF2B5EF4-FFF2-40B4-BE49-F238E27FC236}">
                  <a16:creationId xmlns:a16="http://schemas.microsoft.com/office/drawing/2014/main" id="{0211B419-225D-4D5B-9B88-7F28579D99C4}"/>
                </a:ext>
              </a:extLst>
            </p:cNvPr>
            <p:cNvSpPr/>
            <p:nvPr/>
          </p:nvSpPr>
          <p:spPr>
            <a:xfrm>
              <a:off x="7348258" y="4002811"/>
              <a:ext cx="462147" cy="366122"/>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5</a:t>
              </a:r>
            </a:p>
          </p:txBody>
        </p:sp>
        <p:sp>
          <p:nvSpPr>
            <p:cNvPr id="18" name="Rectangle 17">
              <a:extLst>
                <a:ext uri="{FF2B5EF4-FFF2-40B4-BE49-F238E27FC236}">
                  <a16:creationId xmlns:a16="http://schemas.microsoft.com/office/drawing/2014/main" id="{FCFF4DDD-D71B-4150-B243-726D1451A80C}"/>
                </a:ext>
              </a:extLst>
            </p:cNvPr>
            <p:cNvSpPr/>
            <p:nvPr/>
          </p:nvSpPr>
          <p:spPr>
            <a:xfrm>
              <a:off x="7348258" y="2471432"/>
              <a:ext cx="462147" cy="213433"/>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1</a:t>
              </a:r>
            </a:p>
          </p:txBody>
        </p:sp>
        <p:sp>
          <p:nvSpPr>
            <p:cNvPr id="19" name="Rectangle 18">
              <a:extLst>
                <a:ext uri="{FF2B5EF4-FFF2-40B4-BE49-F238E27FC236}">
                  <a16:creationId xmlns:a16="http://schemas.microsoft.com/office/drawing/2014/main" id="{B17F3D47-E6AA-45B6-BBED-8DCD985C4124}"/>
                </a:ext>
              </a:extLst>
            </p:cNvPr>
            <p:cNvSpPr/>
            <p:nvPr/>
          </p:nvSpPr>
          <p:spPr>
            <a:xfrm>
              <a:off x="7348258" y="2799139"/>
              <a:ext cx="462147" cy="366122"/>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1</a:t>
              </a:r>
            </a:p>
          </p:txBody>
        </p:sp>
        <p:sp>
          <p:nvSpPr>
            <p:cNvPr id="21" name="Rectangle 20">
              <a:extLst>
                <a:ext uri="{FF2B5EF4-FFF2-40B4-BE49-F238E27FC236}">
                  <a16:creationId xmlns:a16="http://schemas.microsoft.com/office/drawing/2014/main" id="{D7AA0F09-1E5C-4C30-A429-D92F560AD6DB}"/>
                </a:ext>
              </a:extLst>
            </p:cNvPr>
            <p:cNvSpPr/>
            <p:nvPr/>
          </p:nvSpPr>
          <p:spPr>
            <a:xfrm>
              <a:off x="771207" y="1490826"/>
              <a:ext cx="2419837" cy="560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rtl="0" eaLnBrk="1" fontAlgn="b" latinLnBrk="0" hangingPunct="1">
                <a:spcBef>
                  <a:spcPts val="0"/>
                </a:spcBef>
                <a:spcAft>
                  <a:spcPts val="0"/>
                </a:spcAft>
              </a:pPr>
              <a:r>
                <a:rPr lang="en-US" sz="1100" b="1" i="0" u="none" strike="noStrike" kern="1200" dirty="0">
                  <a:solidFill>
                    <a:srgbClr val="000000"/>
                  </a:solidFill>
                  <a:effectLst/>
                  <a:latin typeface="Arial" panose="020B0604020202020204" pitchFamily="34" charset="0"/>
                  <a:cs typeface="Arial" panose="020B0604020202020204" pitchFamily="34" charset="0"/>
                </a:rPr>
                <a:t>Awkward or Sustained Posture (Bending/Stooping, Reaching)</a:t>
              </a:r>
              <a:endParaRPr lang="en-US" sz="1100" b="0" i="0" u="none" strike="noStrike" dirty="0">
                <a:effectLst/>
                <a:latin typeface="Arial" panose="020B0604020202020204" pitchFamily="34" charset="0"/>
              </a:endParaRPr>
            </a:p>
          </p:txBody>
        </p:sp>
      </p:grpSp>
    </p:spTree>
    <p:extLst>
      <p:ext uri="{BB962C8B-B14F-4D97-AF65-F5344CB8AC3E}">
        <p14:creationId xmlns:p14="http://schemas.microsoft.com/office/powerpoint/2010/main" val="2279275638"/>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D901DF7-CFC9-4C29-83BF-3F136330E8B5}"/>
              </a:ext>
            </a:extLst>
          </p:cNvPr>
          <p:cNvSpPr>
            <a:spLocks noGrp="1"/>
          </p:cNvSpPr>
          <p:nvPr>
            <p:ph type="sldNum" sz="quarter" idx="4"/>
          </p:nvPr>
        </p:nvSpPr>
        <p:spPr/>
        <p:txBody>
          <a:bodyPr/>
          <a:lstStyle/>
          <a:p>
            <a:fld id="{8C8B385D-DF67-E241-B0BF-76B80A8E743B}" type="slidenum">
              <a:rPr lang="en-US" smtClean="0"/>
              <a:pPr/>
              <a:t>20</a:t>
            </a:fld>
            <a:endParaRPr lang="en-US"/>
          </a:p>
        </p:txBody>
      </p:sp>
      <p:pic>
        <p:nvPicPr>
          <p:cNvPr id="13" name="Picture 4">
            <a:extLst>
              <a:ext uri="{FF2B5EF4-FFF2-40B4-BE49-F238E27FC236}">
                <a16:creationId xmlns:a16="http://schemas.microsoft.com/office/drawing/2014/main" id="{92B79B2B-FC50-4559-BCDF-EC1B524A8E46}"/>
              </a:ext>
            </a:extLst>
          </p:cNvPr>
          <p:cNvPicPr>
            <a:picLocks noGrp="1" noChangeAspect="1" noChangeArrowheads="1"/>
          </p:cNvPicPr>
          <p:nvPr>
            <p:ph sz="quarter" idx="20"/>
          </p:nvPr>
        </p:nvPicPr>
        <p:blipFill>
          <a:blip r:embed="rId3">
            <a:extLst>
              <a:ext uri="{28A0092B-C50C-407E-A947-70E740481C1C}">
                <a14:useLocalDpi xmlns:a14="http://schemas.microsoft.com/office/drawing/2010/main" val="0"/>
              </a:ext>
            </a:extLst>
          </a:blip>
          <a:srcRect/>
          <a:stretch>
            <a:fillRect/>
          </a:stretch>
        </p:blipFill>
        <p:spPr bwMode="auto">
          <a:xfrm>
            <a:off x="5697238" y="1762582"/>
            <a:ext cx="2029995" cy="3608880"/>
          </a:xfrm>
          <a:prstGeom prst="rect">
            <a:avLst/>
          </a:prstGeom>
          <a:noFill/>
          <a:extLst>
            <a:ext uri="{909E8E84-426E-40DD-AFC4-6F175D3DCCD1}">
              <a14:hiddenFill xmlns:a14="http://schemas.microsoft.com/office/drawing/2010/main">
                <a:solidFill>
                  <a:srgbClr val="FFFFFF"/>
                </a:solidFill>
              </a14:hiddenFill>
            </a:ext>
          </a:extLst>
        </p:spPr>
      </p:pic>
      <p:pic>
        <p:nvPicPr>
          <p:cNvPr id="4" name="CDFC75A6-6434-4008-AA62-0AB6800481E0">
            <a:extLst>
              <a:ext uri="{FF2B5EF4-FFF2-40B4-BE49-F238E27FC236}">
                <a16:creationId xmlns:a16="http://schemas.microsoft.com/office/drawing/2014/main" id="{5A7834C8-C18B-4AC4-B4C3-45F32E8891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024" y="1789666"/>
            <a:ext cx="2745672" cy="366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4591F594-3BCE-4B40-A751-5AACC60E7E4E}"/>
              </a:ext>
            </a:extLst>
          </p:cNvPr>
          <p:cNvSpPr/>
          <p:nvPr/>
        </p:nvSpPr>
        <p:spPr>
          <a:xfrm>
            <a:off x="5988350" y="2345627"/>
            <a:ext cx="1511785" cy="1702391"/>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F915AC4-BF4B-4B06-AFE1-74DAAE2F168B}"/>
              </a:ext>
            </a:extLst>
          </p:cNvPr>
          <p:cNvSpPr/>
          <p:nvPr/>
        </p:nvSpPr>
        <p:spPr>
          <a:xfrm>
            <a:off x="1955855" y="2980206"/>
            <a:ext cx="1463356" cy="1613645"/>
          </a:xfrm>
          <a:prstGeom prst="roundRect">
            <a:avLst/>
          </a:prstGeom>
          <a:noFill/>
          <a:ln w="57150">
            <a:solidFill>
              <a:srgbClr val="F794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266093E-52E1-47E6-97CC-7A7C61428124}"/>
              </a:ext>
            </a:extLst>
          </p:cNvPr>
          <p:cNvSpPr txBox="1"/>
          <p:nvPr/>
        </p:nvSpPr>
        <p:spPr>
          <a:xfrm>
            <a:off x="677134" y="5492003"/>
            <a:ext cx="3258441" cy="584775"/>
          </a:xfrm>
          <a:prstGeom prst="rect">
            <a:avLst/>
          </a:prstGeom>
          <a:noFill/>
        </p:spPr>
        <p:txBody>
          <a:bodyPr wrap="square" rtlCol="0">
            <a:spAutoFit/>
          </a:bodyPr>
          <a:lstStyle/>
          <a:p>
            <a:r>
              <a:rPr lang="en-US" sz="1600"/>
              <a:t>During venipuncture do not reach for tubes or supplies</a:t>
            </a:r>
          </a:p>
        </p:txBody>
      </p:sp>
      <p:sp>
        <p:nvSpPr>
          <p:cNvPr id="7" name="TextBox 6">
            <a:extLst>
              <a:ext uri="{FF2B5EF4-FFF2-40B4-BE49-F238E27FC236}">
                <a16:creationId xmlns:a16="http://schemas.microsoft.com/office/drawing/2014/main" id="{4CB0287D-A425-4724-AD69-2CD125C494C8}"/>
              </a:ext>
            </a:extLst>
          </p:cNvPr>
          <p:cNvSpPr txBox="1"/>
          <p:nvPr/>
        </p:nvSpPr>
        <p:spPr>
          <a:xfrm>
            <a:off x="5522675" y="5429532"/>
            <a:ext cx="2980418" cy="584775"/>
          </a:xfrm>
          <a:prstGeom prst="rect">
            <a:avLst/>
          </a:prstGeom>
          <a:noFill/>
        </p:spPr>
        <p:txBody>
          <a:bodyPr wrap="square" rtlCol="0">
            <a:spAutoFit/>
          </a:bodyPr>
          <a:lstStyle/>
          <a:p>
            <a:r>
              <a:rPr lang="en-US" sz="1600"/>
              <a:t>Keep supplies close to avoid awkward postures</a:t>
            </a:r>
          </a:p>
        </p:txBody>
      </p:sp>
      <p:sp>
        <p:nvSpPr>
          <p:cNvPr id="11" name="TextBox 10">
            <a:extLst>
              <a:ext uri="{FF2B5EF4-FFF2-40B4-BE49-F238E27FC236}">
                <a16:creationId xmlns:a16="http://schemas.microsoft.com/office/drawing/2014/main" id="{9CB5C260-A049-46AC-9835-B25164B57AAC}"/>
              </a:ext>
            </a:extLst>
          </p:cNvPr>
          <p:cNvSpPr txBox="1"/>
          <p:nvPr/>
        </p:nvSpPr>
        <p:spPr>
          <a:xfrm>
            <a:off x="483639" y="455002"/>
            <a:ext cx="3258441" cy="400110"/>
          </a:xfrm>
          <a:prstGeom prst="rect">
            <a:avLst/>
          </a:prstGeom>
          <a:noFill/>
        </p:spPr>
        <p:txBody>
          <a:bodyPr wrap="square" rtlCol="0">
            <a:spAutoFit/>
          </a:bodyPr>
          <a:lstStyle/>
          <a:p>
            <a:r>
              <a:rPr lang="en-US" sz="2000">
                <a:latin typeface="+mj-lt"/>
              </a:rPr>
              <a:t>Supplies within Reach</a:t>
            </a:r>
          </a:p>
        </p:txBody>
      </p:sp>
    </p:spTree>
    <p:extLst>
      <p:ext uri="{BB962C8B-B14F-4D97-AF65-F5344CB8AC3E}">
        <p14:creationId xmlns:p14="http://schemas.microsoft.com/office/powerpoint/2010/main" val="1496542657"/>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B4721B-2C76-40D1-9058-B447387830C3}"/>
              </a:ext>
            </a:extLst>
          </p:cNvPr>
          <p:cNvSpPr>
            <a:spLocks noGrp="1"/>
          </p:cNvSpPr>
          <p:nvPr>
            <p:ph type="sldNum" sz="quarter" idx="4"/>
          </p:nvPr>
        </p:nvSpPr>
        <p:spPr/>
        <p:txBody>
          <a:bodyPr/>
          <a:lstStyle/>
          <a:p>
            <a:fld id="{8C8B385D-DF67-E241-B0BF-76B80A8E743B}" type="slidenum">
              <a:rPr lang="en-US" smtClean="0"/>
              <a:pPr/>
              <a:t>21</a:t>
            </a:fld>
            <a:endParaRPr lang="en-US"/>
          </a:p>
        </p:txBody>
      </p:sp>
      <p:sp>
        <p:nvSpPr>
          <p:cNvPr id="3" name="Text Placeholder 2">
            <a:extLst>
              <a:ext uri="{FF2B5EF4-FFF2-40B4-BE49-F238E27FC236}">
                <a16:creationId xmlns:a16="http://schemas.microsoft.com/office/drawing/2014/main" id="{1F6F8A97-5B20-4502-B0D0-C32FF448169F}"/>
              </a:ext>
            </a:extLst>
          </p:cNvPr>
          <p:cNvSpPr>
            <a:spLocks noGrp="1"/>
          </p:cNvSpPr>
          <p:nvPr>
            <p:ph type="body" sz="quarter" idx="14"/>
          </p:nvPr>
        </p:nvSpPr>
        <p:spPr>
          <a:xfrm>
            <a:off x="371842" y="460453"/>
            <a:ext cx="6806947" cy="365125"/>
          </a:xfrm>
        </p:spPr>
        <p:txBody>
          <a:bodyPr/>
          <a:lstStyle/>
          <a:p>
            <a:r>
              <a:rPr lang="en-US" sz="2000">
                <a:solidFill>
                  <a:schemeClr val="tx1"/>
                </a:solidFill>
              </a:rPr>
              <a:t>Reaching away from the body- reaching above shoulders</a:t>
            </a:r>
          </a:p>
          <a:p>
            <a:endParaRPr lang="en-US">
              <a:solidFill>
                <a:schemeClr val="tx1"/>
              </a:solidFill>
            </a:endParaRPr>
          </a:p>
          <a:p>
            <a:endParaRPr lang="en-US">
              <a:solidFill>
                <a:schemeClr val="tx1"/>
              </a:solidFill>
            </a:endParaRPr>
          </a:p>
        </p:txBody>
      </p:sp>
      <p:sp>
        <p:nvSpPr>
          <p:cNvPr id="5" name="TextBox 4">
            <a:extLst>
              <a:ext uri="{FF2B5EF4-FFF2-40B4-BE49-F238E27FC236}">
                <a16:creationId xmlns:a16="http://schemas.microsoft.com/office/drawing/2014/main" id="{28E81269-AA22-4200-B9DF-40E574E2AB3C}"/>
              </a:ext>
            </a:extLst>
          </p:cNvPr>
          <p:cNvSpPr txBox="1"/>
          <p:nvPr/>
        </p:nvSpPr>
        <p:spPr>
          <a:xfrm>
            <a:off x="600301" y="5308611"/>
            <a:ext cx="3394649" cy="1323439"/>
          </a:xfrm>
          <a:prstGeom prst="rect">
            <a:avLst/>
          </a:prstGeom>
          <a:noFill/>
        </p:spPr>
        <p:txBody>
          <a:bodyPr wrap="square" lIns="91440" tIns="45720" rIns="91440" bIns="45720" rtlCol="0" anchor="t">
            <a:spAutoFit/>
          </a:bodyPr>
          <a:lstStyle/>
          <a:p>
            <a:r>
              <a:rPr lang="en-US" sz="1600" i="1" u="sng">
                <a:solidFill>
                  <a:srgbClr val="FF0000"/>
                </a:solidFill>
              </a:rPr>
              <a:t>Improper position:</a:t>
            </a:r>
            <a:r>
              <a:rPr lang="en-US" sz="1600" i="1" u="sng"/>
              <a:t> </a:t>
            </a:r>
          </a:p>
          <a:p>
            <a:pPr marL="285750" indent="-285750">
              <a:buFont typeface="Courier New" panose="02070309020205020404" pitchFamily="49" charset="0"/>
              <a:buChar char="o"/>
            </a:pPr>
            <a:r>
              <a:rPr lang="en-US" sz="1600"/>
              <a:t>when gathering supplies</a:t>
            </a:r>
          </a:p>
          <a:p>
            <a:pPr marL="285750" indent="-285750">
              <a:buFont typeface="Courier New" panose="02070309020205020404" pitchFamily="49" charset="0"/>
              <a:buChar char="o"/>
            </a:pPr>
            <a:r>
              <a:rPr lang="en-US" sz="1600"/>
              <a:t>Avoid reaching above the shoulders and getting into awkward postures</a:t>
            </a:r>
          </a:p>
        </p:txBody>
      </p:sp>
      <p:sp>
        <p:nvSpPr>
          <p:cNvPr id="6" name="TextBox 5">
            <a:extLst>
              <a:ext uri="{FF2B5EF4-FFF2-40B4-BE49-F238E27FC236}">
                <a16:creationId xmlns:a16="http://schemas.microsoft.com/office/drawing/2014/main" id="{27D73FFC-336F-40FD-A1AF-C3356B06CA74}"/>
              </a:ext>
            </a:extLst>
          </p:cNvPr>
          <p:cNvSpPr txBox="1"/>
          <p:nvPr/>
        </p:nvSpPr>
        <p:spPr>
          <a:xfrm>
            <a:off x="5292716" y="5333479"/>
            <a:ext cx="3054826" cy="1077218"/>
          </a:xfrm>
          <a:prstGeom prst="rect">
            <a:avLst/>
          </a:prstGeom>
          <a:noFill/>
        </p:spPr>
        <p:txBody>
          <a:bodyPr wrap="square" lIns="91440" tIns="45720" rIns="91440" bIns="45720" rtlCol="0" anchor="t">
            <a:spAutoFit/>
          </a:bodyPr>
          <a:lstStyle/>
          <a:p>
            <a:r>
              <a:rPr lang="en-US" sz="1600" i="1" u="sng">
                <a:solidFill>
                  <a:schemeClr val="accent2"/>
                </a:solidFill>
              </a:rPr>
              <a:t>Proper position</a:t>
            </a:r>
            <a:r>
              <a:rPr lang="en-US" sz="1600">
                <a:solidFill>
                  <a:schemeClr val="accent2"/>
                </a:solidFill>
              </a:rPr>
              <a:t>:</a:t>
            </a:r>
            <a:r>
              <a:rPr lang="en-US" sz="1600"/>
              <a:t> </a:t>
            </a:r>
          </a:p>
          <a:p>
            <a:pPr marL="285750" indent="-285750">
              <a:buFont typeface="Wingdings" panose="05000000000000000000" pitchFamily="2" charset="2"/>
              <a:buChar char="ü"/>
            </a:pPr>
            <a:r>
              <a:rPr lang="en-US" sz="1600"/>
              <a:t>Stand to gathering supplies</a:t>
            </a:r>
          </a:p>
          <a:p>
            <a:pPr marL="285750" indent="-285750">
              <a:buFont typeface="Wingdings" panose="05000000000000000000" pitchFamily="2" charset="2"/>
              <a:buChar char="ü"/>
            </a:pPr>
            <a:r>
              <a:rPr lang="en-US" sz="1600"/>
              <a:t>Working within your “Work Zone”</a:t>
            </a:r>
          </a:p>
        </p:txBody>
      </p:sp>
      <p:pic>
        <p:nvPicPr>
          <p:cNvPr id="9" name="Picture 8">
            <a:extLst>
              <a:ext uri="{FF2B5EF4-FFF2-40B4-BE49-F238E27FC236}">
                <a16:creationId xmlns:a16="http://schemas.microsoft.com/office/drawing/2014/main" id="{359647DD-6DDF-4995-87BE-F11480A86469}"/>
              </a:ext>
            </a:extLst>
          </p:cNvPr>
          <p:cNvPicPr>
            <a:picLocks noChangeAspect="1"/>
          </p:cNvPicPr>
          <p:nvPr/>
        </p:nvPicPr>
        <p:blipFill>
          <a:blip r:embed="rId3"/>
          <a:stretch>
            <a:fillRect/>
          </a:stretch>
        </p:blipFill>
        <p:spPr>
          <a:xfrm>
            <a:off x="600302" y="1349576"/>
            <a:ext cx="3175014" cy="3961905"/>
          </a:xfrm>
          <a:prstGeom prst="rect">
            <a:avLst/>
          </a:prstGeom>
        </p:spPr>
      </p:pic>
      <p:pic>
        <p:nvPicPr>
          <p:cNvPr id="11" name="Picture 10">
            <a:extLst>
              <a:ext uri="{FF2B5EF4-FFF2-40B4-BE49-F238E27FC236}">
                <a16:creationId xmlns:a16="http://schemas.microsoft.com/office/drawing/2014/main" id="{CB56D90F-CF03-4A30-B4CB-E2B32DF0DB39}"/>
              </a:ext>
            </a:extLst>
          </p:cNvPr>
          <p:cNvPicPr>
            <a:picLocks noChangeAspect="1"/>
          </p:cNvPicPr>
          <p:nvPr/>
        </p:nvPicPr>
        <p:blipFill>
          <a:blip r:embed="rId4"/>
          <a:stretch>
            <a:fillRect/>
          </a:stretch>
        </p:blipFill>
        <p:spPr>
          <a:xfrm>
            <a:off x="4993049" y="1349576"/>
            <a:ext cx="3276190" cy="3961905"/>
          </a:xfrm>
          <a:prstGeom prst="rect">
            <a:avLst/>
          </a:prstGeom>
        </p:spPr>
      </p:pic>
    </p:spTree>
    <p:extLst>
      <p:ext uri="{BB962C8B-B14F-4D97-AF65-F5344CB8AC3E}">
        <p14:creationId xmlns:p14="http://schemas.microsoft.com/office/powerpoint/2010/main" val="3334844267"/>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39F1580-3283-4A24-B806-D68234E13291}"/>
              </a:ext>
            </a:extLst>
          </p:cNvPr>
          <p:cNvSpPr>
            <a:spLocks noGrp="1"/>
          </p:cNvSpPr>
          <p:nvPr>
            <p:ph type="sldNum" sz="quarter" idx="4"/>
          </p:nvPr>
        </p:nvSpPr>
        <p:spPr/>
        <p:txBody>
          <a:bodyPr/>
          <a:lstStyle/>
          <a:p>
            <a:fld id="{8C8B385D-DF67-E241-B0BF-76B80A8E743B}" type="slidenum">
              <a:rPr lang="en-US" smtClean="0"/>
              <a:pPr/>
              <a:t>22</a:t>
            </a:fld>
            <a:endParaRPr lang="en-US"/>
          </a:p>
        </p:txBody>
      </p:sp>
      <p:pic>
        <p:nvPicPr>
          <p:cNvPr id="8" name="Picture 4">
            <a:extLst>
              <a:ext uri="{FF2B5EF4-FFF2-40B4-BE49-F238E27FC236}">
                <a16:creationId xmlns:a16="http://schemas.microsoft.com/office/drawing/2014/main" id="{E20522FB-2684-4AF2-8AA9-DB0BEABD4F35}"/>
              </a:ext>
            </a:extLst>
          </p:cNvPr>
          <p:cNvPicPr>
            <a:picLocks noGrp="1" noChangeAspect="1" noChangeArrowheads="1"/>
          </p:cNvPicPr>
          <p:nvPr>
            <p:ph sz="quarter" idx="21"/>
          </p:nvPr>
        </p:nvPicPr>
        <p:blipFill>
          <a:blip r:embed="rId3">
            <a:extLst>
              <a:ext uri="{28A0092B-C50C-407E-A947-70E740481C1C}">
                <a14:useLocalDpi xmlns:a14="http://schemas.microsoft.com/office/drawing/2010/main" val="0"/>
              </a:ext>
            </a:extLst>
          </a:blip>
          <a:srcRect/>
          <a:stretch>
            <a:fillRect/>
          </a:stretch>
        </p:blipFill>
        <p:spPr bwMode="auto">
          <a:xfrm>
            <a:off x="1334641" y="1801675"/>
            <a:ext cx="2263140" cy="402336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574018DF-0437-4F63-8444-1A861E9FCD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7431" y="1770268"/>
            <a:ext cx="3081723" cy="402336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6A9EDB9-098C-4B36-9027-5FC9AB7A9701}"/>
              </a:ext>
            </a:extLst>
          </p:cNvPr>
          <p:cNvSpPr txBox="1"/>
          <p:nvPr/>
        </p:nvSpPr>
        <p:spPr>
          <a:xfrm>
            <a:off x="1627752" y="5793627"/>
            <a:ext cx="2002420" cy="338554"/>
          </a:xfrm>
          <a:prstGeom prst="rect">
            <a:avLst/>
          </a:prstGeom>
          <a:noFill/>
        </p:spPr>
        <p:txBody>
          <a:bodyPr wrap="square" lIns="91440" tIns="45720" rIns="91440" bIns="45720" rtlCol="0" anchor="t">
            <a:spAutoFit/>
          </a:bodyPr>
          <a:lstStyle/>
          <a:p>
            <a:r>
              <a:rPr lang="en-US" sz="1600">
                <a:solidFill>
                  <a:srgbClr val="FF0000"/>
                </a:solidFill>
              </a:rPr>
              <a:t>Incorrect Posture</a:t>
            </a:r>
          </a:p>
        </p:txBody>
      </p:sp>
      <p:sp>
        <p:nvSpPr>
          <p:cNvPr id="12" name="TextBox 11">
            <a:extLst>
              <a:ext uri="{FF2B5EF4-FFF2-40B4-BE49-F238E27FC236}">
                <a16:creationId xmlns:a16="http://schemas.microsoft.com/office/drawing/2014/main" id="{4B380C72-DC29-42FE-B49F-CE0F9FC134F6}"/>
              </a:ext>
            </a:extLst>
          </p:cNvPr>
          <p:cNvSpPr txBox="1"/>
          <p:nvPr/>
        </p:nvSpPr>
        <p:spPr>
          <a:xfrm>
            <a:off x="5922733" y="5793627"/>
            <a:ext cx="1622560" cy="338554"/>
          </a:xfrm>
          <a:prstGeom prst="rect">
            <a:avLst/>
          </a:prstGeom>
          <a:noFill/>
        </p:spPr>
        <p:txBody>
          <a:bodyPr wrap="none" lIns="91440" tIns="45720" rIns="91440" bIns="45720" rtlCol="0" anchor="t">
            <a:spAutoFit/>
          </a:bodyPr>
          <a:lstStyle/>
          <a:p>
            <a:r>
              <a:rPr lang="en-US" sz="1600">
                <a:solidFill>
                  <a:schemeClr val="accent2"/>
                </a:solidFill>
              </a:rPr>
              <a:t>Correct Posture</a:t>
            </a:r>
          </a:p>
        </p:txBody>
      </p:sp>
      <p:sp>
        <p:nvSpPr>
          <p:cNvPr id="3" name="TextBox 2">
            <a:extLst>
              <a:ext uri="{FF2B5EF4-FFF2-40B4-BE49-F238E27FC236}">
                <a16:creationId xmlns:a16="http://schemas.microsoft.com/office/drawing/2014/main" id="{24A33C74-30A8-466D-9843-44FE5C3EBD20}"/>
              </a:ext>
            </a:extLst>
          </p:cNvPr>
          <p:cNvSpPr txBox="1"/>
          <p:nvPr/>
        </p:nvSpPr>
        <p:spPr>
          <a:xfrm>
            <a:off x="4942487" y="3646174"/>
            <a:ext cx="1468378" cy="325025"/>
          </a:xfrm>
          <a:prstGeom prst="rect">
            <a:avLst/>
          </a:prstGeom>
          <a:noFill/>
        </p:spPr>
        <p:txBody>
          <a:bodyPr wrap="square" rtlCol="0">
            <a:spAutoFit/>
          </a:bodyPr>
          <a:lstStyle/>
          <a:p>
            <a:pPr algn="ctr"/>
            <a:r>
              <a:rPr lang="en-US" b="1">
                <a:solidFill>
                  <a:schemeClr val="bg1"/>
                </a:solidFill>
              </a:rPr>
              <a:t>Work Zone</a:t>
            </a:r>
          </a:p>
        </p:txBody>
      </p:sp>
      <p:sp>
        <p:nvSpPr>
          <p:cNvPr id="4" name="Rectangle 3">
            <a:extLst>
              <a:ext uri="{FF2B5EF4-FFF2-40B4-BE49-F238E27FC236}">
                <a16:creationId xmlns:a16="http://schemas.microsoft.com/office/drawing/2014/main" id="{804E946D-1240-4502-8746-AD2D58C9B421}"/>
              </a:ext>
            </a:extLst>
          </p:cNvPr>
          <p:cNvSpPr/>
          <p:nvPr/>
        </p:nvSpPr>
        <p:spPr>
          <a:xfrm>
            <a:off x="5106980" y="2748024"/>
            <a:ext cx="1190690" cy="1223159"/>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1BA4BD80-C4E1-4A37-BB4E-FAD90741DF3B}"/>
              </a:ext>
            </a:extLst>
          </p:cNvPr>
          <p:cNvCxnSpPr>
            <a:cxnSpLocks/>
          </p:cNvCxnSpPr>
          <p:nvPr/>
        </p:nvCxnSpPr>
        <p:spPr>
          <a:xfrm flipH="1">
            <a:off x="2339266" y="2649321"/>
            <a:ext cx="951400" cy="1321862"/>
          </a:xfrm>
          <a:prstGeom prst="straightConnector1">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A9E90364-A578-4820-94CE-4EC4BB2BE5F4}"/>
              </a:ext>
            </a:extLst>
          </p:cNvPr>
          <p:cNvSpPr/>
          <p:nvPr/>
        </p:nvSpPr>
        <p:spPr>
          <a:xfrm>
            <a:off x="2026540" y="2455525"/>
            <a:ext cx="1550366" cy="166110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3D243B3-8F20-4922-B98E-05FFFE60C213}"/>
              </a:ext>
            </a:extLst>
          </p:cNvPr>
          <p:cNvSpPr txBox="1"/>
          <p:nvPr/>
        </p:nvSpPr>
        <p:spPr>
          <a:xfrm>
            <a:off x="453029" y="453290"/>
            <a:ext cx="3329126" cy="400110"/>
          </a:xfrm>
          <a:prstGeom prst="rect">
            <a:avLst/>
          </a:prstGeom>
          <a:noFill/>
        </p:spPr>
        <p:txBody>
          <a:bodyPr wrap="square" rtlCol="0">
            <a:spAutoFit/>
          </a:bodyPr>
          <a:lstStyle/>
          <a:p>
            <a:r>
              <a:rPr lang="en-US" sz="2000"/>
              <a:t>Standing Position</a:t>
            </a:r>
          </a:p>
        </p:txBody>
      </p:sp>
    </p:spTree>
    <p:extLst>
      <p:ext uri="{BB962C8B-B14F-4D97-AF65-F5344CB8AC3E}">
        <p14:creationId xmlns:p14="http://schemas.microsoft.com/office/powerpoint/2010/main" val="1225314838"/>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193207-F54D-49CA-8700-ACD5FC48ED16}"/>
              </a:ext>
            </a:extLst>
          </p:cNvPr>
          <p:cNvSpPr>
            <a:spLocks noGrp="1"/>
          </p:cNvSpPr>
          <p:nvPr>
            <p:ph type="sldNum" sz="quarter" idx="4"/>
          </p:nvPr>
        </p:nvSpPr>
        <p:spPr/>
        <p:txBody>
          <a:bodyPr/>
          <a:lstStyle/>
          <a:p>
            <a:fld id="{8C8B385D-DF67-E241-B0BF-76B80A8E743B}" type="slidenum">
              <a:rPr lang="en-US" smtClean="0"/>
              <a:pPr/>
              <a:t>23</a:t>
            </a:fld>
            <a:endParaRPr lang="en-US"/>
          </a:p>
        </p:txBody>
      </p:sp>
      <p:pic>
        <p:nvPicPr>
          <p:cNvPr id="5122" name="Picture 2">
            <a:extLst>
              <a:ext uri="{FF2B5EF4-FFF2-40B4-BE49-F238E27FC236}">
                <a16:creationId xmlns:a16="http://schemas.microsoft.com/office/drawing/2014/main" id="{63ED67BC-51FF-4046-A22C-7D7A9E5C40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800" y="1218206"/>
            <a:ext cx="2879657" cy="43826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05B4CE2-AE88-4994-9E4D-09042C8ADFE9}"/>
              </a:ext>
            </a:extLst>
          </p:cNvPr>
          <p:cNvPicPr>
            <a:picLocks noChangeAspect="1"/>
          </p:cNvPicPr>
          <p:nvPr/>
        </p:nvPicPr>
        <p:blipFill>
          <a:blip r:embed="rId4"/>
          <a:stretch>
            <a:fillRect/>
          </a:stretch>
        </p:blipFill>
        <p:spPr>
          <a:xfrm>
            <a:off x="4572000" y="1215745"/>
            <a:ext cx="3311966" cy="4426509"/>
          </a:xfrm>
          <a:prstGeom prst="rect">
            <a:avLst/>
          </a:prstGeom>
        </p:spPr>
      </p:pic>
      <p:sp>
        <p:nvSpPr>
          <p:cNvPr id="3" name="TextBox 2">
            <a:extLst>
              <a:ext uri="{FF2B5EF4-FFF2-40B4-BE49-F238E27FC236}">
                <a16:creationId xmlns:a16="http://schemas.microsoft.com/office/drawing/2014/main" id="{515740A2-6DB2-4AA0-87FB-3AA4CCEDE6B0}"/>
              </a:ext>
            </a:extLst>
          </p:cNvPr>
          <p:cNvSpPr txBox="1"/>
          <p:nvPr/>
        </p:nvSpPr>
        <p:spPr>
          <a:xfrm>
            <a:off x="4734853" y="5639794"/>
            <a:ext cx="3396343" cy="784830"/>
          </a:xfrm>
          <a:prstGeom prst="rect">
            <a:avLst/>
          </a:prstGeom>
          <a:noFill/>
        </p:spPr>
        <p:txBody>
          <a:bodyPr wrap="square" lIns="91440" tIns="45720" rIns="91440" bIns="45720" rtlCol="0" anchor="t">
            <a:spAutoFit/>
          </a:bodyPr>
          <a:lstStyle/>
          <a:p>
            <a:pPr algn="ctr"/>
            <a:r>
              <a:rPr lang="en-US" sz="1500">
                <a:solidFill>
                  <a:schemeClr val="accent2"/>
                </a:solidFill>
              </a:rPr>
              <a:t>Proper Positioning</a:t>
            </a:r>
            <a:endParaRPr lang="en-US" sz="1500"/>
          </a:p>
          <a:p>
            <a:pPr algn="ctr"/>
            <a:r>
              <a:rPr lang="en-US" sz="1500"/>
              <a:t>Patient arm and member sitting sideways</a:t>
            </a:r>
          </a:p>
        </p:txBody>
      </p:sp>
      <p:sp>
        <p:nvSpPr>
          <p:cNvPr id="7" name="TextBox 6">
            <a:extLst>
              <a:ext uri="{FF2B5EF4-FFF2-40B4-BE49-F238E27FC236}">
                <a16:creationId xmlns:a16="http://schemas.microsoft.com/office/drawing/2014/main" id="{64E8ADB4-D6E4-4982-BF24-FA4A61A5F9D0}"/>
              </a:ext>
            </a:extLst>
          </p:cNvPr>
          <p:cNvSpPr txBox="1"/>
          <p:nvPr/>
        </p:nvSpPr>
        <p:spPr>
          <a:xfrm>
            <a:off x="1390004" y="5596644"/>
            <a:ext cx="2517453" cy="784830"/>
          </a:xfrm>
          <a:prstGeom prst="rect">
            <a:avLst/>
          </a:prstGeom>
          <a:noFill/>
        </p:spPr>
        <p:txBody>
          <a:bodyPr wrap="square" lIns="91440" tIns="45720" rIns="91440" bIns="45720" rtlCol="0" anchor="t">
            <a:spAutoFit/>
          </a:bodyPr>
          <a:lstStyle/>
          <a:p>
            <a:pPr algn="ctr"/>
            <a:r>
              <a:rPr lang="en-US" sz="1500">
                <a:solidFill>
                  <a:srgbClr val="FF0000"/>
                </a:solidFill>
              </a:rPr>
              <a:t>Improper Positioning</a:t>
            </a:r>
          </a:p>
          <a:p>
            <a:pPr algn="ctr"/>
            <a:r>
              <a:rPr lang="en-US" sz="1500"/>
              <a:t>Patient arm and member sitting facing staff </a:t>
            </a:r>
            <a:endParaRPr lang="en-US" sz="1500">
              <a:cs typeface="Arial"/>
            </a:endParaRPr>
          </a:p>
        </p:txBody>
      </p:sp>
      <p:sp>
        <p:nvSpPr>
          <p:cNvPr id="8" name="TextBox 7">
            <a:extLst>
              <a:ext uri="{FF2B5EF4-FFF2-40B4-BE49-F238E27FC236}">
                <a16:creationId xmlns:a16="http://schemas.microsoft.com/office/drawing/2014/main" id="{140E738F-3596-4C89-9681-9437453953AF}"/>
              </a:ext>
            </a:extLst>
          </p:cNvPr>
          <p:cNvSpPr txBox="1"/>
          <p:nvPr/>
        </p:nvSpPr>
        <p:spPr>
          <a:xfrm>
            <a:off x="453029" y="453290"/>
            <a:ext cx="3329126" cy="400110"/>
          </a:xfrm>
          <a:prstGeom prst="rect">
            <a:avLst/>
          </a:prstGeom>
          <a:noFill/>
        </p:spPr>
        <p:txBody>
          <a:bodyPr wrap="square" rtlCol="0">
            <a:spAutoFit/>
          </a:bodyPr>
          <a:lstStyle/>
          <a:p>
            <a:r>
              <a:rPr lang="en-US" sz="2000"/>
              <a:t>Sitting Position</a:t>
            </a:r>
          </a:p>
        </p:txBody>
      </p:sp>
    </p:spTree>
    <p:extLst>
      <p:ext uri="{BB962C8B-B14F-4D97-AF65-F5344CB8AC3E}">
        <p14:creationId xmlns:p14="http://schemas.microsoft.com/office/powerpoint/2010/main" val="3880416016"/>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025701-CCC9-4CB2-A5D8-CC6560514964}"/>
              </a:ext>
            </a:extLst>
          </p:cNvPr>
          <p:cNvSpPr>
            <a:spLocks noGrp="1"/>
          </p:cNvSpPr>
          <p:nvPr>
            <p:ph type="body" sz="quarter" idx="14"/>
          </p:nvPr>
        </p:nvSpPr>
        <p:spPr>
          <a:xfrm>
            <a:off x="618583" y="554141"/>
            <a:ext cx="5828121" cy="365126"/>
          </a:xfrm>
        </p:spPr>
        <p:txBody>
          <a:bodyPr/>
          <a:lstStyle/>
          <a:p>
            <a:pPr algn="ctr"/>
            <a:r>
              <a:rPr lang="en-US" sz="2000" b="1"/>
              <a:t>Tourniquet Application for Venipuncture Procedure</a:t>
            </a:r>
          </a:p>
        </p:txBody>
      </p:sp>
      <p:pic>
        <p:nvPicPr>
          <p:cNvPr id="5" name="Picture 4">
            <a:extLst>
              <a:ext uri="{FF2B5EF4-FFF2-40B4-BE49-F238E27FC236}">
                <a16:creationId xmlns:a16="http://schemas.microsoft.com/office/drawing/2014/main" id="{EFF9D9FF-DCDF-40C7-881C-BA2374408A44}"/>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015240" y="1434782"/>
            <a:ext cx="3771899" cy="4946691"/>
          </a:xfrm>
          <a:prstGeom prst="rect">
            <a:avLst/>
          </a:prstGeom>
        </p:spPr>
      </p:pic>
      <p:cxnSp>
        <p:nvCxnSpPr>
          <p:cNvPr id="8" name="Straight Arrow Connector 7">
            <a:extLst>
              <a:ext uri="{FF2B5EF4-FFF2-40B4-BE49-F238E27FC236}">
                <a16:creationId xmlns:a16="http://schemas.microsoft.com/office/drawing/2014/main" id="{DC79573C-34E1-428F-AB86-B7B0695DCA0A}"/>
              </a:ext>
            </a:extLst>
          </p:cNvPr>
          <p:cNvCxnSpPr>
            <a:cxnSpLocks/>
          </p:cNvCxnSpPr>
          <p:nvPr/>
        </p:nvCxnSpPr>
        <p:spPr>
          <a:xfrm>
            <a:off x="5664200" y="4162127"/>
            <a:ext cx="419100" cy="65117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15A24BC-0AB7-4ECE-BAB0-8D2F0558EFE5}"/>
              </a:ext>
            </a:extLst>
          </p:cNvPr>
          <p:cNvCxnSpPr/>
          <p:nvPr/>
        </p:nvCxnSpPr>
        <p:spPr>
          <a:xfrm flipH="1" flipV="1">
            <a:off x="7213600" y="1612900"/>
            <a:ext cx="228600" cy="3048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8DB9D46-F37B-4677-887D-412549E45564}"/>
              </a:ext>
            </a:extLst>
          </p:cNvPr>
          <p:cNvSpPr txBox="1"/>
          <p:nvPr/>
        </p:nvSpPr>
        <p:spPr>
          <a:xfrm>
            <a:off x="7213600" y="3429000"/>
            <a:ext cx="473919" cy="251413"/>
          </a:xfrm>
          <a:prstGeom prst="rect">
            <a:avLst/>
          </a:prstGeom>
          <a:solidFill>
            <a:schemeClr val="tx2">
              <a:lumMod val="40000"/>
              <a:lumOff val="60000"/>
            </a:schemeClr>
          </a:solidFill>
        </p:spPr>
        <p:txBody>
          <a:bodyPr wrap="square" rtlCol="0">
            <a:spAutoFit/>
          </a:bodyPr>
          <a:lstStyle/>
          <a:p>
            <a:r>
              <a:rPr lang="en-US" sz="1000" b="1">
                <a:solidFill>
                  <a:schemeClr val="bg1"/>
                </a:solidFill>
              </a:rPr>
              <a:t>Left</a:t>
            </a:r>
          </a:p>
        </p:txBody>
      </p:sp>
      <p:sp>
        <p:nvSpPr>
          <p:cNvPr id="15" name="TextBox 14">
            <a:extLst>
              <a:ext uri="{FF2B5EF4-FFF2-40B4-BE49-F238E27FC236}">
                <a16:creationId xmlns:a16="http://schemas.microsoft.com/office/drawing/2014/main" id="{94898396-30E3-43D3-B47C-833343BF682D}"/>
              </a:ext>
            </a:extLst>
          </p:cNvPr>
          <p:cNvSpPr txBox="1"/>
          <p:nvPr/>
        </p:nvSpPr>
        <p:spPr>
          <a:xfrm>
            <a:off x="6626880" y="4734921"/>
            <a:ext cx="548620" cy="246221"/>
          </a:xfrm>
          <a:prstGeom prst="rect">
            <a:avLst/>
          </a:prstGeom>
          <a:solidFill>
            <a:schemeClr val="tx2">
              <a:lumMod val="40000"/>
              <a:lumOff val="60000"/>
            </a:schemeClr>
          </a:solidFill>
        </p:spPr>
        <p:txBody>
          <a:bodyPr wrap="square" rtlCol="0">
            <a:spAutoFit/>
          </a:bodyPr>
          <a:lstStyle/>
          <a:p>
            <a:r>
              <a:rPr lang="en-US" sz="1000" b="1">
                <a:solidFill>
                  <a:schemeClr val="bg1"/>
                </a:solidFill>
              </a:rPr>
              <a:t>Right</a:t>
            </a:r>
          </a:p>
        </p:txBody>
      </p:sp>
      <p:sp>
        <p:nvSpPr>
          <p:cNvPr id="16" name="TextBox 15">
            <a:extLst>
              <a:ext uri="{FF2B5EF4-FFF2-40B4-BE49-F238E27FC236}">
                <a16:creationId xmlns:a16="http://schemas.microsoft.com/office/drawing/2014/main" id="{A06BB207-F2F8-41F6-BEFC-FF041F18BBBA}"/>
              </a:ext>
            </a:extLst>
          </p:cNvPr>
          <p:cNvSpPr txBox="1"/>
          <p:nvPr/>
        </p:nvSpPr>
        <p:spPr>
          <a:xfrm>
            <a:off x="245961" y="1434782"/>
            <a:ext cx="4516539" cy="4280787"/>
          </a:xfrm>
          <a:prstGeom prst="rect">
            <a:avLst/>
          </a:prstGeom>
          <a:noFill/>
        </p:spPr>
        <p:txBody>
          <a:bodyPr wrap="square" rtlCol="0">
            <a:spAutoFit/>
          </a:bodyPr>
          <a:lstStyle/>
          <a:p>
            <a:r>
              <a:rPr lang="en-US"/>
              <a:t>Six Steps </a:t>
            </a:r>
          </a:p>
          <a:p>
            <a:endParaRPr lang="en-US"/>
          </a:p>
          <a:p>
            <a:r>
              <a:rPr lang="en-US"/>
              <a:t>Maintain a relaxed shoulder posture and keep hands/wrist in a neutral position</a:t>
            </a:r>
          </a:p>
          <a:p>
            <a:endParaRPr lang="en-US"/>
          </a:p>
          <a:p>
            <a:pPr marL="342900" indent="-342900">
              <a:buAutoNum type="arabicPeriod"/>
            </a:pPr>
            <a:r>
              <a:rPr lang="en-US"/>
              <a:t>Hold each end of band tightly between thumb and first (index) finger</a:t>
            </a:r>
          </a:p>
          <a:p>
            <a:pPr marL="342900" indent="-342900">
              <a:buAutoNum type="arabicPeriod"/>
            </a:pPr>
            <a:r>
              <a:rPr lang="en-US"/>
              <a:t>Stretch band several times to ensure flexibility prior to placement on member’s arm</a:t>
            </a:r>
          </a:p>
          <a:p>
            <a:pPr marL="342900" indent="-342900">
              <a:buAutoNum type="arabicPeriod"/>
            </a:pPr>
            <a:r>
              <a:rPr lang="en-US"/>
              <a:t>Place Tourniquet under member/patients arm and cross the two ends</a:t>
            </a:r>
          </a:p>
          <a:p>
            <a:pPr marL="342900" indent="-342900">
              <a:buAutoNum type="arabicPeriod"/>
            </a:pPr>
            <a:r>
              <a:rPr lang="en-US"/>
              <a:t>Take “your” dominate hand and gently pull band and tie into a bow</a:t>
            </a:r>
          </a:p>
          <a:p>
            <a:pPr marL="342900" indent="-342900">
              <a:buAutoNum type="arabicPeriod"/>
            </a:pPr>
            <a:r>
              <a:rPr lang="en-US"/>
              <a:t>Leave one bow point underneath the tourniquet</a:t>
            </a:r>
          </a:p>
          <a:p>
            <a:pPr marL="342900" indent="-342900">
              <a:buAutoNum type="arabicPeriod"/>
            </a:pPr>
            <a:r>
              <a:rPr lang="en-US"/>
              <a:t>Ready to Release- remove by pulling one end to release tourniquet</a:t>
            </a:r>
          </a:p>
          <a:p>
            <a:pPr marL="342900" indent="-342900">
              <a:buAutoNum type="arabicPeriod"/>
            </a:pPr>
            <a:endParaRPr lang="en-US"/>
          </a:p>
        </p:txBody>
      </p:sp>
      <p:sp>
        <p:nvSpPr>
          <p:cNvPr id="13" name="TextBox 12">
            <a:extLst>
              <a:ext uri="{FF2B5EF4-FFF2-40B4-BE49-F238E27FC236}">
                <a16:creationId xmlns:a16="http://schemas.microsoft.com/office/drawing/2014/main" id="{DC3EB6D4-5371-4338-85C8-958CEA6CC275}"/>
              </a:ext>
            </a:extLst>
          </p:cNvPr>
          <p:cNvSpPr txBox="1"/>
          <p:nvPr/>
        </p:nvSpPr>
        <p:spPr>
          <a:xfrm>
            <a:off x="443240" y="6071184"/>
            <a:ext cx="4572000" cy="557717"/>
          </a:xfrm>
          <a:prstGeom prst="rect">
            <a:avLst/>
          </a:prstGeom>
          <a:noFill/>
        </p:spPr>
        <p:txBody>
          <a:bodyPr wrap="square">
            <a:spAutoFit/>
          </a:bodyPr>
          <a:lstStyle/>
          <a:p>
            <a:r>
              <a:rPr lang="en-US">
                <a:hlinkClick r:id="rId5"/>
              </a:rPr>
              <a:t>Ergonomic Guidelines _ Tourniquet Application week 8.pdf</a:t>
            </a:r>
            <a:endParaRPr lang="en-US"/>
          </a:p>
        </p:txBody>
      </p:sp>
      <p:graphicFrame>
        <p:nvGraphicFramePr>
          <p:cNvPr id="2" name="Object 1">
            <a:extLst>
              <a:ext uri="{FF2B5EF4-FFF2-40B4-BE49-F238E27FC236}">
                <a16:creationId xmlns:a16="http://schemas.microsoft.com/office/drawing/2014/main" id="{4AE81C68-F926-4F4C-8DA8-A4DBB44B1C91}"/>
              </a:ext>
            </a:extLst>
          </p:cNvPr>
          <p:cNvGraphicFramePr>
            <a:graphicFrameLocks noChangeAspect="1"/>
          </p:cNvGraphicFramePr>
          <p:nvPr>
            <p:extLst>
              <p:ext uri="{D42A27DB-BD31-4B8C-83A1-F6EECF244321}">
                <p14:modId xmlns:p14="http://schemas.microsoft.com/office/powerpoint/2010/main" val="1683795374"/>
              </p:ext>
            </p:extLst>
          </p:nvPr>
        </p:nvGraphicFramePr>
        <p:xfrm>
          <a:off x="547074" y="5715569"/>
          <a:ext cx="381000" cy="771525"/>
        </p:xfrm>
        <a:graphic>
          <a:graphicData uri="http://schemas.openxmlformats.org/presentationml/2006/ole">
            <mc:AlternateContent xmlns:mc="http://schemas.openxmlformats.org/markup-compatibility/2006">
              <mc:Choice xmlns:v="urn:schemas-microsoft-com:vml" Requires="v">
                <p:oleObj spid="_x0000_s1028" name="Acrobat Document" showAsIcon="1" r:id="rId6" imgW="380880" imgH="771480" progId="AcroExch.Document.DC">
                  <p:embed/>
                </p:oleObj>
              </mc:Choice>
              <mc:Fallback>
                <p:oleObj name="Acrobat Document" showAsIcon="1" r:id="rId6" imgW="380880" imgH="771480" progId="AcroExch.Document.DC">
                  <p:embed/>
                  <p:pic>
                    <p:nvPicPr>
                      <p:cNvPr id="2" name="Object 1">
                        <a:extLst>
                          <a:ext uri="{FF2B5EF4-FFF2-40B4-BE49-F238E27FC236}">
                            <a16:creationId xmlns:a16="http://schemas.microsoft.com/office/drawing/2014/main" id="{4AE81C68-F926-4F4C-8DA8-A4DBB44B1C91}"/>
                          </a:ext>
                        </a:extLst>
                      </p:cNvPr>
                      <p:cNvPicPr/>
                      <p:nvPr/>
                    </p:nvPicPr>
                    <p:blipFill>
                      <a:blip r:embed="rId7"/>
                      <a:stretch>
                        <a:fillRect/>
                      </a:stretch>
                    </p:blipFill>
                    <p:spPr>
                      <a:xfrm>
                        <a:off x="547074" y="5715569"/>
                        <a:ext cx="381000" cy="771525"/>
                      </a:xfrm>
                      <a:prstGeom prst="rect">
                        <a:avLst/>
                      </a:prstGeom>
                    </p:spPr>
                  </p:pic>
                </p:oleObj>
              </mc:Fallback>
            </mc:AlternateContent>
          </a:graphicData>
        </a:graphic>
      </p:graphicFrame>
    </p:spTree>
    <p:extLst>
      <p:ext uri="{BB962C8B-B14F-4D97-AF65-F5344CB8AC3E}">
        <p14:creationId xmlns:p14="http://schemas.microsoft.com/office/powerpoint/2010/main" val="2806251467"/>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F040E-C341-4830-A7CB-268216669EC8}"/>
              </a:ext>
            </a:extLst>
          </p:cNvPr>
          <p:cNvSpPr>
            <a:spLocks noGrp="1"/>
          </p:cNvSpPr>
          <p:nvPr>
            <p:ph type="title"/>
          </p:nvPr>
        </p:nvSpPr>
        <p:spPr>
          <a:xfrm>
            <a:off x="1578479" y="2893719"/>
            <a:ext cx="6511767" cy="721244"/>
          </a:xfrm>
        </p:spPr>
        <p:txBody>
          <a:bodyPr/>
          <a:lstStyle/>
          <a:p>
            <a:pPr algn="ctr"/>
            <a:r>
              <a:rPr lang="en-US" sz="2800"/>
              <a:t>Return Demonstration for validation</a:t>
            </a:r>
            <a:br>
              <a:rPr lang="en-US" sz="2800"/>
            </a:br>
            <a:br>
              <a:rPr lang="en-US" sz="2800"/>
            </a:br>
            <a:r>
              <a:rPr lang="en-US" sz="2800"/>
              <a:t>Check list</a:t>
            </a:r>
          </a:p>
        </p:txBody>
      </p:sp>
      <p:sp>
        <p:nvSpPr>
          <p:cNvPr id="3" name="Slide Number Placeholder 2">
            <a:extLst>
              <a:ext uri="{FF2B5EF4-FFF2-40B4-BE49-F238E27FC236}">
                <a16:creationId xmlns:a16="http://schemas.microsoft.com/office/drawing/2014/main" id="{0943CCAE-B173-4DEF-84D2-767DB9E77074}"/>
              </a:ext>
            </a:extLst>
          </p:cNvPr>
          <p:cNvSpPr>
            <a:spLocks noGrp="1"/>
          </p:cNvSpPr>
          <p:nvPr>
            <p:ph type="sldNum" sz="quarter" idx="10"/>
          </p:nvPr>
        </p:nvSpPr>
        <p:spPr/>
        <p:txBody>
          <a:bodyPr/>
          <a:lstStyle/>
          <a:p>
            <a:fld id="{8C8B385D-DF67-E241-B0BF-76B80A8E743B}" type="slidenum">
              <a:rPr lang="en-US" smtClean="0"/>
              <a:pPr/>
              <a:t>25</a:t>
            </a:fld>
            <a:endParaRPr lang="en-US"/>
          </a:p>
        </p:txBody>
      </p:sp>
      <p:sp>
        <p:nvSpPr>
          <p:cNvPr id="4" name="TextBox 3">
            <a:extLst>
              <a:ext uri="{FF2B5EF4-FFF2-40B4-BE49-F238E27FC236}">
                <a16:creationId xmlns:a16="http://schemas.microsoft.com/office/drawing/2014/main" id="{5539E323-2E6F-4316-B3D5-2362BBF816C6}"/>
              </a:ext>
            </a:extLst>
          </p:cNvPr>
          <p:cNvSpPr txBox="1"/>
          <p:nvPr/>
        </p:nvSpPr>
        <p:spPr>
          <a:xfrm>
            <a:off x="272732" y="5975658"/>
            <a:ext cx="1873188" cy="325025"/>
          </a:xfrm>
          <a:prstGeom prst="rect">
            <a:avLst/>
          </a:prstGeom>
          <a:noFill/>
        </p:spPr>
        <p:txBody>
          <a:bodyPr wrap="square" rtlCol="0">
            <a:spAutoFit/>
          </a:bodyPr>
          <a:lstStyle/>
          <a:p>
            <a:r>
              <a:rPr lang="en-US">
                <a:hlinkClick r:id="rId3"/>
              </a:rPr>
              <a:t>Validation Link</a:t>
            </a:r>
            <a:endParaRPr lang="en-US"/>
          </a:p>
        </p:txBody>
      </p:sp>
    </p:spTree>
    <p:extLst>
      <p:ext uri="{BB962C8B-B14F-4D97-AF65-F5344CB8AC3E}">
        <p14:creationId xmlns:p14="http://schemas.microsoft.com/office/powerpoint/2010/main" val="625576701"/>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7272373-6D74-4C6E-9060-C5F1BC1EB0AF}"/>
              </a:ext>
            </a:extLst>
          </p:cNvPr>
          <p:cNvSpPr>
            <a:spLocks noGrp="1"/>
          </p:cNvSpPr>
          <p:nvPr>
            <p:ph type="title"/>
          </p:nvPr>
        </p:nvSpPr>
        <p:spPr>
          <a:xfrm>
            <a:off x="761813" y="0"/>
            <a:ext cx="7806063" cy="722714"/>
          </a:xfrm>
        </p:spPr>
        <p:txBody>
          <a:bodyPr/>
          <a:lstStyle/>
          <a:p>
            <a:r>
              <a:rPr lang="en-US" sz="2400" b="1"/>
              <a:t>Ergonomic Resources in One Page</a:t>
            </a:r>
          </a:p>
        </p:txBody>
      </p:sp>
      <p:sp>
        <p:nvSpPr>
          <p:cNvPr id="15" name="Text Placeholder 14">
            <a:extLst>
              <a:ext uri="{FF2B5EF4-FFF2-40B4-BE49-F238E27FC236}">
                <a16:creationId xmlns:a16="http://schemas.microsoft.com/office/drawing/2014/main" id="{22F67107-0FE5-4C38-A65E-2E70238516E6}"/>
              </a:ext>
            </a:extLst>
          </p:cNvPr>
          <p:cNvSpPr>
            <a:spLocks noGrp="1"/>
          </p:cNvSpPr>
          <p:nvPr>
            <p:ph type="body" sz="quarter" idx="24"/>
          </p:nvPr>
        </p:nvSpPr>
        <p:spPr>
          <a:xfrm>
            <a:off x="244377" y="4243969"/>
            <a:ext cx="1977966" cy="1047415"/>
          </a:xfrm>
        </p:spPr>
        <p:txBody>
          <a:bodyPr/>
          <a:lstStyle/>
          <a:p>
            <a:r>
              <a:rPr lang="en-US" b="1">
                <a:solidFill>
                  <a:schemeClr val="accent3"/>
                </a:solidFill>
              </a:rPr>
              <a:t>Assessment Requests</a:t>
            </a:r>
          </a:p>
          <a:p>
            <a:r>
              <a:rPr lang="en-US" sz="900" i="1"/>
              <a:t>Need assistance with your Work &amp; Home environment.</a:t>
            </a:r>
          </a:p>
          <a:p>
            <a:r>
              <a:rPr lang="en-US" sz="900" i="1"/>
              <a:t>Contact your local Ergo Consultant</a:t>
            </a:r>
          </a:p>
          <a:p>
            <a:r>
              <a:rPr lang="en-US" sz="900">
                <a:hlinkClick r:id="rId3"/>
              </a:rPr>
              <a:t>Contacts - </a:t>
            </a:r>
            <a:r>
              <a:rPr lang="en-US" sz="900" err="1">
                <a:hlinkClick r:id="rId3"/>
              </a:rPr>
              <a:t>ErgoInfo</a:t>
            </a:r>
            <a:r>
              <a:rPr lang="en-US" sz="900">
                <a:hlinkClick r:id="rId3"/>
              </a:rPr>
              <a:t> (kp.org)</a:t>
            </a:r>
            <a:endParaRPr lang="en-US" sz="900"/>
          </a:p>
          <a:p>
            <a:endParaRPr lang="en-US"/>
          </a:p>
        </p:txBody>
      </p:sp>
      <p:sp>
        <p:nvSpPr>
          <p:cNvPr id="16" name="Text Placeholder 15">
            <a:extLst>
              <a:ext uri="{FF2B5EF4-FFF2-40B4-BE49-F238E27FC236}">
                <a16:creationId xmlns:a16="http://schemas.microsoft.com/office/drawing/2014/main" id="{C71E2770-4AC4-43EB-95E9-234990B56DDC}"/>
              </a:ext>
            </a:extLst>
          </p:cNvPr>
          <p:cNvSpPr>
            <a:spLocks noGrp="1"/>
          </p:cNvSpPr>
          <p:nvPr>
            <p:ph type="body" sz="quarter" idx="25"/>
          </p:nvPr>
        </p:nvSpPr>
        <p:spPr>
          <a:xfrm>
            <a:off x="2615300" y="4293005"/>
            <a:ext cx="1977966" cy="1047415"/>
          </a:xfrm>
        </p:spPr>
        <p:txBody>
          <a:bodyPr/>
          <a:lstStyle/>
          <a:p>
            <a:r>
              <a:rPr lang="en-US" b="1">
                <a:solidFill>
                  <a:schemeClr val="accent1">
                    <a:lumMod val="50000"/>
                  </a:schemeClr>
                </a:solidFill>
              </a:rPr>
              <a:t>SCAL Ergo/Safety  Class</a:t>
            </a:r>
          </a:p>
          <a:p>
            <a:r>
              <a:rPr lang="en-US" sz="900" i="1"/>
              <a:t>Learn the basic fundamentals of ergonomics.</a:t>
            </a:r>
          </a:p>
          <a:p>
            <a:r>
              <a:rPr lang="en-US" sz="900" i="1"/>
              <a:t>*Scheduled on the 4</a:t>
            </a:r>
            <a:r>
              <a:rPr lang="en-US" sz="900" i="1" baseline="30000"/>
              <a:t>th</a:t>
            </a:r>
            <a:r>
              <a:rPr lang="en-US" sz="900" i="1"/>
              <a:t> Friday of every month</a:t>
            </a:r>
          </a:p>
          <a:p>
            <a:r>
              <a:rPr lang="en-US" sz="900">
                <a:hlinkClick r:id="rId4"/>
              </a:rPr>
              <a:t>KP SCAL Ergonomic/Safety Class</a:t>
            </a:r>
            <a:endParaRPr lang="en-US" sz="900"/>
          </a:p>
        </p:txBody>
      </p:sp>
      <p:sp>
        <p:nvSpPr>
          <p:cNvPr id="17" name="Text Placeholder 16">
            <a:extLst>
              <a:ext uri="{FF2B5EF4-FFF2-40B4-BE49-F238E27FC236}">
                <a16:creationId xmlns:a16="http://schemas.microsoft.com/office/drawing/2014/main" id="{3587F6F9-716B-461C-AEB4-045956019287}"/>
              </a:ext>
            </a:extLst>
          </p:cNvPr>
          <p:cNvSpPr>
            <a:spLocks noGrp="1"/>
          </p:cNvSpPr>
          <p:nvPr>
            <p:ph type="body" sz="quarter" idx="26"/>
          </p:nvPr>
        </p:nvSpPr>
        <p:spPr>
          <a:xfrm>
            <a:off x="4986223" y="4328183"/>
            <a:ext cx="1977966" cy="1047415"/>
          </a:xfrm>
        </p:spPr>
        <p:txBody>
          <a:bodyPr vert="horz" lIns="91440" tIns="45720" rIns="91440" bIns="45720" rtlCol="0" anchor="t">
            <a:noAutofit/>
          </a:bodyPr>
          <a:lstStyle/>
          <a:p>
            <a:r>
              <a:rPr lang="en-US" b="1">
                <a:solidFill>
                  <a:schemeClr val="accent4"/>
                </a:solidFill>
              </a:rPr>
              <a:t>Workplace Safety Information</a:t>
            </a:r>
          </a:p>
          <a:p>
            <a:r>
              <a:rPr lang="en-US" sz="900"/>
              <a:t>Website Link:</a:t>
            </a:r>
          </a:p>
          <a:p>
            <a:r>
              <a:rPr lang="en-US" sz="900">
                <a:hlinkClick r:id="rId5"/>
              </a:rPr>
              <a:t>SCAL Workplace Safety - Home</a:t>
            </a:r>
            <a:endParaRPr lang="en-US" sz="900"/>
          </a:p>
          <a:p>
            <a:endParaRPr lang="en-US">
              <a:cs typeface="Arial"/>
            </a:endParaRPr>
          </a:p>
          <a:p>
            <a:endParaRPr lang="en-US"/>
          </a:p>
        </p:txBody>
      </p:sp>
      <p:sp>
        <p:nvSpPr>
          <p:cNvPr id="6" name="Slide Number Placeholder 5">
            <a:extLst>
              <a:ext uri="{FF2B5EF4-FFF2-40B4-BE49-F238E27FC236}">
                <a16:creationId xmlns:a16="http://schemas.microsoft.com/office/drawing/2014/main" id="{57FAA690-6855-4360-828F-B21F9FA9349C}"/>
              </a:ext>
            </a:extLst>
          </p:cNvPr>
          <p:cNvSpPr>
            <a:spLocks noGrp="1"/>
          </p:cNvSpPr>
          <p:nvPr>
            <p:ph type="sldNum" sz="quarter" idx="4"/>
          </p:nvPr>
        </p:nvSpPr>
        <p:spPr/>
        <p:txBody>
          <a:bodyPr/>
          <a:lstStyle/>
          <a:p>
            <a:fld id="{8C8B385D-DF67-E241-B0BF-76B80A8E743B}" type="slidenum">
              <a:rPr lang="en-US" smtClean="0"/>
              <a:pPr/>
              <a:t>26</a:t>
            </a:fld>
            <a:endParaRPr lang="en-US"/>
          </a:p>
        </p:txBody>
      </p:sp>
      <p:pic>
        <p:nvPicPr>
          <p:cNvPr id="20" name="Picture 19" descr="A picture containing floor, indoor&#10;&#10;Description automatically generated">
            <a:extLst>
              <a:ext uri="{FF2B5EF4-FFF2-40B4-BE49-F238E27FC236}">
                <a16:creationId xmlns:a16="http://schemas.microsoft.com/office/drawing/2014/main" id="{822F04E9-58C0-4B3D-BEE7-F9FAD00FA641}"/>
              </a:ext>
            </a:extLst>
          </p:cNvPr>
          <p:cNvPicPr>
            <a:picLocks noChangeAspect="1"/>
          </p:cNvPicPr>
          <p:nvPr/>
        </p:nvPicPr>
        <p:blipFill rotWithShape="1">
          <a:blip r:embed="rId6"/>
          <a:srcRect t="23696" b="15470"/>
          <a:stretch/>
        </p:blipFill>
        <p:spPr>
          <a:xfrm>
            <a:off x="57789" y="669549"/>
            <a:ext cx="9070954" cy="3288303"/>
          </a:xfrm>
          <a:prstGeom prst="rect">
            <a:avLst/>
          </a:prstGeom>
        </p:spPr>
      </p:pic>
      <p:sp>
        <p:nvSpPr>
          <p:cNvPr id="25" name="Text Placeholder 16">
            <a:extLst>
              <a:ext uri="{FF2B5EF4-FFF2-40B4-BE49-F238E27FC236}">
                <a16:creationId xmlns:a16="http://schemas.microsoft.com/office/drawing/2014/main" id="{7CF6FE13-ECCE-48B0-98A1-AF2F6ACD099E}"/>
              </a:ext>
            </a:extLst>
          </p:cNvPr>
          <p:cNvSpPr txBox="1">
            <a:spLocks/>
          </p:cNvSpPr>
          <p:nvPr/>
        </p:nvSpPr>
        <p:spPr>
          <a:xfrm>
            <a:off x="7060089" y="4203195"/>
            <a:ext cx="1977966" cy="1047415"/>
          </a:xfrm>
          <a:prstGeom prst="rect">
            <a:avLst/>
          </a:prstGeom>
        </p:spPr>
        <p:txBody>
          <a:bodyPr vert="horz" lIns="91440" tIns="45720" rIns="91440" bIns="45720" rtlCol="0">
            <a:noAutofit/>
          </a:bodyPr>
          <a:lstStyle>
            <a:lvl1pPr marL="0" marR="0" indent="0" algn="ctr" defTabSz="685800" rtl="0" eaLnBrk="1" fontAlgn="auto" latinLnBrk="0" hangingPunct="1">
              <a:lnSpc>
                <a:spcPts val="1800"/>
              </a:lnSpc>
              <a:spcBef>
                <a:spcPts val="750"/>
              </a:spcBef>
              <a:spcAft>
                <a:spcPts val="0"/>
              </a:spcAft>
              <a:buClrTx/>
              <a:buSzTx/>
              <a:buFontTx/>
              <a:buNone/>
              <a:tabLst/>
              <a:defRPr sz="1200" kern="1200">
                <a:solidFill>
                  <a:schemeClr val="tx1">
                    <a:lumMod val="85000"/>
                    <a:lumOff val="15000"/>
                  </a:schemeClr>
                </a:solidFill>
                <a:latin typeface="+mn-lt"/>
                <a:ea typeface="+mn-ea"/>
                <a:cs typeface="+mn-cs"/>
              </a:defRPr>
            </a:lvl1pPr>
            <a:lvl2pPr marL="514350" indent="-171450" algn="l" defTabSz="685800" rtl="0" eaLnBrk="1" latinLnBrk="0" hangingPunct="1">
              <a:lnSpc>
                <a:spcPct val="110000"/>
              </a:lnSpc>
              <a:spcBef>
                <a:spcPts val="250"/>
              </a:spcBef>
              <a:spcAft>
                <a:spcPts val="250"/>
              </a:spcAft>
              <a:buSzPct val="80000"/>
              <a:buFont typeface="Wingdings" charset="2"/>
              <a:buChar char="§"/>
              <a:defRPr sz="1400" kern="1200">
                <a:solidFill>
                  <a:schemeClr val="tx1">
                    <a:lumMod val="85000"/>
                    <a:lumOff val="15000"/>
                  </a:schemeClr>
                </a:solidFill>
                <a:latin typeface="+mn-lt"/>
                <a:ea typeface="+mn-ea"/>
                <a:cs typeface="+mn-cs"/>
              </a:defRPr>
            </a:lvl2pPr>
            <a:lvl3pPr marL="857250" indent="-171450" algn="l" defTabSz="685800" rtl="0" eaLnBrk="1" latinLnBrk="0" hangingPunct="1">
              <a:lnSpc>
                <a:spcPct val="110000"/>
              </a:lnSpc>
              <a:spcBef>
                <a:spcPts val="250"/>
              </a:spcBef>
              <a:spcAft>
                <a:spcPts val="250"/>
              </a:spcAft>
              <a:buFont typeface="Arial" panose="020B0604020202020204" pitchFamily="34" charset="0"/>
              <a:buChar char="•"/>
              <a:defRPr sz="1400" kern="1200">
                <a:solidFill>
                  <a:schemeClr val="tx1">
                    <a:lumMod val="85000"/>
                    <a:lumOff val="15000"/>
                  </a:schemeClr>
                </a:solidFill>
                <a:latin typeface="+mn-lt"/>
                <a:ea typeface="+mn-ea"/>
                <a:cs typeface="+mn-cs"/>
              </a:defRPr>
            </a:lvl3pPr>
            <a:lvl4pPr marL="1200150" indent="-171450" algn="l" defTabSz="685800" rtl="0" eaLnBrk="1" latinLnBrk="0" hangingPunct="1">
              <a:lnSpc>
                <a:spcPct val="110000"/>
              </a:lnSpc>
              <a:spcBef>
                <a:spcPts val="250"/>
              </a:spcBef>
              <a:spcAft>
                <a:spcPts val="250"/>
              </a:spcAft>
              <a:buSzPct val="80000"/>
              <a:buFont typeface="Wingdings" charset="2"/>
              <a:buChar char="§"/>
              <a:defRPr sz="1400" kern="1200">
                <a:solidFill>
                  <a:schemeClr val="tx1">
                    <a:lumMod val="85000"/>
                    <a:lumOff val="15000"/>
                  </a:schemeClr>
                </a:solidFill>
                <a:latin typeface="+mn-lt"/>
                <a:ea typeface="+mn-ea"/>
                <a:cs typeface="+mn-cs"/>
              </a:defRPr>
            </a:lvl4pPr>
            <a:lvl5pPr marL="1543050" indent="-171450" algn="l" defTabSz="685800" rtl="0" eaLnBrk="1" latinLnBrk="0" hangingPunct="1">
              <a:lnSpc>
                <a:spcPct val="110000"/>
              </a:lnSpc>
              <a:spcBef>
                <a:spcPts val="250"/>
              </a:spcBef>
              <a:spcAft>
                <a:spcPts val="250"/>
              </a:spcAft>
              <a:buFont typeface="Arial" panose="020B0604020202020204" pitchFamily="34" charset="0"/>
              <a:buChar char="•"/>
              <a:defRPr sz="1400" kern="1200">
                <a:solidFill>
                  <a:schemeClr val="tx1">
                    <a:lumMod val="85000"/>
                    <a:lumOff val="1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a:solidFill>
                  <a:schemeClr val="accent2"/>
                </a:solidFill>
              </a:rPr>
              <a:t>Computer</a:t>
            </a:r>
            <a:br>
              <a:rPr lang="en-US" b="1">
                <a:solidFill>
                  <a:schemeClr val="accent2"/>
                </a:solidFill>
              </a:rPr>
            </a:br>
            <a:r>
              <a:rPr lang="en-US" b="1">
                <a:solidFill>
                  <a:schemeClr val="accent2"/>
                </a:solidFill>
              </a:rPr>
              <a:t> Ergo Class</a:t>
            </a:r>
          </a:p>
          <a:p>
            <a:r>
              <a:rPr lang="en-US" sz="900" i="1"/>
              <a:t>Learn the fundamentals of computer ergonomics for remote work.  </a:t>
            </a:r>
            <a:br>
              <a:rPr lang="en-US" sz="900" i="1"/>
            </a:br>
            <a:r>
              <a:rPr lang="en-US" sz="900" i="1"/>
              <a:t>*Scheduled every Wednesday</a:t>
            </a:r>
          </a:p>
          <a:p>
            <a:r>
              <a:rPr lang="en-US" sz="900">
                <a:solidFill>
                  <a:schemeClr val="tx1"/>
                </a:solidFill>
                <a:hlinkClick r:id="rId7"/>
              </a:rPr>
              <a:t>Computer Ergo Class</a:t>
            </a:r>
            <a:endParaRPr lang="en-US" sz="900">
              <a:solidFill>
                <a:schemeClr val="tx1"/>
              </a:solidFill>
            </a:endParaRPr>
          </a:p>
          <a:p>
            <a:endParaRPr lang="en-US" sz="900" b="1">
              <a:solidFill>
                <a:schemeClr val="tx1"/>
              </a:solidFill>
            </a:endParaRPr>
          </a:p>
          <a:p>
            <a:endParaRPr lang="en-US"/>
          </a:p>
        </p:txBody>
      </p:sp>
      <p:sp>
        <p:nvSpPr>
          <p:cNvPr id="27" name="Diamond 26">
            <a:extLst>
              <a:ext uri="{FF2B5EF4-FFF2-40B4-BE49-F238E27FC236}">
                <a16:creationId xmlns:a16="http://schemas.microsoft.com/office/drawing/2014/main" id="{E9E7BCE9-0423-4FB4-AE32-CE62F507FA31}"/>
              </a:ext>
            </a:extLst>
          </p:cNvPr>
          <p:cNvSpPr/>
          <p:nvPr/>
        </p:nvSpPr>
        <p:spPr>
          <a:xfrm>
            <a:off x="589999" y="2916474"/>
            <a:ext cx="1286721" cy="1286721"/>
          </a:xfrm>
          <a:prstGeom prst="diamond">
            <a:avLst/>
          </a:prstGeom>
          <a:solidFill>
            <a:schemeClr val="accent3"/>
          </a:solidFill>
          <a:ln>
            <a:solidFill>
              <a:schemeClr val="accent3"/>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iamond 27">
            <a:extLst>
              <a:ext uri="{FF2B5EF4-FFF2-40B4-BE49-F238E27FC236}">
                <a16:creationId xmlns:a16="http://schemas.microsoft.com/office/drawing/2014/main" id="{43B21030-EF75-4E05-8FC1-C2F296ACC2B6}"/>
              </a:ext>
            </a:extLst>
          </p:cNvPr>
          <p:cNvSpPr/>
          <p:nvPr/>
        </p:nvSpPr>
        <p:spPr>
          <a:xfrm>
            <a:off x="2860598" y="2957247"/>
            <a:ext cx="1286721" cy="1286721"/>
          </a:xfrm>
          <a:prstGeom prst="diamond">
            <a:avLst/>
          </a:prstGeom>
          <a:solidFill>
            <a:schemeClr val="accent5"/>
          </a:solidFill>
          <a:ln>
            <a:solidFill>
              <a:schemeClr val="accent5"/>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iamond 28">
            <a:extLst>
              <a:ext uri="{FF2B5EF4-FFF2-40B4-BE49-F238E27FC236}">
                <a16:creationId xmlns:a16="http://schemas.microsoft.com/office/drawing/2014/main" id="{5641C897-A121-4E25-87CB-C7A764287E61}"/>
              </a:ext>
            </a:extLst>
          </p:cNvPr>
          <p:cNvSpPr/>
          <p:nvPr/>
        </p:nvSpPr>
        <p:spPr>
          <a:xfrm>
            <a:off x="5131197" y="2916474"/>
            <a:ext cx="1286721" cy="1286721"/>
          </a:xfrm>
          <a:prstGeom prst="diamond">
            <a:avLst/>
          </a:prstGeom>
          <a:solidFill>
            <a:schemeClr val="accent4"/>
          </a:solidFill>
          <a:ln>
            <a:solidFill>
              <a:schemeClr val="accent4"/>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iamond 29">
            <a:extLst>
              <a:ext uri="{FF2B5EF4-FFF2-40B4-BE49-F238E27FC236}">
                <a16:creationId xmlns:a16="http://schemas.microsoft.com/office/drawing/2014/main" id="{07C4CE8B-1321-46FB-B603-13345EC2DBF7}"/>
              </a:ext>
            </a:extLst>
          </p:cNvPr>
          <p:cNvSpPr/>
          <p:nvPr/>
        </p:nvSpPr>
        <p:spPr>
          <a:xfrm>
            <a:off x="7397137" y="2957246"/>
            <a:ext cx="1286721" cy="1286721"/>
          </a:xfrm>
          <a:prstGeom prst="diamond">
            <a:avLst/>
          </a:prstGeom>
          <a:solidFill>
            <a:schemeClr val="accent2"/>
          </a:solidFill>
          <a:ln>
            <a:solidFill>
              <a:schemeClr val="accent2"/>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descr="Lights On with solid fill">
            <a:extLst>
              <a:ext uri="{FF2B5EF4-FFF2-40B4-BE49-F238E27FC236}">
                <a16:creationId xmlns:a16="http://schemas.microsoft.com/office/drawing/2014/main" id="{BB81E770-8FDD-419F-881A-857917FFA1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20472" y="3372006"/>
            <a:ext cx="457200" cy="457200"/>
          </a:xfrm>
          <a:prstGeom prst="rect">
            <a:avLst/>
          </a:prstGeom>
        </p:spPr>
      </p:pic>
      <p:pic>
        <p:nvPicPr>
          <p:cNvPr id="34" name="Graphic 33" descr="Checkbox Checked with solid fill">
            <a:extLst>
              <a:ext uri="{FF2B5EF4-FFF2-40B4-BE49-F238E27FC236}">
                <a16:creationId xmlns:a16="http://schemas.microsoft.com/office/drawing/2014/main" id="{43D700D6-3BCE-4748-BD68-6A9E2549DF4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4760" y="3331234"/>
            <a:ext cx="457200" cy="457200"/>
          </a:xfrm>
          <a:prstGeom prst="rect">
            <a:avLst/>
          </a:prstGeom>
        </p:spPr>
      </p:pic>
      <p:pic>
        <p:nvPicPr>
          <p:cNvPr id="36" name="Graphic 35" descr="Teacher with solid fill">
            <a:extLst>
              <a:ext uri="{FF2B5EF4-FFF2-40B4-BE49-F238E27FC236}">
                <a16:creationId xmlns:a16="http://schemas.microsoft.com/office/drawing/2014/main" id="{203FD824-5539-4EE9-9066-CC25C771DA0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275358" y="3370603"/>
            <a:ext cx="457200" cy="457200"/>
          </a:xfrm>
          <a:prstGeom prst="rect">
            <a:avLst/>
          </a:prstGeom>
        </p:spPr>
      </p:pic>
      <p:pic>
        <p:nvPicPr>
          <p:cNvPr id="38" name="Graphic 37" descr="Excellent with solid fill">
            <a:extLst>
              <a:ext uri="{FF2B5EF4-FFF2-40B4-BE49-F238E27FC236}">
                <a16:creationId xmlns:a16="http://schemas.microsoft.com/office/drawing/2014/main" id="{41731E15-BDAB-4DAD-BD41-CAB963EC354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545957" y="3372006"/>
            <a:ext cx="457200" cy="457200"/>
          </a:xfrm>
          <a:prstGeom prst="rect">
            <a:avLst/>
          </a:prstGeom>
        </p:spPr>
      </p:pic>
      <p:pic>
        <p:nvPicPr>
          <p:cNvPr id="18" name="Picture 17">
            <a:extLst>
              <a:ext uri="{FF2B5EF4-FFF2-40B4-BE49-F238E27FC236}">
                <a16:creationId xmlns:a16="http://schemas.microsoft.com/office/drawing/2014/main" id="{C264231D-2E01-40FB-BC75-680AB875E642}"/>
              </a:ext>
            </a:extLst>
          </p:cNvPr>
          <p:cNvPicPr/>
          <p:nvPr/>
        </p:nvPicPr>
        <p:blipFill>
          <a:blip r:embed="rId16">
            <a:extLst>
              <a:ext uri="{28A0092B-C50C-407E-A947-70E740481C1C}">
                <a14:useLocalDpi xmlns:a14="http://schemas.microsoft.com/office/drawing/2010/main" val="0"/>
              </a:ext>
            </a:extLst>
          </a:blip>
          <a:srcRect l="40909"/>
          <a:stretch>
            <a:fillRect/>
          </a:stretch>
        </p:blipFill>
        <p:spPr bwMode="auto">
          <a:xfrm>
            <a:off x="7658100" y="6370172"/>
            <a:ext cx="1485900" cy="457200"/>
          </a:xfrm>
          <a:prstGeom prst="rect">
            <a:avLst/>
          </a:prstGeom>
          <a:noFill/>
        </p:spPr>
      </p:pic>
      <p:pic>
        <p:nvPicPr>
          <p:cNvPr id="19" name="Picture 18">
            <a:extLst>
              <a:ext uri="{FF2B5EF4-FFF2-40B4-BE49-F238E27FC236}">
                <a16:creationId xmlns:a16="http://schemas.microsoft.com/office/drawing/2014/main" id="{D684D8B2-76AA-4620-8DD4-B164CAAD91DC}"/>
              </a:ext>
            </a:extLst>
          </p:cNvPr>
          <p:cNvPicPr>
            <a:picLocks noChangeAspect="1"/>
          </p:cNvPicPr>
          <p:nvPr/>
        </p:nvPicPr>
        <p:blipFill>
          <a:blip r:embed="rId17"/>
          <a:stretch>
            <a:fillRect/>
          </a:stretch>
        </p:blipFill>
        <p:spPr>
          <a:xfrm>
            <a:off x="6813515" y="6423013"/>
            <a:ext cx="836607" cy="94925"/>
          </a:xfrm>
          <a:prstGeom prst="rect">
            <a:avLst/>
          </a:prstGeom>
        </p:spPr>
      </p:pic>
    </p:spTree>
    <p:extLst>
      <p:ext uri="{BB962C8B-B14F-4D97-AF65-F5344CB8AC3E}">
        <p14:creationId xmlns:p14="http://schemas.microsoft.com/office/powerpoint/2010/main" val="1108826176"/>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21">
            <a:extLst>
              <a:ext uri="{FF2B5EF4-FFF2-40B4-BE49-F238E27FC236}">
                <a16:creationId xmlns:a16="http://schemas.microsoft.com/office/drawing/2014/main" id="{9B789048-32EE-491B-8CBF-558344FDB2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83095" cy="6858000"/>
          </a:xfrm>
          <a:prstGeom prst="rect">
            <a:avLst/>
          </a:prstGeom>
          <a:gradFill>
            <a:gsLst>
              <a:gs pos="0">
                <a:schemeClr val="accent1">
                  <a:lumMod val="100000"/>
                  <a:alpha val="72000"/>
                </a:schemeClr>
              </a:gs>
              <a:gs pos="25000">
                <a:schemeClr val="accent1">
                  <a:alpha val="55000"/>
                </a:schemeClr>
              </a:gs>
              <a:gs pos="94000">
                <a:schemeClr val="bg2">
                  <a:lumMod val="75000"/>
                  <a:alpha val="90000"/>
                </a:schemeClr>
              </a:gs>
              <a:gs pos="100000">
                <a:schemeClr val="bg2">
                  <a:lumMod val="75000"/>
                  <a:alpha val="90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3" name="Picture 23">
            <a:extLst>
              <a:ext uri="{FF2B5EF4-FFF2-40B4-BE49-F238E27FC236}">
                <a16:creationId xmlns:a16="http://schemas.microsoft.com/office/drawing/2014/main" id="{1B6DA64E-EB13-4B6B-B5C7-EDB6E8B29A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25000"/>
          <a:stretch/>
        </p:blipFill>
        <p:spPr>
          <a:xfrm flipH="1">
            <a:off x="0" y="0"/>
            <a:ext cx="9143999" cy="6858000"/>
          </a:xfrm>
          <a:prstGeom prst="rect">
            <a:avLst/>
          </a:prstGeom>
        </p:spPr>
      </p:pic>
      <p:sp>
        <p:nvSpPr>
          <p:cNvPr id="17" name="TextBox 16">
            <a:extLst>
              <a:ext uri="{FF2B5EF4-FFF2-40B4-BE49-F238E27FC236}">
                <a16:creationId xmlns:a16="http://schemas.microsoft.com/office/drawing/2014/main" id="{068BC518-9601-4102-8BA1-F9A6FF960633}"/>
              </a:ext>
            </a:extLst>
          </p:cNvPr>
          <p:cNvSpPr txBox="1"/>
          <p:nvPr/>
        </p:nvSpPr>
        <p:spPr>
          <a:xfrm>
            <a:off x="4380657" y="540393"/>
            <a:ext cx="4564831" cy="1334288"/>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3600" kern="1200">
                <a:solidFill>
                  <a:srgbClr val="000000"/>
                </a:solidFill>
                <a:latin typeface="+mj-lt"/>
                <a:ea typeface="+mj-ea"/>
                <a:cs typeface="+mj-cs"/>
              </a:rPr>
              <a:t>KP Learn Module</a:t>
            </a:r>
          </a:p>
        </p:txBody>
      </p:sp>
      <p:sp>
        <p:nvSpPr>
          <p:cNvPr id="34" name="Freeform 67">
            <a:extLst>
              <a:ext uri="{FF2B5EF4-FFF2-40B4-BE49-F238E27FC236}">
                <a16:creationId xmlns:a16="http://schemas.microsoft.com/office/drawing/2014/main" id="{07500BEA-8A07-45E9-9219-40FBEECD55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6" y="4185310"/>
            <a:ext cx="3209710" cy="2677915"/>
          </a:xfrm>
          <a:custGeom>
            <a:avLst/>
            <a:gdLst>
              <a:gd name="connsiteX0" fmla="*/ 1465277 w 3242130"/>
              <a:gd name="connsiteY0" fmla="*/ 0 h 2704964"/>
              <a:gd name="connsiteX1" fmla="*/ 3242130 w 3242130"/>
              <a:gd name="connsiteY1" fmla="*/ 1776853 h 2704964"/>
              <a:gd name="connsiteX2" fmla="*/ 3027674 w 3242130"/>
              <a:gd name="connsiteY2" fmla="*/ 2623807 h 2704964"/>
              <a:gd name="connsiteX3" fmla="*/ 2978369 w 3242130"/>
              <a:gd name="connsiteY3" fmla="*/ 2704964 h 2704964"/>
              <a:gd name="connsiteX4" fmla="*/ 0 w 3242130"/>
              <a:gd name="connsiteY4" fmla="*/ 2704964 h 2704964"/>
              <a:gd name="connsiteX5" fmla="*/ 0 w 3242130"/>
              <a:gd name="connsiteY5" fmla="*/ 772542 h 2704964"/>
              <a:gd name="connsiteX6" fmla="*/ 94171 w 3242130"/>
              <a:gd name="connsiteY6" fmla="*/ 646610 h 2704964"/>
              <a:gd name="connsiteX7" fmla="*/ 1465277 w 3242130"/>
              <a:gd name="connsiteY7" fmla="*/ 0 h 270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2130" h="2704964">
                <a:moveTo>
                  <a:pt x="1465277" y="0"/>
                </a:moveTo>
                <a:cubicBezTo>
                  <a:pt x="2446606" y="0"/>
                  <a:pt x="3242130" y="795524"/>
                  <a:pt x="3242130" y="1776853"/>
                </a:cubicBezTo>
                <a:cubicBezTo>
                  <a:pt x="3242130" y="2083519"/>
                  <a:pt x="3164442" y="2372039"/>
                  <a:pt x="3027674" y="2623807"/>
                </a:cubicBezTo>
                <a:lnTo>
                  <a:pt x="2978369" y="2704964"/>
                </a:lnTo>
                <a:lnTo>
                  <a:pt x="0" y="2704964"/>
                </a:lnTo>
                <a:lnTo>
                  <a:pt x="0" y="772542"/>
                </a:lnTo>
                <a:lnTo>
                  <a:pt x="94171" y="646610"/>
                </a:lnTo>
                <a:cubicBezTo>
                  <a:pt x="420072" y="251709"/>
                  <a:pt x="913280" y="0"/>
                  <a:pt x="1465277"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35" name="Oval 27">
            <a:extLst>
              <a:ext uri="{FF2B5EF4-FFF2-40B4-BE49-F238E27FC236}">
                <a16:creationId xmlns:a16="http://schemas.microsoft.com/office/drawing/2014/main" id="{F006ACBB-A8A7-4C1B-9832-A4BFEDD2E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688" y="2918743"/>
            <a:ext cx="2765788" cy="2731720"/>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Freeform 65">
            <a:extLst>
              <a:ext uri="{FF2B5EF4-FFF2-40B4-BE49-F238E27FC236}">
                <a16:creationId xmlns:a16="http://schemas.microsoft.com/office/drawing/2014/main" id="{46664683-CA82-4BDA-BCF2-581458074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90922" cy="3465907"/>
          </a:xfrm>
          <a:custGeom>
            <a:avLst/>
            <a:gdLst>
              <a:gd name="connsiteX0" fmla="*/ 0 w 4090921"/>
              <a:gd name="connsiteY0" fmla="*/ 0 h 3465906"/>
              <a:gd name="connsiteX1" fmla="*/ 3746474 w 4090921"/>
              <a:gd name="connsiteY1" fmla="*/ 0 h 3465906"/>
              <a:gd name="connsiteX2" fmla="*/ 3817144 w 4090921"/>
              <a:gd name="connsiteY2" fmla="*/ 116327 h 3465906"/>
              <a:gd name="connsiteX3" fmla="*/ 4090921 w 4090921"/>
              <a:gd name="connsiteY3" fmla="*/ 1197557 h 3465906"/>
              <a:gd name="connsiteX4" fmla="*/ 1822572 w 4090921"/>
              <a:gd name="connsiteY4" fmla="*/ 3465906 h 3465906"/>
              <a:gd name="connsiteX5" fmla="*/ 72204 w 4090921"/>
              <a:gd name="connsiteY5" fmla="*/ 2640438 h 3465906"/>
              <a:gd name="connsiteX6" fmla="*/ 0 w 4090921"/>
              <a:gd name="connsiteY6" fmla="*/ 2543882 h 346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0921" h="3465906">
                <a:moveTo>
                  <a:pt x="0" y="0"/>
                </a:moveTo>
                <a:lnTo>
                  <a:pt x="3746474" y="0"/>
                </a:lnTo>
                <a:lnTo>
                  <a:pt x="3817144" y="116327"/>
                </a:lnTo>
                <a:cubicBezTo>
                  <a:pt x="3991744" y="437737"/>
                  <a:pt x="4090921" y="806065"/>
                  <a:pt x="4090921" y="1197557"/>
                </a:cubicBezTo>
                <a:cubicBezTo>
                  <a:pt x="4090921" y="2450332"/>
                  <a:pt x="3075348" y="3465906"/>
                  <a:pt x="1822572" y="3465906"/>
                </a:cubicBezTo>
                <a:cubicBezTo>
                  <a:pt x="1117886" y="3465906"/>
                  <a:pt x="488252" y="3144572"/>
                  <a:pt x="72204" y="2640438"/>
                </a:cubicBezTo>
                <a:lnTo>
                  <a:pt x="0" y="2543882"/>
                </a:ln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5" name="Picture 14">
            <a:extLst>
              <a:ext uri="{FF2B5EF4-FFF2-40B4-BE49-F238E27FC236}">
                <a16:creationId xmlns:a16="http://schemas.microsoft.com/office/drawing/2014/main" id="{51D4932E-A250-46CF-8D5E-370867FC652F}"/>
              </a:ext>
            </a:extLst>
          </p:cNvPr>
          <p:cNvPicPr>
            <a:picLocks noChangeAspect="1"/>
          </p:cNvPicPr>
          <p:nvPr/>
        </p:nvPicPr>
        <p:blipFill rotWithShape="1">
          <a:blip r:embed="rId4"/>
          <a:srcRect l="10189" r="11455" b="1421"/>
          <a:stretch/>
        </p:blipFill>
        <p:spPr>
          <a:xfrm>
            <a:off x="179978" y="1002335"/>
            <a:ext cx="3239077" cy="708324"/>
          </a:xfrm>
          <a:prstGeom prst="rect">
            <a:avLst/>
          </a:prstGeom>
        </p:spPr>
      </p:pic>
      <p:pic>
        <p:nvPicPr>
          <p:cNvPr id="16" name="Picture 15">
            <a:extLst>
              <a:ext uri="{FF2B5EF4-FFF2-40B4-BE49-F238E27FC236}">
                <a16:creationId xmlns:a16="http://schemas.microsoft.com/office/drawing/2014/main" id="{A0FF378A-E66E-41F0-9392-B2A27513EBC8}"/>
              </a:ext>
            </a:extLst>
          </p:cNvPr>
          <p:cNvPicPr>
            <a:picLocks noChangeAspect="1"/>
          </p:cNvPicPr>
          <p:nvPr/>
        </p:nvPicPr>
        <p:blipFill>
          <a:blip r:embed="rId5"/>
          <a:stretch>
            <a:fillRect/>
          </a:stretch>
        </p:blipFill>
        <p:spPr>
          <a:xfrm>
            <a:off x="179978" y="5428237"/>
            <a:ext cx="2465353" cy="618156"/>
          </a:xfrm>
          <a:prstGeom prst="rect">
            <a:avLst/>
          </a:prstGeom>
        </p:spPr>
      </p:pic>
      <p:pic>
        <p:nvPicPr>
          <p:cNvPr id="14" name="Picture 13">
            <a:extLst>
              <a:ext uri="{FF2B5EF4-FFF2-40B4-BE49-F238E27FC236}">
                <a16:creationId xmlns:a16="http://schemas.microsoft.com/office/drawing/2014/main" id="{A09DC6A0-F199-492D-92AC-7B6DF4476D57}"/>
              </a:ext>
            </a:extLst>
          </p:cNvPr>
          <p:cNvPicPr>
            <a:picLocks noChangeAspect="1"/>
          </p:cNvPicPr>
          <p:nvPr/>
        </p:nvPicPr>
        <p:blipFill>
          <a:blip r:embed="rId6"/>
          <a:stretch>
            <a:fillRect/>
          </a:stretch>
        </p:blipFill>
        <p:spPr>
          <a:xfrm>
            <a:off x="3806175" y="3931780"/>
            <a:ext cx="1933830" cy="676113"/>
          </a:xfrm>
          <a:prstGeom prst="rect">
            <a:avLst/>
          </a:prstGeom>
        </p:spPr>
      </p:pic>
      <p:sp>
        <p:nvSpPr>
          <p:cNvPr id="10" name="Slide Number Placeholder 9">
            <a:extLst>
              <a:ext uri="{FF2B5EF4-FFF2-40B4-BE49-F238E27FC236}">
                <a16:creationId xmlns:a16="http://schemas.microsoft.com/office/drawing/2014/main" id="{0E624328-EA97-4F09-9B40-F1E3F5F91C80}"/>
              </a:ext>
            </a:extLst>
          </p:cNvPr>
          <p:cNvSpPr>
            <a:spLocks noGrp="1"/>
          </p:cNvSpPr>
          <p:nvPr>
            <p:ph type="sldNum" sz="quarter" idx="12"/>
          </p:nvPr>
        </p:nvSpPr>
        <p:spPr>
          <a:xfrm>
            <a:off x="8495722" y="6500742"/>
            <a:ext cx="428046" cy="235550"/>
          </a:xfrm>
        </p:spPr>
        <p:txBody>
          <a:bodyPr vert="horz" lIns="91440" tIns="45720" rIns="91440" bIns="45720" rtlCol="0" anchor="ctr">
            <a:normAutofit/>
          </a:bodyPr>
          <a:lstStyle/>
          <a:p>
            <a:pPr algn="r" defTabSz="914400">
              <a:spcAft>
                <a:spcPts val="600"/>
              </a:spcAft>
            </a:pPr>
            <a:fld id="{8C8B385D-DF67-E241-B0BF-76B80A8E743B}" type="slidenum">
              <a:rPr lang="en-US" sz="825">
                <a:solidFill>
                  <a:srgbClr val="898989"/>
                </a:solidFill>
              </a:rPr>
              <a:pPr algn="r" defTabSz="914400">
                <a:spcAft>
                  <a:spcPts val="600"/>
                </a:spcAft>
              </a:pPr>
              <a:t>27</a:t>
            </a:fld>
            <a:endParaRPr lang="en-US" sz="825">
              <a:solidFill>
                <a:srgbClr val="898989"/>
              </a:solidFill>
            </a:endParaRPr>
          </a:p>
        </p:txBody>
      </p:sp>
    </p:spTree>
    <p:extLst>
      <p:ext uri="{BB962C8B-B14F-4D97-AF65-F5344CB8AC3E}">
        <p14:creationId xmlns:p14="http://schemas.microsoft.com/office/powerpoint/2010/main" val="3938553954"/>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22693"/>
            <a:ext cx="9143998"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84720" y="-2407841"/>
            <a:ext cx="4374557" cy="9144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55756" y="-2236808"/>
            <a:ext cx="4374128" cy="880235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22690"/>
            <a:ext cx="6406863"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4459073" y="-1032053"/>
            <a:ext cx="3742610"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B184A85-A360-476B-85DC-AF24D563AB41}"/>
              </a:ext>
            </a:extLst>
          </p:cNvPr>
          <p:cNvSpPr>
            <a:spLocks noGrp="1"/>
          </p:cNvSpPr>
          <p:nvPr>
            <p:ph type="title"/>
          </p:nvPr>
        </p:nvSpPr>
        <p:spPr>
          <a:xfrm>
            <a:off x="426128" y="735106"/>
            <a:ext cx="8100312" cy="2928470"/>
          </a:xfrm>
        </p:spPr>
        <p:txBody>
          <a:bodyPr vert="horz" lIns="91440" tIns="45720" rIns="91440" bIns="45720" rtlCol="0" anchor="b">
            <a:normAutofit/>
          </a:bodyPr>
          <a:lstStyle/>
          <a:p>
            <a:pPr algn="r" defTabSz="914400">
              <a:lnSpc>
                <a:spcPct val="90000"/>
              </a:lnSpc>
            </a:pPr>
            <a:br>
              <a:rPr lang="en-US" sz="4200">
                <a:solidFill>
                  <a:srgbClr val="FFFFFF"/>
                </a:solidFill>
              </a:rPr>
            </a:br>
            <a:r>
              <a:rPr lang="en-US" sz="4200">
                <a:solidFill>
                  <a:srgbClr val="FFFFFF"/>
                </a:solidFill>
              </a:rPr>
              <a:t> </a:t>
            </a:r>
            <a:endParaRPr lang="en-US" sz="4200" kern="1200">
              <a:solidFill>
                <a:srgbClr val="FFFFFF"/>
              </a:solidFill>
              <a:latin typeface="+mj-lt"/>
              <a:ea typeface="+mj-ea"/>
              <a:cs typeface="+mj-cs"/>
            </a:endParaRPr>
          </a:p>
        </p:txBody>
      </p:sp>
      <p:sp>
        <p:nvSpPr>
          <p:cNvPr id="3" name="Slide Number Placeholder 2">
            <a:extLst>
              <a:ext uri="{FF2B5EF4-FFF2-40B4-BE49-F238E27FC236}">
                <a16:creationId xmlns:a16="http://schemas.microsoft.com/office/drawing/2014/main" id="{9DE00927-E679-45D9-82FE-4DCF131BBC0D}"/>
              </a:ext>
            </a:extLst>
          </p:cNvPr>
          <p:cNvSpPr>
            <a:spLocks noGrp="1"/>
          </p:cNvSpPr>
          <p:nvPr>
            <p:ph type="sldNum" sz="quarter" idx="10"/>
          </p:nvPr>
        </p:nvSpPr>
        <p:spPr>
          <a:xfrm>
            <a:off x="8778240" y="6446837"/>
            <a:ext cx="336042" cy="365125"/>
          </a:xfrm>
        </p:spPr>
        <p:txBody>
          <a:bodyPr vert="horz" lIns="91440" tIns="45720" rIns="91440" bIns="45720" rtlCol="0" anchor="ctr">
            <a:normAutofit fontScale="77500" lnSpcReduction="20000"/>
          </a:bodyPr>
          <a:lstStyle/>
          <a:p>
            <a:pPr algn="r" defTabSz="914400">
              <a:lnSpc>
                <a:spcPct val="90000"/>
              </a:lnSpc>
              <a:spcAft>
                <a:spcPts val="600"/>
              </a:spcAft>
            </a:pPr>
            <a:fld id="{8C8B385D-DF67-E241-B0BF-76B80A8E743B}" type="slidenum">
              <a:rPr lang="en-US" sz="300">
                <a:solidFill>
                  <a:schemeClr val="tx1">
                    <a:lumMod val="50000"/>
                    <a:lumOff val="50000"/>
                  </a:schemeClr>
                </a:solidFill>
              </a:rPr>
              <a:pPr algn="r" defTabSz="914400">
                <a:lnSpc>
                  <a:spcPct val="90000"/>
                </a:lnSpc>
                <a:spcAft>
                  <a:spcPts val="600"/>
                </a:spcAft>
              </a:pPr>
              <a:t>28</a:t>
            </a:fld>
            <a:r>
              <a:rPr lang="en-US" sz="300">
                <a:solidFill>
                  <a:schemeClr val="tx1">
                    <a:lumMod val="50000"/>
                    <a:lumOff val="50000"/>
                  </a:schemeClr>
                </a:solidFill>
              </a:rPr>
              <a:t>  |   Copyright © 2017 Kaiser Foundation Health Plan, Inc.</a:t>
            </a:r>
          </a:p>
        </p:txBody>
      </p:sp>
      <p:sp>
        <p:nvSpPr>
          <p:cNvPr id="4" name="TextBox 3">
            <a:extLst>
              <a:ext uri="{FF2B5EF4-FFF2-40B4-BE49-F238E27FC236}">
                <a16:creationId xmlns:a16="http://schemas.microsoft.com/office/drawing/2014/main" id="{514FA198-06CB-4C80-A2EF-D05DCA1B86E1}"/>
              </a:ext>
            </a:extLst>
          </p:cNvPr>
          <p:cNvSpPr txBox="1"/>
          <p:nvPr/>
        </p:nvSpPr>
        <p:spPr>
          <a:xfrm>
            <a:off x="799436" y="946394"/>
            <a:ext cx="7782161" cy="3046988"/>
          </a:xfrm>
          <a:prstGeom prst="rect">
            <a:avLst/>
          </a:prstGeom>
          <a:noFill/>
        </p:spPr>
        <p:txBody>
          <a:bodyPr wrap="square" rtlCol="0">
            <a:spAutoFit/>
          </a:bodyPr>
          <a:lstStyle/>
          <a:p>
            <a:pPr algn="ctr"/>
            <a:r>
              <a:rPr lang="en-US" sz="4000">
                <a:solidFill>
                  <a:srgbClr val="FFFFFF"/>
                </a:solidFill>
              </a:rPr>
              <a:t>Laboratory  Ergonomic</a:t>
            </a:r>
          </a:p>
          <a:p>
            <a:pPr algn="ctr"/>
            <a:endParaRPr lang="en-US" sz="4000">
              <a:solidFill>
                <a:srgbClr val="FFFFFF"/>
              </a:solidFill>
            </a:endParaRPr>
          </a:p>
          <a:p>
            <a:pPr algn="ctr"/>
            <a:r>
              <a:rPr lang="en-US" sz="4000">
                <a:solidFill>
                  <a:srgbClr val="FFFFFF"/>
                </a:solidFill>
              </a:rPr>
              <a:t>Body Mechanics Training</a:t>
            </a:r>
            <a:r>
              <a:rPr lang="en-US" sz="4000" kern="1200">
                <a:solidFill>
                  <a:srgbClr val="FFFFFF"/>
                </a:solidFill>
                <a:latin typeface="+mj-lt"/>
                <a:ea typeface="+mj-ea"/>
                <a:cs typeface="+mj-cs"/>
              </a:rPr>
              <a:t> </a:t>
            </a:r>
          </a:p>
          <a:p>
            <a:pPr algn="ctr"/>
            <a:endParaRPr lang="en-US" sz="3600">
              <a:solidFill>
                <a:srgbClr val="FFFFFF"/>
              </a:solidFill>
              <a:latin typeface="+mj-lt"/>
              <a:ea typeface="+mj-ea"/>
              <a:cs typeface="+mj-cs"/>
            </a:endParaRPr>
          </a:p>
          <a:p>
            <a:pPr algn="ctr"/>
            <a:endParaRPr lang="en-US" sz="3600">
              <a:solidFill>
                <a:srgbClr val="FFFFFF"/>
              </a:solidFill>
              <a:latin typeface="+mj-lt"/>
              <a:ea typeface="+mj-ea"/>
              <a:cs typeface="+mj-cs"/>
            </a:endParaRPr>
          </a:p>
        </p:txBody>
      </p:sp>
      <p:sp>
        <p:nvSpPr>
          <p:cNvPr id="5" name="TextBox 4">
            <a:extLst>
              <a:ext uri="{FF2B5EF4-FFF2-40B4-BE49-F238E27FC236}">
                <a16:creationId xmlns:a16="http://schemas.microsoft.com/office/drawing/2014/main" id="{311B780E-D28B-4299-A9A2-C3F15E016067}"/>
              </a:ext>
            </a:extLst>
          </p:cNvPr>
          <p:cNvSpPr txBox="1"/>
          <p:nvPr/>
        </p:nvSpPr>
        <p:spPr>
          <a:xfrm>
            <a:off x="-4" y="4690407"/>
            <a:ext cx="9144001" cy="1938992"/>
          </a:xfrm>
          <a:prstGeom prst="rect">
            <a:avLst/>
          </a:prstGeom>
          <a:noFill/>
        </p:spPr>
        <p:txBody>
          <a:bodyPr wrap="square" rtlCol="0">
            <a:spAutoFit/>
          </a:bodyPr>
          <a:lstStyle/>
          <a:p>
            <a:pPr algn="ctr"/>
            <a:r>
              <a:rPr lang="en-US" sz="4000"/>
              <a:t>Future Areas of Focus</a:t>
            </a:r>
          </a:p>
          <a:p>
            <a:pPr marL="571500" indent="-571500" algn="ctr">
              <a:buFont typeface="Arial" panose="020B0604020202020204" pitchFamily="34" charset="0"/>
              <a:buChar char="•"/>
            </a:pPr>
            <a:r>
              <a:rPr lang="en-US" sz="4000" i="1"/>
              <a:t>Inpatient Blood Draw </a:t>
            </a:r>
          </a:p>
          <a:p>
            <a:pPr marL="571500" indent="-571500" algn="ctr">
              <a:buFont typeface="Arial" panose="020B0604020202020204" pitchFamily="34" charset="0"/>
              <a:buChar char="•"/>
            </a:pPr>
            <a:r>
              <a:rPr lang="en-US" sz="4000" i="1"/>
              <a:t>Specimen Processing </a:t>
            </a:r>
          </a:p>
        </p:txBody>
      </p:sp>
    </p:spTree>
    <p:extLst>
      <p:ext uri="{BB962C8B-B14F-4D97-AF65-F5344CB8AC3E}">
        <p14:creationId xmlns:p14="http://schemas.microsoft.com/office/powerpoint/2010/main" val="3039447161"/>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C6DDDEF-049C-43EA-9C59-0AE9FDFBD435}"/>
              </a:ext>
            </a:extLst>
          </p:cNvPr>
          <p:cNvSpPr>
            <a:spLocks noGrp="1"/>
          </p:cNvSpPr>
          <p:nvPr>
            <p:ph type="title"/>
          </p:nvPr>
        </p:nvSpPr>
        <p:spPr>
          <a:xfrm>
            <a:off x="480060" y="5576887"/>
            <a:ext cx="8183880" cy="640081"/>
          </a:xfrm>
        </p:spPr>
        <p:txBody>
          <a:bodyPr vert="horz" lIns="91440" tIns="45720" rIns="91440" bIns="45720" rtlCol="0" anchor="ctr">
            <a:normAutofit/>
          </a:bodyPr>
          <a:lstStyle/>
          <a:p>
            <a:pPr algn="ctr" defTabSz="914400">
              <a:lnSpc>
                <a:spcPct val="90000"/>
              </a:lnSpc>
            </a:pPr>
            <a:r>
              <a:rPr lang="en-US" sz="2800">
                <a:solidFill>
                  <a:schemeClr val="tx1"/>
                </a:solidFill>
              </a:rPr>
              <a:t>How do you thrive? Movement is the key</a:t>
            </a:r>
          </a:p>
        </p:txBody>
      </p:sp>
      <p:pic>
        <p:nvPicPr>
          <p:cNvPr id="15" name="Picture 14" descr="A group of people on a boat&#10;&#10;Description automatically generated with medium confidence">
            <a:extLst>
              <a:ext uri="{FF2B5EF4-FFF2-40B4-BE49-F238E27FC236}">
                <a16:creationId xmlns:a16="http://schemas.microsoft.com/office/drawing/2014/main" id="{4BD7E997-3EFE-49F0-9152-BEA807856C3C}"/>
              </a:ext>
            </a:extLst>
          </p:cNvPr>
          <p:cNvPicPr>
            <a:picLocks noChangeAspect="1"/>
          </p:cNvPicPr>
          <p:nvPr/>
        </p:nvPicPr>
        <p:blipFill rotWithShape="1">
          <a:blip r:embed="rId3"/>
          <a:srcRect t="11125" r="1" b="1"/>
          <a:stretch/>
        </p:blipFill>
        <p:spPr>
          <a:xfrm>
            <a:off x="480060" y="640080"/>
            <a:ext cx="8183880" cy="4836795"/>
          </a:xfrm>
          <a:prstGeom prst="rect">
            <a:avLst/>
          </a:prstGeom>
          <a:ln w="19050">
            <a:solidFill>
              <a:schemeClr val="tx1"/>
            </a:solidFill>
            <a:miter lim="800000"/>
          </a:ln>
        </p:spPr>
      </p:pic>
      <p:sp>
        <p:nvSpPr>
          <p:cNvPr id="6" name="Slide Number Placeholder 5">
            <a:extLst>
              <a:ext uri="{FF2B5EF4-FFF2-40B4-BE49-F238E27FC236}">
                <a16:creationId xmlns:a16="http://schemas.microsoft.com/office/drawing/2014/main" id="{1BC8B841-AA09-4819-AB60-09F4EC187CB5}"/>
              </a:ext>
            </a:extLst>
          </p:cNvPr>
          <p:cNvSpPr>
            <a:spLocks noGrp="1"/>
          </p:cNvSpPr>
          <p:nvPr>
            <p:ph type="sldNum" sz="quarter" idx="4"/>
          </p:nvPr>
        </p:nvSpPr>
        <p:spPr>
          <a:xfrm>
            <a:off x="6457950" y="6356350"/>
            <a:ext cx="2057400" cy="365125"/>
          </a:xfrm>
        </p:spPr>
        <p:txBody>
          <a:bodyPr vert="horz" lIns="91440" tIns="45720" rIns="91440" bIns="45720" rtlCol="0" anchor="ctr">
            <a:normAutofit/>
          </a:bodyPr>
          <a:lstStyle/>
          <a:p>
            <a:pPr algn="r" defTabSz="457200">
              <a:spcAft>
                <a:spcPts val="600"/>
              </a:spcAft>
            </a:pPr>
            <a:fld id="{8C8B385D-DF67-E241-B0BF-76B80A8E743B}" type="slidenum">
              <a:rPr lang="en-US" sz="1200">
                <a:solidFill>
                  <a:schemeClr val="tx1">
                    <a:alpha val="80000"/>
                  </a:schemeClr>
                </a:solidFill>
              </a:rPr>
              <a:pPr algn="r" defTabSz="457200">
                <a:spcAft>
                  <a:spcPts val="600"/>
                </a:spcAft>
              </a:pPr>
              <a:t>29</a:t>
            </a:fld>
            <a:endParaRPr lang="en-US" sz="1200">
              <a:solidFill>
                <a:schemeClr val="tx1">
                  <a:alpha val="80000"/>
                </a:schemeClr>
              </a:solidFill>
            </a:endParaRPr>
          </a:p>
        </p:txBody>
      </p:sp>
    </p:spTree>
    <p:extLst>
      <p:ext uri="{BB962C8B-B14F-4D97-AF65-F5344CB8AC3E}">
        <p14:creationId xmlns:p14="http://schemas.microsoft.com/office/powerpoint/2010/main" val="27321514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C628E-0511-4DF7-A172-48C70E543CB6}"/>
              </a:ext>
            </a:extLst>
          </p:cNvPr>
          <p:cNvSpPr>
            <a:spLocks noGrp="1"/>
          </p:cNvSpPr>
          <p:nvPr>
            <p:ph type="title"/>
          </p:nvPr>
        </p:nvSpPr>
        <p:spPr>
          <a:xfrm>
            <a:off x="548670" y="507459"/>
            <a:ext cx="6511767" cy="721244"/>
          </a:xfrm>
        </p:spPr>
        <p:txBody>
          <a:bodyPr/>
          <a:lstStyle/>
          <a:p>
            <a:r>
              <a:rPr lang="en-US"/>
              <a:t>The Ergonomic Process</a:t>
            </a:r>
          </a:p>
        </p:txBody>
      </p:sp>
      <p:sp>
        <p:nvSpPr>
          <p:cNvPr id="3" name="Slide Number Placeholder 2">
            <a:extLst>
              <a:ext uri="{FF2B5EF4-FFF2-40B4-BE49-F238E27FC236}">
                <a16:creationId xmlns:a16="http://schemas.microsoft.com/office/drawing/2014/main" id="{E5D09E30-3B03-4E5D-A1F0-F891AC4D85F4}"/>
              </a:ext>
            </a:extLst>
          </p:cNvPr>
          <p:cNvSpPr>
            <a:spLocks noGrp="1"/>
          </p:cNvSpPr>
          <p:nvPr>
            <p:ph type="sldNum" sz="quarter" idx="10"/>
          </p:nvPr>
        </p:nvSpPr>
        <p:spPr/>
        <p:txBody>
          <a:bodyPr/>
          <a:lstStyle/>
          <a:p>
            <a:fld id="{8C8B385D-DF67-E241-B0BF-76B80A8E743B}" type="slidenum">
              <a:rPr lang="en-US" dirty="0" smtClean="0"/>
              <a:pPr/>
              <a:t>3</a:t>
            </a:fld>
            <a:r>
              <a:rPr lang="en-US"/>
              <a:t>  |   </a:t>
            </a:r>
          </a:p>
        </p:txBody>
      </p:sp>
      <p:pic>
        <p:nvPicPr>
          <p:cNvPr id="5" name="Picture 4">
            <a:extLst>
              <a:ext uri="{FF2B5EF4-FFF2-40B4-BE49-F238E27FC236}">
                <a16:creationId xmlns:a16="http://schemas.microsoft.com/office/drawing/2014/main" id="{4D06DE3E-2E78-471B-B6F9-9BBAEAE06686}"/>
              </a:ext>
            </a:extLst>
          </p:cNvPr>
          <p:cNvPicPr>
            <a:picLocks noChangeAspect="1"/>
          </p:cNvPicPr>
          <p:nvPr/>
        </p:nvPicPr>
        <p:blipFill>
          <a:blip r:embed="rId3"/>
          <a:stretch>
            <a:fillRect/>
          </a:stretch>
        </p:blipFill>
        <p:spPr>
          <a:xfrm>
            <a:off x="245962" y="1093668"/>
            <a:ext cx="8628571" cy="800000"/>
          </a:xfrm>
          <a:prstGeom prst="rect">
            <a:avLst/>
          </a:prstGeom>
        </p:spPr>
      </p:pic>
      <p:sp>
        <p:nvSpPr>
          <p:cNvPr id="6" name="TextBox 5">
            <a:extLst>
              <a:ext uri="{FF2B5EF4-FFF2-40B4-BE49-F238E27FC236}">
                <a16:creationId xmlns:a16="http://schemas.microsoft.com/office/drawing/2014/main" id="{FFE7538C-1E53-46F0-BE4B-7A03B8E0ED44}"/>
              </a:ext>
            </a:extLst>
          </p:cNvPr>
          <p:cNvSpPr txBox="1"/>
          <p:nvPr/>
        </p:nvSpPr>
        <p:spPr>
          <a:xfrm>
            <a:off x="816648" y="2042713"/>
            <a:ext cx="1740024" cy="790409"/>
          </a:xfrm>
          <a:prstGeom prst="rect">
            <a:avLst/>
          </a:prstGeom>
          <a:noFill/>
        </p:spPr>
        <p:txBody>
          <a:bodyPr wrap="square" rtlCol="0">
            <a:spAutoFit/>
          </a:bodyPr>
          <a:lstStyle/>
          <a:p>
            <a:r>
              <a:rPr lang="en-US"/>
              <a:t>Tools</a:t>
            </a:r>
          </a:p>
          <a:p>
            <a:endParaRPr lang="en-US"/>
          </a:p>
          <a:p>
            <a:endParaRPr lang="en-US"/>
          </a:p>
        </p:txBody>
      </p:sp>
      <p:pic>
        <p:nvPicPr>
          <p:cNvPr id="10" name="Picture 9">
            <a:extLst>
              <a:ext uri="{FF2B5EF4-FFF2-40B4-BE49-F238E27FC236}">
                <a16:creationId xmlns:a16="http://schemas.microsoft.com/office/drawing/2014/main" id="{23285D10-4163-4F5E-B2D9-27394103D53F}"/>
              </a:ext>
            </a:extLst>
          </p:cNvPr>
          <p:cNvPicPr>
            <a:picLocks noChangeAspect="1"/>
          </p:cNvPicPr>
          <p:nvPr/>
        </p:nvPicPr>
        <p:blipFill>
          <a:blip r:embed="rId4"/>
          <a:stretch>
            <a:fillRect/>
          </a:stretch>
        </p:blipFill>
        <p:spPr>
          <a:xfrm>
            <a:off x="413298" y="2562550"/>
            <a:ext cx="1619048" cy="2419048"/>
          </a:xfrm>
          <a:prstGeom prst="rect">
            <a:avLst/>
          </a:prstGeom>
        </p:spPr>
      </p:pic>
      <p:sp>
        <p:nvSpPr>
          <p:cNvPr id="11" name="TextBox 10">
            <a:extLst>
              <a:ext uri="{FF2B5EF4-FFF2-40B4-BE49-F238E27FC236}">
                <a16:creationId xmlns:a16="http://schemas.microsoft.com/office/drawing/2014/main" id="{4D70CB8C-D11B-434E-A716-95DAF97F64E4}"/>
              </a:ext>
            </a:extLst>
          </p:cNvPr>
          <p:cNvSpPr txBox="1"/>
          <p:nvPr/>
        </p:nvSpPr>
        <p:spPr>
          <a:xfrm>
            <a:off x="3785214" y="2042713"/>
            <a:ext cx="979493" cy="325025"/>
          </a:xfrm>
          <a:prstGeom prst="rect">
            <a:avLst/>
          </a:prstGeom>
          <a:noFill/>
        </p:spPr>
        <p:txBody>
          <a:bodyPr wrap="square" rtlCol="0">
            <a:spAutoFit/>
          </a:bodyPr>
          <a:lstStyle/>
          <a:p>
            <a:r>
              <a:rPr lang="en-US"/>
              <a:t>Task</a:t>
            </a:r>
          </a:p>
        </p:txBody>
      </p:sp>
      <p:pic>
        <p:nvPicPr>
          <p:cNvPr id="13" name="Picture 12">
            <a:extLst>
              <a:ext uri="{FF2B5EF4-FFF2-40B4-BE49-F238E27FC236}">
                <a16:creationId xmlns:a16="http://schemas.microsoft.com/office/drawing/2014/main" id="{9EBBFB77-F16C-45F2-A52D-1D695150BD66}"/>
              </a:ext>
            </a:extLst>
          </p:cNvPr>
          <p:cNvPicPr>
            <a:picLocks noChangeAspect="1"/>
          </p:cNvPicPr>
          <p:nvPr/>
        </p:nvPicPr>
        <p:blipFill>
          <a:blip r:embed="rId5"/>
          <a:stretch>
            <a:fillRect/>
          </a:stretch>
        </p:blipFill>
        <p:spPr>
          <a:xfrm>
            <a:off x="3013436" y="2835869"/>
            <a:ext cx="2276190" cy="1771429"/>
          </a:xfrm>
          <a:prstGeom prst="rect">
            <a:avLst/>
          </a:prstGeom>
        </p:spPr>
      </p:pic>
      <p:sp>
        <p:nvSpPr>
          <p:cNvPr id="14" name="TextBox 13">
            <a:extLst>
              <a:ext uri="{FF2B5EF4-FFF2-40B4-BE49-F238E27FC236}">
                <a16:creationId xmlns:a16="http://schemas.microsoft.com/office/drawing/2014/main" id="{CC1C05C7-FDE5-4FCB-816E-28A6C869D76A}"/>
              </a:ext>
            </a:extLst>
          </p:cNvPr>
          <p:cNvSpPr txBox="1"/>
          <p:nvPr/>
        </p:nvSpPr>
        <p:spPr>
          <a:xfrm>
            <a:off x="6969011" y="2042713"/>
            <a:ext cx="1290399" cy="325025"/>
          </a:xfrm>
          <a:prstGeom prst="rect">
            <a:avLst/>
          </a:prstGeom>
          <a:noFill/>
        </p:spPr>
        <p:txBody>
          <a:bodyPr wrap="square" rtlCol="0">
            <a:spAutoFit/>
          </a:bodyPr>
          <a:lstStyle/>
          <a:p>
            <a:r>
              <a:rPr lang="en-US"/>
              <a:t>Environment</a:t>
            </a:r>
          </a:p>
        </p:txBody>
      </p:sp>
      <p:pic>
        <p:nvPicPr>
          <p:cNvPr id="16" name="Picture 15">
            <a:extLst>
              <a:ext uri="{FF2B5EF4-FFF2-40B4-BE49-F238E27FC236}">
                <a16:creationId xmlns:a16="http://schemas.microsoft.com/office/drawing/2014/main" id="{522BD696-3E61-4DD2-9515-F17C9ADA54EC}"/>
              </a:ext>
            </a:extLst>
          </p:cNvPr>
          <p:cNvPicPr>
            <a:picLocks noChangeAspect="1"/>
          </p:cNvPicPr>
          <p:nvPr/>
        </p:nvPicPr>
        <p:blipFill rotWithShape="1">
          <a:blip r:embed="rId6"/>
          <a:srcRect l="4199" r="4794" b="2235"/>
          <a:stretch/>
        </p:blipFill>
        <p:spPr>
          <a:xfrm>
            <a:off x="6203739" y="2689987"/>
            <a:ext cx="2670794" cy="2099724"/>
          </a:xfrm>
          <a:prstGeom prst="rect">
            <a:avLst/>
          </a:prstGeom>
        </p:spPr>
      </p:pic>
    </p:spTree>
    <p:extLst>
      <p:ext uri="{BB962C8B-B14F-4D97-AF65-F5344CB8AC3E}">
        <p14:creationId xmlns:p14="http://schemas.microsoft.com/office/powerpoint/2010/main" val="3247715075"/>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8950" y="0"/>
            <a:ext cx="6118093"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5902" y="1839884"/>
            <a:ext cx="6118095"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90134" y="832294"/>
            <a:ext cx="6857999" cy="5192552"/>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5C9F03-BAF8-444E-8D89-D2442B22A3A5}"/>
              </a:ext>
            </a:extLst>
          </p:cNvPr>
          <p:cNvPicPr>
            <a:picLocks noChangeAspect="1"/>
          </p:cNvPicPr>
          <p:nvPr/>
        </p:nvPicPr>
        <p:blipFill rotWithShape="1">
          <a:blip r:embed="rId3"/>
          <a:srcRect t="5360" r="273" b="4667"/>
          <a:stretch/>
        </p:blipFill>
        <p:spPr>
          <a:xfrm>
            <a:off x="342900" y="457200"/>
            <a:ext cx="8634130" cy="5783802"/>
          </a:xfrm>
          <a:prstGeom prst="rect">
            <a:avLst/>
          </a:prstGeom>
        </p:spPr>
      </p:pic>
      <p:sp>
        <p:nvSpPr>
          <p:cNvPr id="3" name="Slide Number Placeholder 2">
            <a:extLst>
              <a:ext uri="{FF2B5EF4-FFF2-40B4-BE49-F238E27FC236}">
                <a16:creationId xmlns:a16="http://schemas.microsoft.com/office/drawing/2014/main" id="{414A3886-28B7-4023-AD41-989CAAC25929}"/>
              </a:ext>
            </a:extLst>
          </p:cNvPr>
          <p:cNvSpPr>
            <a:spLocks noGrp="1"/>
          </p:cNvSpPr>
          <p:nvPr>
            <p:ph type="sldNum" sz="quarter" idx="10"/>
          </p:nvPr>
        </p:nvSpPr>
        <p:spPr>
          <a:xfrm>
            <a:off x="8778240" y="6455664"/>
            <a:ext cx="336042" cy="365125"/>
          </a:xfrm>
        </p:spPr>
        <p:txBody>
          <a:bodyPr vert="horz" lIns="91440" tIns="45720" rIns="91440" bIns="45720" rtlCol="0" anchor="ctr">
            <a:normAutofit fontScale="77500" lnSpcReduction="20000"/>
          </a:bodyPr>
          <a:lstStyle/>
          <a:p>
            <a:pPr algn="r" defTabSz="914400">
              <a:lnSpc>
                <a:spcPct val="90000"/>
              </a:lnSpc>
              <a:spcAft>
                <a:spcPts val="600"/>
              </a:spcAft>
            </a:pPr>
            <a:fld id="{8C8B385D-DF67-E241-B0BF-76B80A8E743B}" type="slidenum">
              <a:rPr lang="en-US" sz="300">
                <a:solidFill>
                  <a:srgbClr val="FFFFFF"/>
                </a:solidFill>
              </a:rPr>
              <a:pPr algn="r" defTabSz="914400">
                <a:lnSpc>
                  <a:spcPct val="90000"/>
                </a:lnSpc>
                <a:spcAft>
                  <a:spcPts val="600"/>
                </a:spcAft>
              </a:pPr>
              <a:t>4</a:t>
            </a:fld>
            <a:r>
              <a:rPr lang="en-US" sz="300">
                <a:solidFill>
                  <a:srgbClr val="FFFFFF"/>
                </a:solidFill>
              </a:rPr>
              <a:t>  |   Copyright © 2017 Kaiser Foundation Health Plan, Inc.</a:t>
            </a:r>
          </a:p>
        </p:txBody>
      </p:sp>
    </p:spTree>
    <p:extLst>
      <p:ext uri="{BB962C8B-B14F-4D97-AF65-F5344CB8AC3E}">
        <p14:creationId xmlns:p14="http://schemas.microsoft.com/office/powerpoint/2010/main" val="3470522451"/>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D1A3C-70F5-49D6-99C3-F9CA4E7E89BE}"/>
              </a:ext>
            </a:extLst>
          </p:cNvPr>
          <p:cNvSpPr>
            <a:spLocks noGrp="1"/>
          </p:cNvSpPr>
          <p:nvPr>
            <p:ph type="title"/>
          </p:nvPr>
        </p:nvSpPr>
        <p:spPr>
          <a:xfrm>
            <a:off x="3701686" y="-68021"/>
            <a:ext cx="4957787" cy="3497021"/>
          </a:xfrm>
          <a:noFill/>
        </p:spPr>
        <p:txBody>
          <a:bodyPr vert="horz" lIns="91440" tIns="45720" rIns="91440" bIns="45720" rtlCol="0" anchor="b">
            <a:normAutofit/>
          </a:bodyPr>
          <a:lstStyle/>
          <a:p>
            <a:pPr algn="ctr" defTabSz="914400">
              <a:lnSpc>
                <a:spcPct val="90000"/>
              </a:lnSpc>
            </a:pPr>
            <a:r>
              <a:rPr lang="en-US" sz="6000" b="1" kern="1200">
                <a:solidFill>
                  <a:schemeClr val="tx1"/>
                </a:solidFill>
                <a:latin typeface="+mj-lt"/>
                <a:ea typeface="+mj-ea"/>
                <a:cs typeface="+mj-cs"/>
              </a:rPr>
              <a:t>Phlebotomy</a:t>
            </a:r>
            <a:br>
              <a:rPr lang="en-US" sz="6000" b="1" kern="1200">
                <a:solidFill>
                  <a:schemeClr val="tx1"/>
                </a:solidFill>
                <a:latin typeface="+mj-lt"/>
                <a:ea typeface="+mj-ea"/>
                <a:cs typeface="+mj-cs"/>
              </a:rPr>
            </a:br>
            <a:br>
              <a:rPr lang="en-US" sz="6000" b="1" kern="1200">
                <a:solidFill>
                  <a:schemeClr val="tx1"/>
                </a:solidFill>
                <a:latin typeface="+mj-lt"/>
                <a:ea typeface="+mj-ea"/>
                <a:cs typeface="+mj-cs"/>
              </a:rPr>
            </a:br>
            <a:r>
              <a:rPr lang="en-US" sz="6000" b="1" kern="1200">
                <a:solidFill>
                  <a:schemeClr val="tx1"/>
                </a:solidFill>
                <a:latin typeface="+mj-lt"/>
                <a:ea typeface="+mj-ea"/>
                <a:cs typeface="+mj-cs"/>
              </a:rPr>
              <a:t> </a:t>
            </a:r>
            <a:r>
              <a:rPr lang="en-US" sz="4800" b="1" kern="1200">
                <a:latin typeface="+mj-lt"/>
                <a:ea typeface="+mj-ea"/>
                <a:cs typeface="+mj-cs"/>
              </a:rPr>
              <a:t>Draw Stations</a:t>
            </a:r>
            <a:endParaRPr lang="en-US" sz="4800" kern="1200">
              <a:latin typeface="+mj-lt"/>
              <a:ea typeface="+mj-ea"/>
              <a:cs typeface="+mj-cs"/>
            </a:endParaRPr>
          </a:p>
        </p:txBody>
      </p:sp>
      <p:sp>
        <p:nvSpPr>
          <p:cNvPr id="34" name="Rectangle 33">
            <a:extLst>
              <a:ext uri="{FF2B5EF4-FFF2-40B4-BE49-F238E27FC236}">
                <a16:creationId xmlns:a16="http://schemas.microsoft.com/office/drawing/2014/main" id="{707744A9-B1DD-4F76-B3B2-02A51E6DF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77005"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ed Rectangle 28">
            <a:extLst>
              <a:ext uri="{FF2B5EF4-FFF2-40B4-BE49-F238E27FC236}">
                <a16:creationId xmlns:a16="http://schemas.microsoft.com/office/drawing/2014/main" id="{09F52C97-D8A0-4C58-9D04-B8733EE38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527" y="644333"/>
            <a:ext cx="2507951" cy="556933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3A546C1F-DFB6-4AA4-A9B6-6E50C57C5A00}"/>
              </a:ext>
            </a:extLst>
          </p:cNvPr>
          <p:cNvSpPr>
            <a:spLocks noGrp="1"/>
          </p:cNvSpPr>
          <p:nvPr>
            <p:ph type="sldNum" sz="quarter" idx="10"/>
          </p:nvPr>
        </p:nvSpPr>
        <p:spPr>
          <a:xfrm>
            <a:off x="7615569" y="6356350"/>
            <a:ext cx="899780" cy="365125"/>
          </a:xfrm>
          <a:noFill/>
        </p:spPr>
        <p:txBody>
          <a:bodyPr vert="horz" lIns="91440" tIns="45720" rIns="91440" bIns="45720" rtlCol="0" anchor="ctr">
            <a:normAutofit/>
          </a:bodyPr>
          <a:lstStyle/>
          <a:p>
            <a:pPr algn="r" defTabSz="914400">
              <a:lnSpc>
                <a:spcPct val="90000"/>
              </a:lnSpc>
              <a:spcAft>
                <a:spcPts val="600"/>
              </a:spcAft>
            </a:pPr>
            <a:fld id="{8C8B385D-DF67-E241-B0BF-76B80A8E743B}" type="slidenum">
              <a:rPr lang="en-US" sz="500">
                <a:solidFill>
                  <a:prstClr val="black">
                    <a:tint val="75000"/>
                  </a:prstClr>
                </a:solidFill>
              </a:rPr>
              <a:pPr algn="r" defTabSz="914400">
                <a:lnSpc>
                  <a:spcPct val="90000"/>
                </a:lnSpc>
                <a:spcAft>
                  <a:spcPts val="600"/>
                </a:spcAft>
              </a:pPr>
              <a:t>5</a:t>
            </a:fld>
            <a:r>
              <a:rPr lang="en-US" sz="500">
                <a:solidFill>
                  <a:prstClr val="black">
                    <a:tint val="75000"/>
                  </a:prstClr>
                </a:solidFill>
              </a:rPr>
              <a:t>  |   Copyright © 2017 Kaiser Foundation Health Plan, Inc.</a:t>
            </a:r>
          </a:p>
        </p:txBody>
      </p:sp>
      <p:pic>
        <p:nvPicPr>
          <p:cNvPr id="5" name="Picture 4" descr=" picture containing text&#10;&#10;Description automatically generated">
            <a:extLst>
              <a:ext uri="{FF2B5EF4-FFF2-40B4-BE49-F238E27FC236}">
                <a16:creationId xmlns:a16="http://schemas.microsoft.com/office/drawing/2014/main" id="{706C475E-E46E-491C-8353-8B897A3B84F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84527" y="2015231"/>
            <a:ext cx="2456561" cy="2456561"/>
          </a:xfrm>
          <a:prstGeom prst="rect">
            <a:avLst/>
          </a:prstGeom>
        </p:spPr>
      </p:pic>
      <p:pic>
        <p:nvPicPr>
          <p:cNvPr id="9" name="Picture 8">
            <a:extLst>
              <a:ext uri="{FF2B5EF4-FFF2-40B4-BE49-F238E27FC236}">
                <a16:creationId xmlns:a16="http://schemas.microsoft.com/office/drawing/2014/main" id="{ADE58E39-468C-4A84-8E90-796ADB55464C}"/>
              </a:ext>
            </a:extLst>
          </p:cNvPr>
          <p:cNvPicPr>
            <a:picLocks noChangeAspect="1"/>
          </p:cNvPicPr>
          <p:nvPr/>
        </p:nvPicPr>
        <p:blipFill>
          <a:blip r:embed="rId5"/>
          <a:stretch>
            <a:fillRect/>
          </a:stretch>
        </p:blipFill>
        <p:spPr>
          <a:xfrm>
            <a:off x="545227" y="2188967"/>
            <a:ext cx="2395861" cy="1916689"/>
          </a:xfrm>
          <a:prstGeom prst="rect">
            <a:avLst/>
          </a:prstGeom>
        </p:spPr>
      </p:pic>
    </p:spTree>
    <p:extLst>
      <p:ext uri="{BB962C8B-B14F-4D97-AF65-F5344CB8AC3E}">
        <p14:creationId xmlns:p14="http://schemas.microsoft.com/office/powerpoint/2010/main" val="317680825"/>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3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Rectangle 4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4E2446E-2ACD-48FD-879B-25584F09D377}"/>
              </a:ext>
            </a:extLst>
          </p:cNvPr>
          <p:cNvSpPr txBox="1"/>
          <p:nvPr/>
        </p:nvSpPr>
        <p:spPr>
          <a:xfrm>
            <a:off x="3794932" y="1091918"/>
            <a:ext cx="4916510" cy="5546047"/>
          </a:xfrm>
          <a:prstGeom prst="rect">
            <a:avLst/>
          </a:prstGeom>
        </p:spPr>
        <p:txBody>
          <a:bodyPr vert="horz" lIns="91440" tIns="45720" rIns="91440" bIns="45720" rtlCol="0" anchor="ctr">
            <a:normAutofit/>
          </a:bodyPr>
          <a:lstStyle/>
          <a:p>
            <a:pPr defTabSz="914400">
              <a:lnSpc>
                <a:spcPct val="90000"/>
              </a:lnSpc>
              <a:spcAft>
                <a:spcPts val="600"/>
              </a:spcAft>
            </a:pPr>
            <a:r>
              <a:rPr lang="en-US" sz="1700"/>
              <a:t>Be aware of the following: </a:t>
            </a:r>
          </a:p>
          <a:p>
            <a:pPr indent="-228600" defTabSz="914400">
              <a:lnSpc>
                <a:spcPct val="90000"/>
              </a:lnSpc>
              <a:spcAft>
                <a:spcPts val="600"/>
              </a:spcAft>
              <a:buFont typeface="Arial" panose="020B0604020202020204" pitchFamily="34" charset="0"/>
              <a:buChar char="•"/>
            </a:pPr>
            <a:endParaRPr lang="en-US" sz="1700"/>
          </a:p>
          <a:p>
            <a:pPr marL="342900" indent="-285750" defTabSz="914400">
              <a:lnSpc>
                <a:spcPct val="90000"/>
              </a:lnSpc>
              <a:spcAft>
                <a:spcPts val="600"/>
              </a:spcAft>
              <a:buFont typeface="Wingdings" panose="05000000000000000000" pitchFamily="2" charset="2"/>
              <a:buChar char="q"/>
            </a:pPr>
            <a:r>
              <a:rPr lang="en-US" sz="1700"/>
              <a:t>Avoid overreaching, excessive forces on your fingers and sharp counter edges</a:t>
            </a:r>
          </a:p>
          <a:p>
            <a:pPr marL="342900" indent="-285750" defTabSz="914400">
              <a:lnSpc>
                <a:spcPct val="90000"/>
              </a:lnSpc>
              <a:spcAft>
                <a:spcPts val="600"/>
              </a:spcAft>
              <a:buFont typeface="Wingdings" panose="05000000000000000000" pitchFamily="2" charset="2"/>
              <a:buChar char="q"/>
            </a:pPr>
            <a:endParaRPr lang="en-US" sz="1700"/>
          </a:p>
          <a:p>
            <a:pPr marL="342900" indent="-285750" defTabSz="914400">
              <a:lnSpc>
                <a:spcPct val="90000"/>
              </a:lnSpc>
              <a:spcAft>
                <a:spcPts val="600"/>
              </a:spcAft>
              <a:buFont typeface="Wingdings" panose="05000000000000000000" pitchFamily="2" charset="2"/>
              <a:buChar char="q"/>
            </a:pPr>
            <a:r>
              <a:rPr lang="en-US" sz="1700"/>
              <a:t>Make sure your forearms are supported and avoid holding positions for long periods of time</a:t>
            </a:r>
          </a:p>
          <a:p>
            <a:pPr marL="342900" indent="-285750" defTabSz="914400">
              <a:lnSpc>
                <a:spcPct val="90000"/>
              </a:lnSpc>
              <a:spcAft>
                <a:spcPts val="600"/>
              </a:spcAft>
              <a:buFont typeface="Wingdings" panose="05000000000000000000" pitchFamily="2" charset="2"/>
              <a:buChar char="q"/>
            </a:pPr>
            <a:endParaRPr lang="en-US" sz="1700"/>
          </a:p>
          <a:p>
            <a:pPr marL="342900" indent="-285750" defTabSz="914400">
              <a:lnSpc>
                <a:spcPct val="90000"/>
              </a:lnSpc>
              <a:spcAft>
                <a:spcPts val="600"/>
              </a:spcAft>
              <a:buFont typeface="Wingdings" panose="05000000000000000000" pitchFamily="2" charset="2"/>
              <a:buChar char="q"/>
            </a:pPr>
            <a:r>
              <a:rPr lang="en-US" sz="1700"/>
              <a:t>Laboratory work can involve very precise work or work that involves high visual demands. Be aware of this and if you feel discomfort, adjust your body position or task </a:t>
            </a:r>
          </a:p>
          <a:p>
            <a:pPr marL="342900" indent="-285750" defTabSz="914400">
              <a:lnSpc>
                <a:spcPct val="90000"/>
              </a:lnSpc>
              <a:spcAft>
                <a:spcPts val="600"/>
              </a:spcAft>
              <a:buFont typeface="Wingdings" panose="05000000000000000000" pitchFamily="2" charset="2"/>
              <a:buChar char="q"/>
            </a:pPr>
            <a:endParaRPr lang="en-US" sz="1700"/>
          </a:p>
          <a:p>
            <a:pPr marL="342900" indent="-285750" defTabSz="914400">
              <a:lnSpc>
                <a:spcPct val="90000"/>
              </a:lnSpc>
              <a:spcAft>
                <a:spcPts val="600"/>
              </a:spcAft>
              <a:buFont typeface="Wingdings" panose="05000000000000000000" pitchFamily="2" charset="2"/>
              <a:buChar char="q"/>
            </a:pPr>
            <a:r>
              <a:rPr lang="en-US" sz="1700"/>
              <a:t>Pay attention to the height of your workstation </a:t>
            </a:r>
          </a:p>
          <a:p>
            <a:pPr marL="57150" indent="-285750" defTabSz="914400">
              <a:lnSpc>
                <a:spcPct val="90000"/>
              </a:lnSpc>
              <a:spcAft>
                <a:spcPts val="600"/>
              </a:spcAft>
              <a:buFont typeface="Wingdings" panose="05000000000000000000" pitchFamily="2" charset="2"/>
              <a:buChar char="q"/>
            </a:pPr>
            <a:endParaRPr lang="en-US" sz="1700"/>
          </a:p>
          <a:p>
            <a:pPr indent="-228600" defTabSz="914400">
              <a:lnSpc>
                <a:spcPct val="90000"/>
              </a:lnSpc>
              <a:spcAft>
                <a:spcPts val="600"/>
              </a:spcAft>
              <a:buFont typeface="Arial" panose="020B0604020202020204" pitchFamily="34" charset="0"/>
              <a:buChar char="•"/>
            </a:pPr>
            <a:endParaRPr lang="en-US" sz="1700"/>
          </a:p>
        </p:txBody>
      </p:sp>
      <p:pic>
        <p:nvPicPr>
          <p:cNvPr id="3" name="Picture 2">
            <a:extLst>
              <a:ext uri="{FF2B5EF4-FFF2-40B4-BE49-F238E27FC236}">
                <a16:creationId xmlns:a16="http://schemas.microsoft.com/office/drawing/2014/main" id="{3FEAB93B-5D81-4075-917D-3C392D9A94A1}"/>
              </a:ext>
            </a:extLst>
          </p:cNvPr>
          <p:cNvPicPr>
            <a:picLocks noChangeAspect="1"/>
          </p:cNvPicPr>
          <p:nvPr/>
        </p:nvPicPr>
        <p:blipFill>
          <a:blip r:embed="rId3"/>
          <a:stretch>
            <a:fillRect/>
          </a:stretch>
        </p:blipFill>
        <p:spPr>
          <a:xfrm>
            <a:off x="305558" y="1206000"/>
            <a:ext cx="3238095" cy="4733333"/>
          </a:xfrm>
          <a:prstGeom prst="rect">
            <a:avLst/>
          </a:prstGeom>
        </p:spPr>
      </p:pic>
      <p:sp>
        <p:nvSpPr>
          <p:cNvPr id="4" name="TextBox 3">
            <a:extLst>
              <a:ext uri="{FF2B5EF4-FFF2-40B4-BE49-F238E27FC236}">
                <a16:creationId xmlns:a16="http://schemas.microsoft.com/office/drawing/2014/main" id="{B7EAE822-3551-4067-ACAC-B73A9CC2A47D}"/>
              </a:ext>
            </a:extLst>
          </p:cNvPr>
          <p:cNvSpPr txBox="1"/>
          <p:nvPr/>
        </p:nvSpPr>
        <p:spPr>
          <a:xfrm>
            <a:off x="73891" y="134923"/>
            <a:ext cx="4228914" cy="523220"/>
          </a:xfrm>
          <a:prstGeom prst="rect">
            <a:avLst/>
          </a:prstGeom>
          <a:noFill/>
        </p:spPr>
        <p:txBody>
          <a:bodyPr wrap="square" rtlCol="0">
            <a:spAutoFit/>
          </a:bodyPr>
          <a:lstStyle/>
          <a:p>
            <a:r>
              <a:rPr lang="en-US" sz="2800">
                <a:solidFill>
                  <a:schemeClr val="bg1"/>
                </a:solidFill>
                <a:latin typeface="+mj-lt"/>
              </a:rPr>
              <a:t>Laboratory</a:t>
            </a:r>
            <a:r>
              <a:rPr lang="en-US" sz="2800">
                <a:solidFill>
                  <a:schemeClr val="bg1"/>
                </a:solidFill>
              </a:rPr>
              <a:t> Work</a:t>
            </a:r>
          </a:p>
        </p:txBody>
      </p:sp>
      <p:sp>
        <p:nvSpPr>
          <p:cNvPr id="6" name="TextBox 5">
            <a:extLst>
              <a:ext uri="{FF2B5EF4-FFF2-40B4-BE49-F238E27FC236}">
                <a16:creationId xmlns:a16="http://schemas.microsoft.com/office/drawing/2014/main" id="{70E905B7-D867-43E0-98AD-A34E651FA770}"/>
              </a:ext>
            </a:extLst>
          </p:cNvPr>
          <p:cNvSpPr txBox="1"/>
          <p:nvPr/>
        </p:nvSpPr>
        <p:spPr>
          <a:xfrm>
            <a:off x="3301348" y="610453"/>
            <a:ext cx="5279294" cy="557717"/>
          </a:xfrm>
          <a:prstGeom prst="rect">
            <a:avLst/>
          </a:prstGeom>
          <a:noFill/>
        </p:spPr>
        <p:txBody>
          <a:bodyPr wrap="square" rtlCol="0">
            <a:spAutoFit/>
          </a:bodyPr>
          <a:lstStyle/>
          <a:p>
            <a:r>
              <a:rPr lang="en-US"/>
              <a:t>Laboratory work can  be repetitive and cause musculoskeletal stresses.  </a:t>
            </a:r>
          </a:p>
        </p:txBody>
      </p:sp>
    </p:spTree>
    <p:extLst>
      <p:ext uri="{BB962C8B-B14F-4D97-AF65-F5344CB8AC3E}">
        <p14:creationId xmlns:p14="http://schemas.microsoft.com/office/powerpoint/2010/main" val="2227803140"/>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1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62FBA73-C6B4-4C46-AA78-16A146D77104}"/>
              </a:ext>
            </a:extLst>
          </p:cNvPr>
          <p:cNvSpPr txBox="1"/>
          <p:nvPr/>
        </p:nvSpPr>
        <p:spPr>
          <a:xfrm>
            <a:off x="524783" y="248038"/>
            <a:ext cx="8004691" cy="115920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500" b="1" kern="1200">
                <a:solidFill>
                  <a:srgbClr val="FFFFFF"/>
                </a:solidFill>
                <a:latin typeface="+mj-lt"/>
                <a:ea typeface="+mj-ea"/>
                <a:cs typeface="+mj-cs"/>
              </a:rPr>
              <a:t>Materials Handling Body Mechanics</a:t>
            </a:r>
          </a:p>
        </p:txBody>
      </p:sp>
      <p:pic>
        <p:nvPicPr>
          <p:cNvPr id="3" name="Picture 2">
            <a:extLst>
              <a:ext uri="{FF2B5EF4-FFF2-40B4-BE49-F238E27FC236}">
                <a16:creationId xmlns:a16="http://schemas.microsoft.com/office/drawing/2014/main" id="{A0DE75F1-61F7-4055-8BB8-6083CBB9CDF7}"/>
              </a:ext>
            </a:extLst>
          </p:cNvPr>
          <p:cNvPicPr>
            <a:picLocks noChangeAspect="1"/>
          </p:cNvPicPr>
          <p:nvPr/>
        </p:nvPicPr>
        <p:blipFill>
          <a:blip r:embed="rId3"/>
          <a:stretch>
            <a:fillRect/>
          </a:stretch>
        </p:blipFill>
        <p:spPr>
          <a:xfrm>
            <a:off x="614523" y="1966293"/>
            <a:ext cx="7914952" cy="4452160"/>
          </a:xfrm>
          <a:prstGeom prst="rect">
            <a:avLst/>
          </a:prstGeom>
        </p:spPr>
      </p:pic>
    </p:spTree>
    <p:extLst>
      <p:ext uri="{BB962C8B-B14F-4D97-AF65-F5344CB8AC3E}">
        <p14:creationId xmlns:p14="http://schemas.microsoft.com/office/powerpoint/2010/main" val="4023085814"/>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0" name="Rectangle 29">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92"/>
            <a:ext cx="9143999"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35"/>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8" y="-3783777"/>
            <a:ext cx="1576446" cy="9144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69075" y="986"/>
            <a:ext cx="3227567"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BC746CFE-522E-486A-AE39-6EBD028AFF52}"/>
              </a:ext>
            </a:extLst>
          </p:cNvPr>
          <p:cNvSpPr txBox="1">
            <a:spLocks noChangeArrowheads="1"/>
          </p:cNvSpPr>
          <p:nvPr/>
        </p:nvSpPr>
        <p:spPr>
          <a:xfrm>
            <a:off x="157339" y="229550"/>
            <a:ext cx="9721049" cy="898581"/>
          </a:xfrm>
          <a:prstGeom prst="rect">
            <a:avLst/>
          </a:prstGeom>
        </p:spPr>
        <p:txBody>
          <a:bodyPr vert="horz" lIns="91440" tIns="45720" rIns="91440" bIns="45720" rtlCol="0" anchor="ctr" anchorCtr="0">
            <a:noAutofit/>
          </a:bodyPr>
          <a:lstStyle>
            <a:lvl1pPr algn="ctr" defTabSz="685800" rtl="0" eaLnBrk="1" latinLnBrk="0" hangingPunct="1">
              <a:lnSpc>
                <a:spcPct val="100000"/>
              </a:lnSpc>
              <a:spcBef>
                <a:spcPct val="0"/>
              </a:spcBef>
              <a:buNone/>
              <a:defRPr sz="1900" b="0" kern="1200" baseline="0">
                <a:solidFill>
                  <a:schemeClr val="tx2"/>
                </a:solidFill>
                <a:latin typeface="+mj-lt"/>
                <a:ea typeface="+mj-ea"/>
                <a:cs typeface="+mj-cs"/>
              </a:defRPr>
            </a:lvl1pPr>
          </a:lstStyle>
          <a:p>
            <a:pPr algn="l" defTabSz="914400">
              <a:lnSpc>
                <a:spcPct val="90000"/>
              </a:lnSpc>
              <a:spcAft>
                <a:spcPts val="450"/>
              </a:spcAft>
            </a:pPr>
            <a:br>
              <a:rPr lang="en-US" altLang="en-US" sz="3500" b="1">
                <a:solidFill>
                  <a:srgbClr val="FFFFFF"/>
                </a:solidFill>
              </a:rPr>
            </a:br>
            <a:r>
              <a:rPr lang="en-US" altLang="en-US" sz="3500" b="1">
                <a:solidFill>
                  <a:srgbClr val="FFFFFF"/>
                </a:solidFill>
              </a:rPr>
              <a:t>Optimal Work Height &amp; Reach Envelopes</a:t>
            </a:r>
          </a:p>
        </p:txBody>
      </p:sp>
      <p:pic>
        <p:nvPicPr>
          <p:cNvPr id="14" name="Content Placeholder 3">
            <a:extLst>
              <a:ext uri="{FF2B5EF4-FFF2-40B4-BE49-F238E27FC236}">
                <a16:creationId xmlns:a16="http://schemas.microsoft.com/office/drawing/2014/main" id="{CE5636C3-D391-4808-B438-6CE2803A02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91" r="34502" b="1"/>
          <a:stretch/>
        </p:blipFill>
        <p:spPr>
          <a:xfrm>
            <a:off x="536810" y="2657981"/>
            <a:ext cx="4354785" cy="3445211"/>
          </a:xfrm>
          <a:prstGeom prst="rect">
            <a:avLst/>
          </a:prstGeom>
        </p:spPr>
      </p:pic>
      <p:sp>
        <p:nvSpPr>
          <p:cNvPr id="10" name="Slide Number Placeholder 9">
            <a:extLst>
              <a:ext uri="{FF2B5EF4-FFF2-40B4-BE49-F238E27FC236}">
                <a16:creationId xmlns:a16="http://schemas.microsoft.com/office/drawing/2014/main" id="{8589119F-F554-44AA-A6E2-83DD2E8B9CF4}"/>
              </a:ext>
            </a:extLst>
          </p:cNvPr>
          <p:cNvSpPr>
            <a:spLocks noGrp="1"/>
          </p:cNvSpPr>
          <p:nvPr>
            <p:ph type="sldNum" sz="quarter" idx="4"/>
          </p:nvPr>
        </p:nvSpPr>
        <p:spPr>
          <a:xfrm>
            <a:off x="8778240" y="6431079"/>
            <a:ext cx="336042" cy="365125"/>
          </a:xfrm>
        </p:spPr>
        <p:txBody>
          <a:bodyPr vert="horz" lIns="91440" tIns="45720" rIns="91440" bIns="45720" rtlCol="0" anchor="ctr" anchorCtr="0">
            <a:normAutofit/>
          </a:bodyPr>
          <a:lstStyle/>
          <a:p>
            <a:pPr algn="r" defTabSz="914400">
              <a:spcAft>
                <a:spcPts val="450"/>
              </a:spcAft>
              <a:defRPr/>
            </a:pPr>
            <a:fld id="{8C8B385D-DF67-E241-B0BF-76B80A8E743B}" type="slidenum">
              <a:rPr lang="en-US" sz="1000">
                <a:solidFill>
                  <a:schemeClr val="tx1">
                    <a:lumMod val="50000"/>
                    <a:lumOff val="50000"/>
                  </a:schemeClr>
                </a:solidFill>
              </a:rPr>
              <a:pPr algn="r" defTabSz="914400">
                <a:spcAft>
                  <a:spcPts val="450"/>
                </a:spcAft>
                <a:defRPr/>
              </a:pPr>
              <a:t>8</a:t>
            </a:fld>
            <a:endParaRPr lang="en-US" sz="1000">
              <a:solidFill>
                <a:schemeClr val="tx1">
                  <a:lumMod val="50000"/>
                  <a:lumOff val="50000"/>
                </a:schemeClr>
              </a:solidFill>
            </a:endParaRPr>
          </a:p>
        </p:txBody>
      </p:sp>
      <p:pic>
        <p:nvPicPr>
          <p:cNvPr id="7" name="Picture 6">
            <a:extLst>
              <a:ext uri="{FF2B5EF4-FFF2-40B4-BE49-F238E27FC236}">
                <a16:creationId xmlns:a16="http://schemas.microsoft.com/office/drawing/2014/main" id="{33488F76-EA60-4848-B2E6-16E644479359}"/>
              </a:ext>
            </a:extLst>
          </p:cNvPr>
          <p:cNvPicPr>
            <a:picLocks noChangeAspect="1"/>
          </p:cNvPicPr>
          <p:nvPr/>
        </p:nvPicPr>
        <p:blipFill>
          <a:blip r:embed="rId4"/>
          <a:stretch>
            <a:fillRect/>
          </a:stretch>
        </p:blipFill>
        <p:spPr>
          <a:xfrm>
            <a:off x="5247797" y="2149943"/>
            <a:ext cx="3285823" cy="4134559"/>
          </a:xfrm>
          <a:prstGeom prst="rect">
            <a:avLst/>
          </a:prstGeom>
        </p:spPr>
      </p:pic>
    </p:spTree>
    <p:extLst>
      <p:ext uri="{BB962C8B-B14F-4D97-AF65-F5344CB8AC3E}">
        <p14:creationId xmlns:p14="http://schemas.microsoft.com/office/powerpoint/2010/main" val="1807926745"/>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1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62FBA73-C6B4-4C46-AA78-16A146D77104}"/>
              </a:ext>
            </a:extLst>
          </p:cNvPr>
          <p:cNvSpPr txBox="1"/>
          <p:nvPr/>
        </p:nvSpPr>
        <p:spPr>
          <a:xfrm>
            <a:off x="243979" y="241413"/>
            <a:ext cx="7376342" cy="115920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500" b="1" dirty="0">
                <a:solidFill>
                  <a:srgbClr val="FFFFFF"/>
                </a:solidFill>
                <a:latin typeface="+mj-lt"/>
                <a:ea typeface="+mj-ea"/>
                <a:cs typeface="+mj-cs"/>
              </a:rPr>
              <a:t>Good Alignment</a:t>
            </a:r>
            <a:endParaRPr lang="en-US" sz="3500" b="1" kern="1200" dirty="0">
              <a:solidFill>
                <a:srgbClr val="FFFFFF"/>
              </a:solidFill>
              <a:latin typeface="+mj-lt"/>
              <a:ea typeface="+mj-ea"/>
              <a:cs typeface="+mj-cs"/>
            </a:endParaRPr>
          </a:p>
        </p:txBody>
      </p:sp>
      <p:pic>
        <p:nvPicPr>
          <p:cNvPr id="8" name="Picture 7">
            <a:extLst>
              <a:ext uri="{FF2B5EF4-FFF2-40B4-BE49-F238E27FC236}">
                <a16:creationId xmlns:a16="http://schemas.microsoft.com/office/drawing/2014/main" id="{AB728EFA-388A-4B87-89AA-220B6CDB8989}"/>
              </a:ext>
            </a:extLst>
          </p:cNvPr>
          <p:cNvPicPr>
            <a:picLocks noChangeAspect="1"/>
          </p:cNvPicPr>
          <p:nvPr/>
        </p:nvPicPr>
        <p:blipFill rotWithShape="1">
          <a:blip r:embed="rId3"/>
          <a:srcRect l="15010" t="7673" r="3390" b="19093"/>
          <a:stretch/>
        </p:blipFill>
        <p:spPr>
          <a:xfrm>
            <a:off x="3411414" y="2726394"/>
            <a:ext cx="5631738" cy="3310593"/>
          </a:xfrm>
          <a:prstGeom prst="rect">
            <a:avLst/>
          </a:prstGeom>
        </p:spPr>
      </p:pic>
      <p:sp>
        <p:nvSpPr>
          <p:cNvPr id="10" name="TextBox 9">
            <a:extLst>
              <a:ext uri="{FF2B5EF4-FFF2-40B4-BE49-F238E27FC236}">
                <a16:creationId xmlns:a16="http://schemas.microsoft.com/office/drawing/2014/main" id="{36BF48B0-05D6-4EDD-B100-B55FC6DCD077}"/>
              </a:ext>
            </a:extLst>
          </p:cNvPr>
          <p:cNvSpPr txBox="1"/>
          <p:nvPr/>
        </p:nvSpPr>
        <p:spPr>
          <a:xfrm>
            <a:off x="195559" y="2005004"/>
            <a:ext cx="2982086" cy="4589138"/>
          </a:xfrm>
          <a:prstGeom prst="rect">
            <a:avLst/>
          </a:prstGeom>
        </p:spPr>
        <p:txBody>
          <a:bodyPr vert="horz" lIns="91440" tIns="45720" rIns="91440" bIns="45720" rtlCol="0" anchor="ctr">
            <a:normAutofit/>
          </a:bodyPr>
          <a:lstStyle/>
          <a:p>
            <a:pPr marL="228600" indent="-228600" defTabSz="914400" fontAlgn="base">
              <a:lnSpc>
                <a:spcPct val="90000"/>
              </a:lnSpc>
              <a:spcAft>
                <a:spcPts val="450"/>
              </a:spcAft>
              <a:buFont typeface="Arial" panose="020B0604020202020204" pitchFamily="34" charset="0"/>
              <a:buChar char="•"/>
            </a:pPr>
            <a:r>
              <a:rPr lang="en-US" sz="1400"/>
              <a:t>A neutral spine is important because the “core” muscles are balanced.​</a:t>
            </a:r>
          </a:p>
          <a:p>
            <a:pPr marL="228600" indent="-228600" defTabSz="914400" fontAlgn="base">
              <a:lnSpc>
                <a:spcPct val="90000"/>
              </a:lnSpc>
              <a:spcAft>
                <a:spcPts val="450"/>
              </a:spcAft>
              <a:buFont typeface="Arial" panose="020B0604020202020204" pitchFamily="34" charset="0"/>
              <a:buChar char="•"/>
            </a:pPr>
            <a:endParaRPr lang="en-US" sz="1400"/>
          </a:p>
          <a:p>
            <a:pPr marL="228600" indent="-228600" defTabSz="914400" fontAlgn="base">
              <a:lnSpc>
                <a:spcPct val="90000"/>
              </a:lnSpc>
              <a:spcAft>
                <a:spcPts val="450"/>
              </a:spcAft>
              <a:buFont typeface="Arial" panose="020B0604020202020204" pitchFamily="34" charset="0"/>
              <a:buChar char="•"/>
            </a:pPr>
            <a:r>
              <a:rPr lang="en-US" sz="1400"/>
              <a:t>Balanced muscles don’t fatigue easily and don’t hurt.​</a:t>
            </a:r>
          </a:p>
          <a:p>
            <a:pPr marL="228600" indent="-228600" defTabSz="914400" fontAlgn="base">
              <a:lnSpc>
                <a:spcPct val="90000"/>
              </a:lnSpc>
              <a:spcAft>
                <a:spcPts val="450"/>
              </a:spcAft>
              <a:buFont typeface="Arial" panose="020B0604020202020204" pitchFamily="34" charset="0"/>
              <a:buChar char="•"/>
            </a:pPr>
            <a:endParaRPr lang="en-US" sz="1400"/>
          </a:p>
          <a:p>
            <a:pPr marL="228600" indent="-228600" defTabSz="914400" fontAlgn="base">
              <a:lnSpc>
                <a:spcPct val="90000"/>
              </a:lnSpc>
              <a:spcAft>
                <a:spcPts val="450"/>
              </a:spcAft>
              <a:buFont typeface="Arial" panose="020B0604020202020204" pitchFamily="34" charset="0"/>
              <a:buChar char="•"/>
            </a:pPr>
            <a:r>
              <a:rPr lang="en-US" sz="1400"/>
              <a:t>You are less likely to get injured when working in good proper alignment or neutral body position.​</a:t>
            </a:r>
          </a:p>
          <a:p>
            <a:pPr marL="228600" indent="-228600" defTabSz="914400" fontAlgn="base">
              <a:lnSpc>
                <a:spcPct val="90000"/>
              </a:lnSpc>
              <a:spcAft>
                <a:spcPts val="450"/>
              </a:spcAft>
              <a:buFont typeface="Arial" panose="020B0604020202020204" pitchFamily="34" charset="0"/>
              <a:buChar char="•"/>
            </a:pPr>
            <a:endParaRPr lang="en-US" sz="1400"/>
          </a:p>
          <a:p>
            <a:pPr marL="228600" indent="-228600" defTabSz="914400" fontAlgn="base">
              <a:lnSpc>
                <a:spcPct val="90000"/>
              </a:lnSpc>
              <a:spcAft>
                <a:spcPts val="450"/>
              </a:spcAft>
              <a:buFont typeface="Arial" panose="020B0604020202020204" pitchFamily="34" charset="0"/>
              <a:buChar char="•"/>
            </a:pPr>
            <a:r>
              <a:rPr lang="en-US" sz="1400"/>
              <a:t>Working in awkward postures increases your risk for an injury.​</a:t>
            </a:r>
          </a:p>
        </p:txBody>
      </p:sp>
    </p:spTree>
    <p:extLst>
      <p:ext uri="{BB962C8B-B14F-4D97-AF65-F5344CB8AC3E}">
        <p14:creationId xmlns:p14="http://schemas.microsoft.com/office/powerpoint/2010/main" val="1108313936"/>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sld>
</file>

<file path=ppt/theme/theme1.xml><?xml version="1.0" encoding="utf-8"?>
<a:theme xmlns:a="http://schemas.openxmlformats.org/drawingml/2006/main" name="Title - Basic Gradient">
  <a:themeElements>
    <a:clrScheme name="KP PPT Palette">
      <a:dk1>
        <a:srgbClr val="000000"/>
      </a:dk1>
      <a:lt1>
        <a:srgbClr val="FFFFFF"/>
      </a:lt1>
      <a:dk2>
        <a:srgbClr val="003B71"/>
      </a:dk2>
      <a:lt2>
        <a:srgbClr val="E7E6E6"/>
      </a:lt2>
      <a:accent1>
        <a:srgbClr val="0078B3"/>
      </a:accent1>
      <a:accent2>
        <a:srgbClr val="559D37"/>
      </a:accent2>
      <a:accent3>
        <a:srgbClr val="E6762F"/>
      </a:accent3>
      <a:accent4>
        <a:srgbClr val="CE5778"/>
      </a:accent4>
      <a:accent5>
        <a:srgbClr val="40A2A0"/>
      </a:accent5>
      <a:accent6>
        <a:srgbClr val="906DAB"/>
      </a:accent6>
      <a:hlink>
        <a:srgbClr val="0078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 Photo">
  <a:themeElements>
    <a:clrScheme name="KP PPT Palette">
      <a:dk1>
        <a:srgbClr val="000000"/>
      </a:dk1>
      <a:lt1>
        <a:srgbClr val="FFFFFF"/>
      </a:lt1>
      <a:dk2>
        <a:srgbClr val="003B71"/>
      </a:dk2>
      <a:lt2>
        <a:srgbClr val="E7E6E6"/>
      </a:lt2>
      <a:accent1>
        <a:srgbClr val="0078B3"/>
      </a:accent1>
      <a:accent2>
        <a:srgbClr val="559D37"/>
      </a:accent2>
      <a:accent3>
        <a:srgbClr val="E6762F"/>
      </a:accent3>
      <a:accent4>
        <a:srgbClr val="CE5778"/>
      </a:accent4>
      <a:accent5>
        <a:srgbClr val="40A2A0"/>
      </a:accent5>
      <a:accent6>
        <a:srgbClr val="906DAB"/>
      </a:accent6>
      <a:hlink>
        <a:srgbClr val="0078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ransition">
  <a:themeElements>
    <a:clrScheme name="KP PPT Palette">
      <a:dk1>
        <a:srgbClr val="000000"/>
      </a:dk1>
      <a:lt1>
        <a:srgbClr val="FFFFFF"/>
      </a:lt1>
      <a:dk2>
        <a:srgbClr val="003B71"/>
      </a:dk2>
      <a:lt2>
        <a:srgbClr val="E7E6E6"/>
      </a:lt2>
      <a:accent1>
        <a:srgbClr val="0078B3"/>
      </a:accent1>
      <a:accent2>
        <a:srgbClr val="559D37"/>
      </a:accent2>
      <a:accent3>
        <a:srgbClr val="E6762F"/>
      </a:accent3>
      <a:accent4>
        <a:srgbClr val="CE5778"/>
      </a:accent4>
      <a:accent5>
        <a:srgbClr val="40A2A0"/>
      </a:accent5>
      <a:accent6>
        <a:srgbClr val="906DAB"/>
      </a:accent6>
      <a:hlink>
        <a:srgbClr val="0078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itle - Texture Gradient">
  <a:themeElements>
    <a:clrScheme name="KP PPT Palette">
      <a:dk1>
        <a:srgbClr val="000000"/>
      </a:dk1>
      <a:lt1>
        <a:srgbClr val="FFFFFF"/>
      </a:lt1>
      <a:dk2>
        <a:srgbClr val="003B71"/>
      </a:dk2>
      <a:lt2>
        <a:srgbClr val="E7E6E6"/>
      </a:lt2>
      <a:accent1>
        <a:srgbClr val="0078B3"/>
      </a:accent1>
      <a:accent2>
        <a:srgbClr val="559D37"/>
      </a:accent2>
      <a:accent3>
        <a:srgbClr val="E6762F"/>
      </a:accent3>
      <a:accent4>
        <a:srgbClr val="CE5778"/>
      </a:accent4>
      <a:accent5>
        <a:srgbClr val="40A2A0"/>
      </a:accent5>
      <a:accent6>
        <a:srgbClr val="906DAB"/>
      </a:accent6>
      <a:hlink>
        <a:srgbClr val="0078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itle - Basic Solid">
  <a:themeElements>
    <a:clrScheme name="KP PPT Palette">
      <a:dk1>
        <a:srgbClr val="000000"/>
      </a:dk1>
      <a:lt1>
        <a:srgbClr val="FFFFFF"/>
      </a:lt1>
      <a:dk2>
        <a:srgbClr val="003B71"/>
      </a:dk2>
      <a:lt2>
        <a:srgbClr val="E7E6E6"/>
      </a:lt2>
      <a:accent1>
        <a:srgbClr val="0078B3"/>
      </a:accent1>
      <a:accent2>
        <a:srgbClr val="559D37"/>
      </a:accent2>
      <a:accent3>
        <a:srgbClr val="E6762F"/>
      </a:accent3>
      <a:accent4>
        <a:srgbClr val="CE5778"/>
      </a:accent4>
      <a:accent5>
        <a:srgbClr val="40A2A0"/>
      </a:accent5>
      <a:accent6>
        <a:srgbClr val="906DAB"/>
      </a:accent6>
      <a:hlink>
        <a:srgbClr val="0078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ntent">
  <a:themeElements>
    <a:clrScheme name="KP PPT Palette">
      <a:dk1>
        <a:srgbClr val="000000"/>
      </a:dk1>
      <a:lt1>
        <a:srgbClr val="FFFFFF"/>
      </a:lt1>
      <a:dk2>
        <a:srgbClr val="003B71"/>
      </a:dk2>
      <a:lt2>
        <a:srgbClr val="E7E6E6"/>
      </a:lt2>
      <a:accent1>
        <a:srgbClr val="0078B3"/>
      </a:accent1>
      <a:accent2>
        <a:srgbClr val="559D37"/>
      </a:accent2>
      <a:accent3>
        <a:srgbClr val="E6762F"/>
      </a:accent3>
      <a:accent4>
        <a:srgbClr val="CE5778"/>
      </a:accent4>
      <a:accent5>
        <a:srgbClr val="40A2A0"/>
      </a:accent5>
      <a:accent6>
        <a:srgbClr val="906DAB"/>
      </a:accent6>
      <a:hlink>
        <a:srgbClr val="0078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Full Blank Slide">
  <a:themeElements>
    <a:clrScheme name="KP PPT Palette">
      <a:dk1>
        <a:srgbClr val="000000"/>
      </a:dk1>
      <a:lt1>
        <a:srgbClr val="FFFFFF"/>
      </a:lt1>
      <a:dk2>
        <a:srgbClr val="003B71"/>
      </a:dk2>
      <a:lt2>
        <a:srgbClr val="E7E6E6"/>
      </a:lt2>
      <a:accent1>
        <a:srgbClr val="0078B3"/>
      </a:accent1>
      <a:accent2>
        <a:srgbClr val="559D37"/>
      </a:accent2>
      <a:accent3>
        <a:srgbClr val="E6762F"/>
      </a:accent3>
      <a:accent4>
        <a:srgbClr val="CE5778"/>
      </a:accent4>
      <a:accent5>
        <a:srgbClr val="40A2A0"/>
      </a:accent5>
      <a:accent6>
        <a:srgbClr val="906DAB"/>
      </a:accent6>
      <a:hlink>
        <a:srgbClr val="0078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d7ea239-84bc-4e43-a7d4-409bf4892c57" xsi:nil="true"/>
    <lcf76f155ced4ddcb4097134ff3c332f xmlns="6d50b6b3-640a-4e2a-bf7f-fc51c595f2f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885C48882369F499DD9DF89B788D5FF" ma:contentTypeVersion="16" ma:contentTypeDescription="Create a new document." ma:contentTypeScope="" ma:versionID="a635b267d5403920e995ecc88f6769af">
  <xsd:schema xmlns:xsd="http://www.w3.org/2001/XMLSchema" xmlns:xs="http://www.w3.org/2001/XMLSchema" xmlns:p="http://schemas.microsoft.com/office/2006/metadata/properties" xmlns:ns2="6d50b6b3-640a-4e2a-bf7f-fc51c595f2f6" xmlns:ns3="4d7ea239-84bc-4e43-a7d4-409bf4892c57" targetNamespace="http://schemas.microsoft.com/office/2006/metadata/properties" ma:root="true" ma:fieldsID="f7ed2b59c2d4cb7c1de96ee6ab371118" ns2:_="" ns3:_="">
    <xsd:import namespace="6d50b6b3-640a-4e2a-bf7f-fc51c595f2f6"/>
    <xsd:import namespace="4d7ea239-84bc-4e43-a7d4-409bf4892c5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50b6b3-640a-4e2a-bf7f-fc51c595f2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9112196-7e5b-431e-8fea-f50fb91bcef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d7ea239-84bc-4e43-a7d4-409bf4892c5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f3acac1-a89d-42a8-bdda-83cd98ba0b94}" ma:internalName="TaxCatchAll" ma:showField="CatchAllData" ma:web="4d7ea239-84bc-4e43-a7d4-409bf4892c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BB51BFC-D942-4BF0-9F77-848AB1EB8D5D}">
  <ds:schemaRefs>
    <ds:schemaRef ds:uri="http://schemas.microsoft.com/office/infopath/2007/PartnerControls"/>
    <ds:schemaRef ds:uri="http://www.w3.org/XML/1998/namespace"/>
    <ds:schemaRef ds:uri="http://purl.org/dc/terms/"/>
    <ds:schemaRef ds:uri="http://schemas.microsoft.com/office/2006/documentManagement/types"/>
    <ds:schemaRef ds:uri="http://schemas.openxmlformats.org/package/2006/metadata/core-properties"/>
    <ds:schemaRef ds:uri="d1cbd6a1-6072-45f3-9113-58f00443ade4"/>
    <ds:schemaRef ds:uri="http://schemas.microsoft.com/office/2006/metadata/properties"/>
    <ds:schemaRef ds:uri="http://purl.org/dc/dcmitype/"/>
    <ds:schemaRef ds:uri="http://purl.org/dc/elements/1.1/"/>
    <ds:schemaRef ds:uri="4d7ea239-84bc-4e43-a7d4-409bf4892c57"/>
    <ds:schemaRef ds:uri="6d50b6b3-640a-4e2a-bf7f-fc51c595f2f6"/>
  </ds:schemaRefs>
</ds:datastoreItem>
</file>

<file path=customXml/itemProps2.xml><?xml version="1.0" encoding="utf-8"?>
<ds:datastoreItem xmlns:ds="http://schemas.openxmlformats.org/officeDocument/2006/customXml" ds:itemID="{0EB3162C-7D1E-4297-B360-32F079A7A6DC}">
  <ds:schemaRefs>
    <ds:schemaRef ds:uri="http://schemas.microsoft.com/sharepoint/v3/contenttype/forms"/>
  </ds:schemaRefs>
</ds:datastoreItem>
</file>

<file path=customXml/itemProps3.xml><?xml version="1.0" encoding="utf-8"?>
<ds:datastoreItem xmlns:ds="http://schemas.openxmlformats.org/officeDocument/2006/customXml" ds:itemID="{F732A03E-9A34-4FD0-BD47-980FFC3636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50b6b3-640a-4e2a-bf7f-fc51c595f2f6"/>
    <ds:schemaRef ds:uri="4d7ea239-84bc-4e43-a7d4-409bf4892c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1406</TotalTime>
  <Words>1764</Words>
  <Application>Microsoft Office PowerPoint</Application>
  <PresentationFormat>On-screen Show (4:3)</PresentationFormat>
  <Paragraphs>321</Paragraphs>
  <Slides>29</Slides>
  <Notes>26</Notes>
  <HiddenSlides>0</HiddenSlides>
  <MMClips>0</MMClips>
  <ScaleCrop>false</ScaleCrop>
  <HeadingPairs>
    <vt:vector size="8" baseType="variant">
      <vt:variant>
        <vt:lpstr>Fonts Used</vt:lpstr>
      </vt:variant>
      <vt:variant>
        <vt:i4>5</vt:i4>
      </vt:variant>
      <vt:variant>
        <vt:lpstr>Theme</vt:lpstr>
      </vt:variant>
      <vt:variant>
        <vt:i4>8</vt:i4>
      </vt:variant>
      <vt:variant>
        <vt:lpstr>Embedded OLE Servers</vt:lpstr>
      </vt:variant>
      <vt:variant>
        <vt:i4>1</vt:i4>
      </vt:variant>
      <vt:variant>
        <vt:lpstr>Slide Titles</vt:lpstr>
      </vt:variant>
      <vt:variant>
        <vt:i4>29</vt:i4>
      </vt:variant>
    </vt:vector>
  </HeadingPairs>
  <TitlesOfParts>
    <vt:vector size="43" baseType="lpstr">
      <vt:lpstr>Arial</vt:lpstr>
      <vt:lpstr>Calibri</vt:lpstr>
      <vt:lpstr>Calibri Light</vt:lpstr>
      <vt:lpstr>Courier New</vt:lpstr>
      <vt:lpstr>Wingdings</vt:lpstr>
      <vt:lpstr>Title - Basic Gradient</vt:lpstr>
      <vt:lpstr>Title - Photo</vt:lpstr>
      <vt:lpstr>Transition</vt:lpstr>
      <vt:lpstr>Title - Texture Gradient</vt:lpstr>
      <vt:lpstr>Title - Basic Solid</vt:lpstr>
      <vt:lpstr>Content</vt:lpstr>
      <vt:lpstr>Full Blank Slide</vt:lpstr>
      <vt:lpstr>Office Theme</vt:lpstr>
      <vt:lpstr>Acrobat Document</vt:lpstr>
      <vt:lpstr>Laboratory  Ergonomics   Body Mechanics     </vt:lpstr>
      <vt:lpstr>PowerPoint Presentation</vt:lpstr>
      <vt:lpstr>The Ergonomic Process</vt:lpstr>
      <vt:lpstr>PowerPoint Presentation</vt:lpstr>
      <vt:lpstr>Phlebotomy   Draw Stations</vt:lpstr>
      <vt:lpstr>PowerPoint Presentation</vt:lpstr>
      <vt:lpstr>PowerPoint Presentation</vt:lpstr>
      <vt:lpstr>PowerPoint Presentation</vt:lpstr>
      <vt:lpstr>PowerPoint Presentation</vt:lpstr>
      <vt:lpstr>Neutral Postures</vt:lpstr>
      <vt:lpstr>Neutral Postures</vt:lpstr>
      <vt:lpstr>PowerPoint Presentation</vt:lpstr>
      <vt:lpstr>PowerPoint Presentation</vt:lpstr>
      <vt:lpstr>How do you feel today?  At the end of shift?</vt:lpstr>
      <vt:lpstr>Source of Risks</vt:lpstr>
      <vt:lpstr>Phlebotomy Workstations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Return Demonstration for validation  Check list</vt:lpstr>
      <vt:lpstr>Ergonomic Resources in One Page</vt:lpstr>
      <vt:lpstr>PowerPoint Presentation</vt:lpstr>
      <vt:lpstr>  </vt:lpstr>
      <vt:lpstr>How do you thrive? Movement is the key</vt:lpstr>
    </vt:vector>
  </TitlesOfParts>
  <Manager/>
  <Company>Kaiser Permanente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Iris Dulay</dc:creator>
  <cp:keywords/>
  <dc:description/>
  <cp:lastModifiedBy>Rowena B Pablico</cp:lastModifiedBy>
  <cp:revision>15</cp:revision>
  <cp:lastPrinted>2022-04-05T17:25:17Z</cp:lastPrinted>
  <dcterms:created xsi:type="dcterms:W3CDTF">2017-05-09T20:35:20Z</dcterms:created>
  <dcterms:modified xsi:type="dcterms:W3CDTF">2022-08-30T18:28:38Z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0x010100D6CCD28AAA02F14C92867803541C8D8E</vt:lpwstr>
  </property>
  <property fmtid="{D5CDD505-2E9C-101B-9397-08002B2CF9AE}" pid="3" name="MediaServiceImageTags">
    <vt:lpwstr/>
  </property>
</Properties>
</file>