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2.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 id="2147483804" r:id="rId2"/>
    <p:sldMasterId id="2147483783" r:id="rId3"/>
  </p:sldMasterIdLst>
  <p:notesMasterIdLst>
    <p:notesMasterId r:id="rId18"/>
  </p:notesMasterIdLst>
  <p:handoutMasterIdLst>
    <p:handoutMasterId r:id="rId19"/>
  </p:handoutMasterIdLst>
  <p:sldIdLst>
    <p:sldId id="317" r:id="rId4"/>
    <p:sldId id="322" r:id="rId5"/>
    <p:sldId id="324" r:id="rId6"/>
    <p:sldId id="318" r:id="rId7"/>
    <p:sldId id="329" r:id="rId8"/>
    <p:sldId id="325" r:id="rId9"/>
    <p:sldId id="281" r:id="rId10"/>
    <p:sldId id="296" r:id="rId11"/>
    <p:sldId id="323" r:id="rId12"/>
    <p:sldId id="330" r:id="rId13"/>
    <p:sldId id="326" r:id="rId14"/>
    <p:sldId id="316" r:id="rId15"/>
    <p:sldId id="279" r:id="rId16"/>
    <p:sldId id="328" r:id="rId1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Geneva" charset="-128"/>
        <a:cs typeface="+mn-cs"/>
      </a:defRPr>
    </a:lvl1pPr>
    <a:lvl2pPr marL="457200" algn="l" rtl="0" fontAlgn="base">
      <a:spcBef>
        <a:spcPct val="0"/>
      </a:spcBef>
      <a:spcAft>
        <a:spcPct val="0"/>
      </a:spcAft>
      <a:defRPr kern="1200">
        <a:solidFill>
          <a:schemeClr val="tx1"/>
        </a:solidFill>
        <a:latin typeface="Arial" charset="0"/>
        <a:ea typeface="Geneva" charset="-128"/>
        <a:cs typeface="+mn-cs"/>
      </a:defRPr>
    </a:lvl2pPr>
    <a:lvl3pPr marL="914400" algn="l" rtl="0" fontAlgn="base">
      <a:spcBef>
        <a:spcPct val="0"/>
      </a:spcBef>
      <a:spcAft>
        <a:spcPct val="0"/>
      </a:spcAft>
      <a:defRPr kern="1200">
        <a:solidFill>
          <a:schemeClr val="tx1"/>
        </a:solidFill>
        <a:latin typeface="Arial" charset="0"/>
        <a:ea typeface="Geneva" charset="-128"/>
        <a:cs typeface="+mn-cs"/>
      </a:defRPr>
    </a:lvl3pPr>
    <a:lvl4pPr marL="1371600" algn="l" rtl="0" fontAlgn="base">
      <a:spcBef>
        <a:spcPct val="0"/>
      </a:spcBef>
      <a:spcAft>
        <a:spcPct val="0"/>
      </a:spcAft>
      <a:defRPr kern="1200">
        <a:solidFill>
          <a:schemeClr val="tx1"/>
        </a:solidFill>
        <a:latin typeface="Arial" charset="0"/>
        <a:ea typeface="Geneva" charset="-128"/>
        <a:cs typeface="+mn-cs"/>
      </a:defRPr>
    </a:lvl4pPr>
    <a:lvl5pPr marL="1828800" algn="l" rtl="0" fontAlgn="base">
      <a:spcBef>
        <a:spcPct val="0"/>
      </a:spcBef>
      <a:spcAft>
        <a:spcPct val="0"/>
      </a:spcAft>
      <a:defRPr kern="1200">
        <a:solidFill>
          <a:schemeClr val="tx1"/>
        </a:solidFill>
        <a:latin typeface="Arial" charset="0"/>
        <a:ea typeface="Geneva" charset="-128"/>
        <a:cs typeface="+mn-cs"/>
      </a:defRPr>
    </a:lvl5pPr>
    <a:lvl6pPr marL="2286000" algn="l" defTabSz="914400" rtl="0" eaLnBrk="1" latinLnBrk="0" hangingPunct="1">
      <a:defRPr kern="1200">
        <a:solidFill>
          <a:schemeClr val="tx1"/>
        </a:solidFill>
        <a:latin typeface="Arial" charset="0"/>
        <a:ea typeface="Geneva" charset="-128"/>
        <a:cs typeface="+mn-cs"/>
      </a:defRPr>
    </a:lvl6pPr>
    <a:lvl7pPr marL="2743200" algn="l" defTabSz="914400" rtl="0" eaLnBrk="1" latinLnBrk="0" hangingPunct="1">
      <a:defRPr kern="1200">
        <a:solidFill>
          <a:schemeClr val="tx1"/>
        </a:solidFill>
        <a:latin typeface="Arial" charset="0"/>
        <a:ea typeface="Geneva" charset="-128"/>
        <a:cs typeface="+mn-cs"/>
      </a:defRPr>
    </a:lvl7pPr>
    <a:lvl8pPr marL="3200400" algn="l" defTabSz="914400" rtl="0" eaLnBrk="1" latinLnBrk="0" hangingPunct="1">
      <a:defRPr kern="1200">
        <a:solidFill>
          <a:schemeClr val="tx1"/>
        </a:solidFill>
        <a:latin typeface="Arial" charset="0"/>
        <a:ea typeface="Geneva" charset="-128"/>
        <a:cs typeface="+mn-cs"/>
      </a:defRPr>
    </a:lvl8pPr>
    <a:lvl9pPr marL="3657600" algn="l" defTabSz="914400" rtl="0" eaLnBrk="1" latinLnBrk="0" hangingPunct="1">
      <a:defRPr kern="1200">
        <a:solidFill>
          <a:schemeClr val="tx1"/>
        </a:solidFill>
        <a:latin typeface="Arial" charset="0"/>
        <a:ea typeface="Geneva" charset="-128"/>
        <a:cs typeface="+mn-cs"/>
      </a:defRPr>
    </a:lvl9pPr>
  </p:defaultTextStyle>
  <p:extLst>
    <p:ext uri="{EFAFB233-063F-42B5-8137-9DF3F51BA10A}">
      <p15:sldGuideLst xmlns="" xmlns:p15="http://schemas.microsoft.com/office/powerpoint/2012/main">
        <p15:guide id="1" orient="horz" pos="4182">
          <p15:clr>
            <a:srgbClr val="A4A3A4"/>
          </p15:clr>
        </p15:guide>
        <p15:guide id="2" orient="horz" pos="2553">
          <p15:clr>
            <a:srgbClr val="A4A3A4"/>
          </p15:clr>
        </p15:guide>
        <p15:guide id="3" orient="horz" pos="949">
          <p15:clr>
            <a:srgbClr val="A4A3A4"/>
          </p15:clr>
        </p15:guide>
        <p15:guide id="4" orient="horz" pos="1365">
          <p15:clr>
            <a:srgbClr val="A4A3A4"/>
          </p15:clr>
        </p15:guide>
        <p15:guide id="5" orient="horz" pos="447">
          <p15:clr>
            <a:srgbClr val="A4A3A4"/>
          </p15:clr>
        </p15:guide>
        <p15:guide id="6" orient="horz" pos="1857">
          <p15:clr>
            <a:srgbClr val="A4A3A4"/>
          </p15:clr>
        </p15:guide>
        <p15:guide id="7" orient="horz" pos="3252">
          <p15:clr>
            <a:srgbClr val="A4A3A4"/>
          </p15:clr>
        </p15:guide>
        <p15:guide id="8" pos="2880">
          <p15:clr>
            <a:srgbClr val="A4A3A4"/>
          </p15:clr>
        </p15:guide>
        <p15:guide id="9" pos="5470">
          <p15:clr>
            <a:srgbClr val="A4A3A4"/>
          </p15:clr>
        </p15:guide>
        <p15:guide id="10" pos="293">
          <p15:clr>
            <a:srgbClr val="A4A3A4"/>
          </p15:clr>
        </p15:guide>
        <p15:guide id="11" pos="345">
          <p15:clr>
            <a:srgbClr val="A4A3A4"/>
          </p15:clr>
        </p15:guide>
        <p15:guide id="12" pos="1417">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guide id="3" orient="horz" pos="2928">
          <p15:clr>
            <a:srgbClr val="A4A3A4"/>
          </p15:clr>
        </p15:guide>
        <p15:guide id="4"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C531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684" autoAdjust="0"/>
    <p:restoredTop sz="86767" autoAdjust="0"/>
  </p:normalViewPr>
  <p:slideViewPr>
    <p:cSldViewPr snapToGrid="0">
      <p:cViewPr>
        <p:scale>
          <a:sx n="100" d="100"/>
          <a:sy n="100" d="100"/>
        </p:scale>
        <p:origin x="-124" y="532"/>
      </p:cViewPr>
      <p:guideLst>
        <p:guide orient="horz" pos="4182"/>
        <p:guide orient="horz" pos="2553"/>
        <p:guide orient="horz" pos="949"/>
        <p:guide orient="horz" pos="1365"/>
        <p:guide orient="horz" pos="447"/>
        <p:guide orient="horz" pos="1857"/>
        <p:guide orient="horz" pos="3252"/>
        <p:guide pos="2880"/>
        <p:guide pos="5470"/>
        <p:guide pos="293"/>
        <p:guide pos="345"/>
        <p:guide pos="1417"/>
      </p:guideLst>
    </p:cSldViewPr>
  </p:slideViewPr>
  <p:outlineViewPr>
    <p:cViewPr>
      <p:scale>
        <a:sx n="33" d="100"/>
        <a:sy n="33" d="100"/>
      </p:scale>
      <p:origin x="0" y="5165"/>
    </p:cViewPr>
  </p:outlineViewPr>
  <p:notesTextViewPr>
    <p:cViewPr>
      <p:scale>
        <a:sx n="1" d="1"/>
        <a:sy n="1" d="1"/>
      </p:scale>
      <p:origin x="0" y="0"/>
    </p:cViewPr>
  </p:notesTextViewPr>
  <p:sorterViewPr>
    <p:cViewPr>
      <p:scale>
        <a:sx n="100" d="100"/>
        <a:sy n="100" d="100"/>
      </p:scale>
      <p:origin x="0" y="0"/>
    </p:cViewPr>
  </p:sorterViewPr>
  <p:notesViewPr>
    <p:cSldViewPr snapToGrid="0">
      <p:cViewPr>
        <p:scale>
          <a:sx n="80" d="100"/>
          <a:sy n="80" d="100"/>
        </p:scale>
        <p:origin x="-2141" y="-58"/>
      </p:cViewPr>
      <p:guideLst>
        <p:guide orient="horz" pos="2880"/>
        <p:guide orient="horz" pos="2928"/>
        <p:guide pos="2160"/>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wrap="square" lIns="93177" tIns="46589" rIns="93177" bIns="46589" numCol="1" anchor="t" anchorCtr="0" compatLnSpc="1">
            <a:prstTxWarp prst="textNoShape">
              <a:avLst/>
            </a:prstTxWarp>
          </a:bodyPr>
          <a:lstStyle>
            <a:lvl1pPr algn="r">
              <a:defRPr sz="1200" smtClean="0">
                <a:latin typeface="Calibri" pitchFamily="34" charset="0"/>
              </a:defRPr>
            </a:lvl1pPr>
          </a:lstStyle>
          <a:p>
            <a:pPr>
              <a:defRPr/>
            </a:pPr>
            <a:fld id="{CDDD88A4-738F-4D5F-ADDE-1987F18C7F55}" type="datetime1">
              <a:rPr lang="en-US"/>
              <a:pPr>
                <a:defRPr/>
              </a:pPr>
              <a:t>9/9/2015</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smtClean="0">
                <a:latin typeface="Calibri" pitchFamily="34" charset="0"/>
              </a:defRPr>
            </a:lvl1pPr>
          </a:lstStyle>
          <a:p>
            <a:pPr>
              <a:defRPr/>
            </a:pPr>
            <a:fld id="{33313B20-D8A5-4F4E-AADE-78B1D314A575}" type="slidenum">
              <a:rPr lang="en-US"/>
              <a:pPr>
                <a:defRPr/>
              </a:pPr>
              <a:t>‹#›</a:t>
            </a:fld>
            <a:endParaRPr lang="en-US" dirty="0"/>
          </a:p>
        </p:txBody>
      </p:sp>
    </p:spTree>
    <p:extLst>
      <p:ext uri="{BB962C8B-B14F-4D97-AF65-F5344CB8AC3E}">
        <p14:creationId xmlns:p14="http://schemas.microsoft.com/office/powerpoint/2010/main" val="26778800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wrap="square" lIns="93177" tIns="46589" rIns="93177" bIns="46589" numCol="1" anchor="t" anchorCtr="0" compatLnSpc="1">
            <a:prstTxWarp prst="textNoShape">
              <a:avLst/>
            </a:prstTxWarp>
          </a:bodyPr>
          <a:lstStyle>
            <a:lvl1pPr algn="r">
              <a:defRPr sz="1200" smtClean="0">
                <a:latin typeface="Calibri" pitchFamily="34" charset="0"/>
              </a:defRPr>
            </a:lvl1pPr>
          </a:lstStyle>
          <a:p>
            <a:pPr>
              <a:defRPr/>
            </a:pPr>
            <a:fld id="{2ABEE508-F21F-4AB9-8C58-85C9405B400B}" type="datetime1">
              <a:rPr lang="en-US"/>
              <a:pPr>
                <a:defRPr/>
              </a:pPr>
              <a:t>9/9/2015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smtClean="0">
                <a:latin typeface="Calibri" pitchFamily="34" charset="0"/>
              </a:defRPr>
            </a:lvl1pPr>
          </a:lstStyle>
          <a:p>
            <a:pPr>
              <a:defRPr/>
            </a:pPr>
            <a:fld id="{C08840BF-E0D5-4C77-ADE9-6B67AC9E93EF}" type="slidenum">
              <a:rPr lang="en-US"/>
              <a:pPr>
                <a:defRPr/>
              </a:pPr>
              <a:t>‹#›</a:t>
            </a:fld>
            <a:endParaRPr lang="en-US" dirty="0"/>
          </a:p>
        </p:txBody>
      </p:sp>
    </p:spTree>
    <p:extLst>
      <p:ext uri="{BB962C8B-B14F-4D97-AF65-F5344CB8AC3E}">
        <p14:creationId xmlns:p14="http://schemas.microsoft.com/office/powerpoint/2010/main" val="38770444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Geneva" charset="-128"/>
        <a:cs typeface="Geneva" charset="-128"/>
      </a:defRPr>
    </a:lvl1pPr>
    <a:lvl2pPr marL="457200" algn="l" rtl="0" eaLnBrk="0" fontAlgn="base" hangingPunct="0">
      <a:spcBef>
        <a:spcPct val="30000"/>
      </a:spcBef>
      <a:spcAft>
        <a:spcPct val="0"/>
      </a:spcAft>
      <a:defRPr sz="1200" kern="1200">
        <a:solidFill>
          <a:schemeClr val="tx1"/>
        </a:solidFill>
        <a:latin typeface="+mn-lt"/>
        <a:ea typeface="Geneva" charset="-128"/>
        <a:cs typeface="+mn-cs"/>
      </a:defRPr>
    </a:lvl2pPr>
    <a:lvl3pPr marL="914400" algn="l" rtl="0" eaLnBrk="0" fontAlgn="base" hangingPunct="0">
      <a:spcBef>
        <a:spcPct val="30000"/>
      </a:spcBef>
      <a:spcAft>
        <a:spcPct val="0"/>
      </a:spcAft>
      <a:defRPr sz="1200" kern="1200">
        <a:solidFill>
          <a:schemeClr val="tx1"/>
        </a:solidFill>
        <a:latin typeface="+mn-lt"/>
        <a:ea typeface="Geneva" charset="-128"/>
        <a:cs typeface="+mn-cs"/>
      </a:defRPr>
    </a:lvl3pPr>
    <a:lvl4pPr marL="1371600" algn="l" rtl="0" eaLnBrk="0" fontAlgn="base" hangingPunct="0">
      <a:spcBef>
        <a:spcPct val="30000"/>
      </a:spcBef>
      <a:spcAft>
        <a:spcPct val="0"/>
      </a:spcAft>
      <a:defRPr sz="1200" kern="1200">
        <a:solidFill>
          <a:schemeClr val="tx1"/>
        </a:solidFill>
        <a:latin typeface="+mn-lt"/>
        <a:ea typeface="Geneva" charset="-128"/>
        <a:cs typeface="+mn-cs"/>
      </a:defRPr>
    </a:lvl4pPr>
    <a:lvl5pPr marL="1828800" algn="l" rtl="0" eaLnBrk="0" fontAlgn="base" hangingPunct="0">
      <a:spcBef>
        <a:spcPct val="30000"/>
      </a:spcBef>
      <a:spcAft>
        <a:spcPct val="0"/>
      </a:spcAft>
      <a:defRPr sz="1200" kern="1200">
        <a:solidFill>
          <a:schemeClr val="tx1"/>
        </a:solidFill>
        <a:latin typeface="+mn-lt"/>
        <a:ea typeface="Geneva"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09728" y="3998886"/>
            <a:ext cx="6899050" cy="5295901"/>
          </a:xfrm>
        </p:spPr>
        <p:txBody>
          <a:bodyPr>
            <a:noAutofit/>
          </a:bodyPr>
          <a:lstStyle/>
          <a:p>
            <a:endParaRPr lang="en-US" dirty="0" smtClean="0"/>
          </a:p>
        </p:txBody>
      </p:sp>
      <p:sp>
        <p:nvSpPr>
          <p:cNvPr id="4" name="Slide Number Placeholder 3"/>
          <p:cNvSpPr>
            <a:spLocks noGrp="1"/>
          </p:cNvSpPr>
          <p:nvPr>
            <p:ph type="sldNum" sz="quarter" idx="10"/>
          </p:nvPr>
        </p:nvSpPr>
        <p:spPr/>
        <p:txBody>
          <a:bodyPr/>
          <a:lstStyle/>
          <a:p>
            <a:pPr>
              <a:defRPr/>
            </a:pPr>
            <a:fld id="{C08840BF-E0D5-4C77-ADE9-6B67AC9E93EF}" type="slidenum">
              <a:rPr lang="en-US" smtClean="0"/>
              <a:pPr>
                <a:defRPr/>
              </a:pPr>
              <a:t>7</a:t>
            </a:fld>
            <a:endParaRPr lang="en-US" dirty="0"/>
          </a:p>
        </p:txBody>
      </p:sp>
    </p:spTree>
    <p:extLst>
      <p:ext uri="{BB962C8B-B14F-4D97-AF65-F5344CB8AC3E}">
        <p14:creationId xmlns:p14="http://schemas.microsoft.com/office/powerpoint/2010/main" val="42797365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400" b="0" u="none" baseline="0" dirty="0" smtClean="0"/>
          </a:p>
        </p:txBody>
      </p:sp>
      <p:sp>
        <p:nvSpPr>
          <p:cNvPr id="4" name="Slide Number Placeholder 3"/>
          <p:cNvSpPr>
            <a:spLocks noGrp="1"/>
          </p:cNvSpPr>
          <p:nvPr>
            <p:ph type="sldNum" sz="quarter" idx="10"/>
          </p:nvPr>
        </p:nvSpPr>
        <p:spPr/>
        <p:txBody>
          <a:bodyPr/>
          <a:lstStyle/>
          <a:p>
            <a:pPr>
              <a:defRPr/>
            </a:pPr>
            <a:fld id="{C08840BF-E0D5-4C77-ADE9-6B67AC9E93EF}" type="slidenum">
              <a:rPr lang="en-US" smtClean="0"/>
              <a:pPr>
                <a:defRPr/>
              </a:pPr>
              <a:t>8</a:t>
            </a:fld>
            <a:endParaRPr lang="en-US" dirty="0"/>
          </a:p>
        </p:txBody>
      </p:sp>
    </p:spTree>
    <p:extLst>
      <p:ext uri="{BB962C8B-B14F-4D97-AF65-F5344CB8AC3E}">
        <p14:creationId xmlns:p14="http://schemas.microsoft.com/office/powerpoint/2010/main" val="1047592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08840BF-E0D5-4C77-ADE9-6B67AC9E93EF}" type="slidenum">
              <a:rPr lang="en-US" smtClean="0"/>
              <a:pPr>
                <a:defRPr/>
              </a:pPr>
              <a:t>13</a:t>
            </a:fld>
            <a:endParaRPr lang="en-US" dirty="0"/>
          </a:p>
        </p:txBody>
      </p:sp>
    </p:spTree>
    <p:extLst>
      <p:ext uri="{BB962C8B-B14F-4D97-AF65-F5344CB8AC3E}">
        <p14:creationId xmlns:p14="http://schemas.microsoft.com/office/powerpoint/2010/main" val="7271925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2.jpeg"/><Relationship Id="rId4"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 Id="rId5" Type="http://schemas.openxmlformats.org/officeDocument/2006/relationships/image" Target="../media/image8.jpeg"/><Relationship Id="rId4" Type="http://schemas.openxmlformats.org/officeDocument/2006/relationships/image" Target="../media/image1.png"/></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2.xml"/><Relationship Id="rId5" Type="http://schemas.openxmlformats.org/officeDocument/2006/relationships/image" Target="../media/image1.png"/><Relationship Id="rId4" Type="http://schemas.openxmlformats.org/officeDocument/2006/relationships/image" Target="../media/image10.jpeg"/></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4.jpeg"/><Relationship Id="rId1" Type="http://schemas.openxmlformats.org/officeDocument/2006/relationships/slideMaster" Target="../slideMasters/slideMaster2.xml"/><Relationship Id="rId5" Type="http://schemas.openxmlformats.org/officeDocument/2006/relationships/image" Target="../media/image1.png"/><Relationship Id="rId4" Type="http://schemas.openxmlformats.org/officeDocument/2006/relationships/image" Target="../media/image3.png"/></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3.xml"/><Relationship Id="rId4" Type="http://schemas.openxmlformats.org/officeDocument/2006/relationships/image" Target="../media/image1.png"/></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3.xml"/><Relationship Id="rId4" Type="http://schemas.openxmlformats.org/officeDocument/2006/relationships/image" Target="../media/image1.png"/></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 Id="rId5" Type="http://schemas.openxmlformats.org/officeDocument/2006/relationships/image" Target="../media/image2.jpeg"/><Relationship Id="rId4"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2">
            <a:lumMod val="60000"/>
            <a:lumOff val="40000"/>
          </a:schemeClr>
        </a:solidFill>
        <a:effectLst/>
      </p:bgPr>
    </p:bg>
    <p:spTree>
      <p:nvGrpSpPr>
        <p:cNvPr id="1" name=""/>
        <p:cNvGrpSpPr/>
        <p:nvPr/>
      </p:nvGrpSpPr>
      <p:grpSpPr>
        <a:xfrm>
          <a:off x="0" y="0"/>
          <a:ext cx="0" cy="0"/>
          <a:chOff x="0" y="0"/>
          <a:chExt cx="0" cy="0"/>
        </a:xfrm>
      </p:grpSpPr>
      <p:pic>
        <p:nvPicPr>
          <p:cNvPr id="5" name="Picture 7"/>
          <p:cNvPicPr>
            <a:picLocks noChangeAspect="1"/>
          </p:cNvPicPr>
          <p:nvPr userDrawn="1"/>
        </p:nvPicPr>
        <p:blipFill>
          <a:blip r:embed="rId2" cstate="print"/>
          <a:srcRect r="52" b="53"/>
          <a:stretch>
            <a:fillRect/>
          </a:stretch>
        </p:blipFill>
        <p:spPr bwMode="auto">
          <a:xfrm>
            <a:off x="0" y="4076700"/>
            <a:ext cx="9144000" cy="2781300"/>
          </a:xfrm>
          <a:prstGeom prst="rect">
            <a:avLst/>
          </a:prstGeom>
          <a:noFill/>
          <a:ln w="9525">
            <a:noFill/>
            <a:miter lim="800000"/>
            <a:headEnd/>
            <a:tailEnd/>
          </a:ln>
        </p:spPr>
      </p:pic>
      <p:pic>
        <p:nvPicPr>
          <p:cNvPr id="6" name="Picture 9"/>
          <p:cNvPicPr>
            <a:picLocks noChangeAspect="1"/>
          </p:cNvPicPr>
          <p:nvPr userDrawn="1"/>
        </p:nvPicPr>
        <p:blipFill>
          <a:blip r:embed="rId3" cstate="print"/>
          <a:srcRect/>
          <a:stretch>
            <a:fillRect/>
          </a:stretch>
        </p:blipFill>
        <p:spPr bwMode="auto">
          <a:xfrm>
            <a:off x="0" y="0"/>
            <a:ext cx="9144000" cy="6858000"/>
          </a:xfrm>
          <a:prstGeom prst="rect">
            <a:avLst/>
          </a:prstGeom>
          <a:noFill/>
          <a:ln w="9525">
            <a:noFill/>
            <a:miter lim="800000"/>
            <a:headEnd/>
            <a:tailEnd/>
          </a:ln>
        </p:spPr>
      </p:pic>
      <p:pic>
        <p:nvPicPr>
          <p:cNvPr id="7" name="Picture 10"/>
          <p:cNvPicPr>
            <a:picLocks noChangeAspect="1"/>
          </p:cNvPicPr>
          <p:nvPr userDrawn="1"/>
        </p:nvPicPr>
        <p:blipFill>
          <a:blip r:embed="rId4" cstate="print"/>
          <a:srcRect/>
          <a:stretch>
            <a:fillRect/>
          </a:stretch>
        </p:blipFill>
        <p:spPr bwMode="auto">
          <a:xfrm>
            <a:off x="7315200" y="6416675"/>
            <a:ext cx="1390650" cy="234950"/>
          </a:xfrm>
          <a:prstGeom prst="rect">
            <a:avLst/>
          </a:prstGeom>
          <a:noFill/>
          <a:ln w="9525">
            <a:noFill/>
            <a:miter lim="800000"/>
            <a:headEnd/>
            <a:tailEnd/>
          </a:ln>
        </p:spPr>
      </p:pic>
      <p:sp>
        <p:nvSpPr>
          <p:cNvPr id="8" name="TextBox 7"/>
          <p:cNvSpPr txBox="1"/>
          <p:nvPr userDrawn="1"/>
        </p:nvSpPr>
        <p:spPr>
          <a:xfrm>
            <a:off x="-28575" y="-203200"/>
            <a:ext cx="41910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TITLE</a:t>
            </a:r>
          </a:p>
        </p:txBody>
      </p:sp>
      <p:pic>
        <p:nvPicPr>
          <p:cNvPr id="10" name="Picture 12" descr="Fairview_Mixed_header_2.jpg"/>
          <p:cNvPicPr>
            <a:picLocks noChangeAspect="1"/>
          </p:cNvPicPr>
          <p:nvPr userDrawn="1"/>
        </p:nvPicPr>
        <p:blipFill>
          <a:blip r:embed="rId5" cstate="print"/>
          <a:srcRect/>
          <a:stretch>
            <a:fillRect/>
          </a:stretch>
        </p:blipFill>
        <p:spPr bwMode="auto">
          <a:xfrm>
            <a:off x="0" y="0"/>
            <a:ext cx="9144000" cy="914400"/>
          </a:xfrm>
          <a:prstGeom prst="rect">
            <a:avLst/>
          </a:prstGeom>
          <a:noFill/>
          <a:ln w="9525">
            <a:noFill/>
            <a:miter lim="800000"/>
            <a:headEnd/>
            <a:tailEnd/>
          </a:ln>
        </p:spPr>
      </p:pic>
      <p:sp>
        <p:nvSpPr>
          <p:cNvPr id="2" name="Title 1"/>
          <p:cNvSpPr>
            <a:spLocks noGrp="1"/>
          </p:cNvSpPr>
          <p:nvPr>
            <p:ph type="ctrTitle"/>
          </p:nvPr>
        </p:nvSpPr>
        <p:spPr>
          <a:xfrm>
            <a:off x="465137" y="971551"/>
            <a:ext cx="8243887" cy="1695450"/>
          </a:xfrm>
        </p:spPr>
        <p:txBody>
          <a:bodyPr>
            <a:noAutofit/>
          </a:bodyPr>
          <a:lstStyle>
            <a:lvl1pPr>
              <a:spcBef>
                <a:spcPts val="600"/>
              </a:spcBef>
              <a:defRPr sz="6000" baseline="0"/>
            </a:lvl1pPr>
          </a:lstStyle>
          <a:p>
            <a:r>
              <a:rPr lang="en-US" smtClean="0"/>
              <a:t>Click to edit Master title style</a:t>
            </a:r>
            <a:endParaRPr lang="en-US" dirty="0"/>
          </a:p>
        </p:txBody>
      </p:sp>
      <p:sp>
        <p:nvSpPr>
          <p:cNvPr id="3" name="Subtitle 2"/>
          <p:cNvSpPr>
            <a:spLocks noGrp="1"/>
          </p:cNvSpPr>
          <p:nvPr>
            <p:ph type="subTitle" idx="1"/>
          </p:nvPr>
        </p:nvSpPr>
        <p:spPr>
          <a:xfrm>
            <a:off x="484188" y="4076324"/>
            <a:ext cx="8215312" cy="1191001"/>
          </a:xfrm>
        </p:spPr>
        <p:txBody>
          <a:bodyPr>
            <a:normAutofit/>
          </a:bodyPr>
          <a:lstStyle>
            <a:lvl1pPr marL="0" indent="0" algn="l">
              <a:spcBef>
                <a:spcPts val="600"/>
              </a:spcBef>
              <a:buNone/>
              <a:defRPr sz="2000" b="0" i="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Text Placeholder 8"/>
          <p:cNvSpPr>
            <a:spLocks noGrp="1"/>
          </p:cNvSpPr>
          <p:nvPr>
            <p:ph type="body" sz="quarter" idx="13"/>
          </p:nvPr>
        </p:nvSpPr>
        <p:spPr>
          <a:xfrm>
            <a:off x="465138" y="5267325"/>
            <a:ext cx="4106862" cy="438150"/>
          </a:xfrm>
        </p:spPr>
        <p:txBody>
          <a:bodyPr rtlCol="0">
            <a:normAutofit/>
          </a:bodyPr>
          <a:lstStyle>
            <a:lvl1pPr marL="0" indent="0">
              <a:buNone/>
              <a:defRPr lang="en-US" sz="1600" i="0" baseline="0" smtClean="0">
                <a:solidFill>
                  <a:schemeClr val="tx2"/>
                </a:solidFill>
              </a:defRPr>
            </a:lvl1pPr>
            <a:lvl2pPr>
              <a:defRPr lang="en-US" smtClean="0">
                <a:solidFill>
                  <a:schemeClr val="tx1">
                    <a:tint val="75000"/>
                  </a:schemeClr>
                </a:solidFill>
              </a:defRPr>
            </a:lvl2pPr>
            <a:lvl3pPr>
              <a:defRPr lang="en-US" smtClean="0">
                <a:solidFill>
                  <a:schemeClr val="tx1">
                    <a:tint val="75000"/>
                  </a:schemeClr>
                </a:solidFill>
              </a:defRPr>
            </a:lvl3pPr>
            <a:lvl4pPr>
              <a:defRPr lang="en-US" smtClean="0">
                <a:solidFill>
                  <a:schemeClr val="tx1">
                    <a:tint val="75000"/>
                  </a:schemeClr>
                </a:solidFill>
              </a:defRPr>
            </a:lvl4pPr>
            <a:lvl5pPr>
              <a:defRPr lang="en-US">
                <a:solidFill>
                  <a:schemeClr val="tx1">
                    <a:tint val="75000"/>
                  </a:schemeClr>
                </a:solidFill>
              </a:defRPr>
            </a:lvl5pPr>
          </a:lstStyle>
          <a:p>
            <a:pPr lvl="0"/>
            <a:r>
              <a:rPr lang="en-US" smtClean="0"/>
              <a:t>Click to edit Master text styles</a:t>
            </a:r>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8" name="TextBox 7"/>
          <p:cNvSpPr txBox="1"/>
          <p:nvPr userDrawn="1"/>
        </p:nvSpPr>
        <p:spPr>
          <a:xfrm>
            <a:off x="-28575" y="-203200"/>
            <a:ext cx="1039813"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COMPARISON</a:t>
            </a:r>
          </a:p>
        </p:txBody>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466974"/>
            <a:ext cx="3990975" cy="381382"/>
          </a:xfrm>
        </p:spPr>
        <p:txBody>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7688" y="2857501"/>
            <a:ext cx="3949700" cy="3268662"/>
          </a:xfrm>
        </p:spPr>
        <p:txBody>
          <a:bodyPr>
            <a:normAutofit/>
          </a:bodyPr>
          <a:lstStyle>
            <a:lvl1pPr marL="0" indent="0">
              <a:buNone/>
              <a:defRPr sz="1600" baseline="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
        <p:nvSpPr>
          <p:cNvPr id="5" name="Text Placeholder 4"/>
          <p:cNvSpPr>
            <a:spLocks noGrp="1"/>
          </p:cNvSpPr>
          <p:nvPr>
            <p:ph type="body" sz="quarter" idx="3"/>
          </p:nvPr>
        </p:nvSpPr>
        <p:spPr>
          <a:xfrm>
            <a:off x="4610099" y="2466974"/>
            <a:ext cx="4098926" cy="371476"/>
          </a:xfrm>
        </p:spPr>
        <p:txBody>
          <a:bodyPr rtlCol="0">
            <a:normAutofit/>
          </a:bodyPr>
          <a:lstStyle>
            <a:lvl1pPr>
              <a:defRPr lang="en-US" b="0" smtClean="0"/>
            </a:lvl1pPr>
          </a:lstStyle>
          <a:p>
            <a:pPr lvl="0"/>
            <a:r>
              <a:rPr lang="en-US" smtClean="0"/>
              <a:t>Click to edit Master text styles</a:t>
            </a:r>
          </a:p>
        </p:txBody>
      </p:sp>
      <p:sp>
        <p:nvSpPr>
          <p:cNvPr id="6" name="Content Placeholder 5"/>
          <p:cNvSpPr>
            <a:spLocks noGrp="1"/>
          </p:cNvSpPr>
          <p:nvPr>
            <p:ph sz="quarter" idx="4"/>
          </p:nvPr>
        </p:nvSpPr>
        <p:spPr>
          <a:xfrm>
            <a:off x="4645025" y="2857501"/>
            <a:ext cx="4041775" cy="3268662"/>
          </a:xfrm>
        </p:spPr>
        <p:txBody>
          <a:bodyPr rtlCol="0">
            <a:normAutofit/>
          </a:bodyPr>
          <a:lstStyle>
            <a:lvl1pPr marL="0" indent="0">
              <a:buNone/>
              <a:defRPr lang="en-US" sz="1600" baseline="0" dirty="0" smtClean="0"/>
            </a:lvl1pPr>
            <a:lvl2pPr>
              <a:defRPr lang="en-US" sz="2000" dirty="0" smtClean="0"/>
            </a:lvl2pPr>
            <a:lvl3pPr>
              <a:defRPr lang="en-US" sz="1800" dirty="0" smtClean="0"/>
            </a:lvl3pPr>
            <a:lvl4pPr>
              <a:defRPr lang="en-US" sz="1600" dirty="0" smtClean="0"/>
            </a:lvl4pPr>
            <a:lvl5pPr>
              <a:defRPr lang="en-US" sz="1600" dirty="0"/>
            </a:lvl5pPr>
          </a:lstStyle>
          <a:p>
            <a:pPr lvl="0"/>
            <a:r>
              <a:rPr lang="en-US" smtClean="0"/>
              <a:t>Click to edit Master text styles</a:t>
            </a:r>
          </a:p>
        </p:txBody>
      </p:sp>
      <p:sp>
        <p:nvSpPr>
          <p:cNvPr id="9"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10" name="Slide Number Placeholder 5"/>
          <p:cNvSpPr>
            <a:spLocks noGrp="1"/>
          </p:cNvSpPr>
          <p:nvPr>
            <p:ph type="sldNum" sz="quarter" idx="15"/>
          </p:nvPr>
        </p:nvSpPr>
        <p:spPr>
          <a:xfrm>
            <a:off x="452438" y="6384925"/>
            <a:ext cx="534987" cy="365125"/>
          </a:xfrm>
        </p:spPr>
        <p:txBody>
          <a:bodyPr/>
          <a:lstStyle>
            <a:lvl1pPr>
              <a:defRPr smtClean="0"/>
            </a:lvl1pPr>
          </a:lstStyle>
          <a:p>
            <a:pPr>
              <a:defRPr/>
            </a:pPr>
            <a:fld id="{8B4B7CA7-3EC4-4E50-868D-AD7190CF923E}" type="slidenum">
              <a:rPr lang="en-US"/>
              <a:pPr>
                <a:defRPr/>
              </a:pPr>
              <a:t>‹#›</a:t>
            </a:fld>
            <a:endParaRPr lang="en-US" dirty="0"/>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mparison - with Subheads">
    <p:spTree>
      <p:nvGrpSpPr>
        <p:cNvPr id="1" name=""/>
        <p:cNvGrpSpPr/>
        <p:nvPr/>
      </p:nvGrpSpPr>
      <p:grpSpPr>
        <a:xfrm>
          <a:off x="0" y="0"/>
          <a:ext cx="0" cy="0"/>
          <a:chOff x="0" y="0"/>
          <a:chExt cx="0" cy="0"/>
        </a:xfrm>
      </p:grpSpPr>
      <p:sp>
        <p:nvSpPr>
          <p:cNvPr id="10" name="TextBox 9"/>
          <p:cNvSpPr txBox="1"/>
          <p:nvPr userDrawn="1"/>
        </p:nvSpPr>
        <p:spPr>
          <a:xfrm>
            <a:off x="-28575" y="-203200"/>
            <a:ext cx="2262188"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COMPARISON WITH SUBHEAD</a:t>
            </a:r>
          </a:p>
        </p:txBody>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466974"/>
            <a:ext cx="3990975" cy="381382"/>
          </a:xfrm>
        </p:spPr>
        <p:txBody>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7688" y="2857501"/>
            <a:ext cx="3949700" cy="3268662"/>
          </a:xfrm>
        </p:spPr>
        <p:txBody>
          <a:bodyPr>
            <a:normAutofit/>
          </a:bodyPr>
          <a:lstStyle>
            <a:lvl1pPr marL="0" indent="0">
              <a:buNone/>
              <a:defRPr sz="1600" baseline="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
        <p:nvSpPr>
          <p:cNvPr id="5" name="Text Placeholder 4"/>
          <p:cNvSpPr>
            <a:spLocks noGrp="1"/>
          </p:cNvSpPr>
          <p:nvPr>
            <p:ph type="body" sz="quarter" idx="3"/>
          </p:nvPr>
        </p:nvSpPr>
        <p:spPr>
          <a:xfrm>
            <a:off x="4610099" y="2466974"/>
            <a:ext cx="4098926" cy="371476"/>
          </a:xfrm>
        </p:spPr>
        <p:txBody>
          <a:bodyPr rtlCol="0">
            <a:normAutofit/>
          </a:bodyPr>
          <a:lstStyle>
            <a:lvl1pPr>
              <a:defRPr lang="en-US" b="0" smtClean="0"/>
            </a:lvl1pPr>
          </a:lstStyle>
          <a:p>
            <a:pPr lvl="0"/>
            <a:r>
              <a:rPr lang="en-US" smtClean="0"/>
              <a:t>Click to edit Master text styles</a:t>
            </a:r>
          </a:p>
        </p:txBody>
      </p:sp>
      <p:sp>
        <p:nvSpPr>
          <p:cNvPr id="6" name="Content Placeholder 5"/>
          <p:cNvSpPr>
            <a:spLocks noGrp="1"/>
          </p:cNvSpPr>
          <p:nvPr>
            <p:ph sz="quarter" idx="4"/>
          </p:nvPr>
        </p:nvSpPr>
        <p:spPr>
          <a:xfrm>
            <a:off x="4645025" y="2857501"/>
            <a:ext cx="4041775" cy="3268662"/>
          </a:xfrm>
        </p:spPr>
        <p:txBody>
          <a:bodyPr rtlCol="0">
            <a:normAutofit/>
          </a:bodyPr>
          <a:lstStyle>
            <a:lvl1pPr marL="0" indent="0">
              <a:buNone/>
              <a:defRPr lang="en-US" sz="1600" baseline="0" dirty="0" smtClean="0"/>
            </a:lvl1pPr>
            <a:lvl2pPr>
              <a:defRPr lang="en-US" sz="2000" dirty="0" smtClean="0"/>
            </a:lvl2pPr>
            <a:lvl3pPr>
              <a:defRPr lang="en-US" sz="1800" dirty="0" smtClean="0"/>
            </a:lvl3pPr>
            <a:lvl4pPr>
              <a:defRPr lang="en-US" sz="1600" dirty="0" smtClean="0"/>
            </a:lvl4pPr>
            <a:lvl5pPr>
              <a:defRPr lang="en-US" sz="1600" dirty="0"/>
            </a:lvl5pPr>
          </a:lstStyle>
          <a:p>
            <a:pPr lvl="0"/>
            <a:r>
              <a:rPr lang="en-US" smtClean="0"/>
              <a:t>Click to edit Master text styles</a:t>
            </a:r>
          </a:p>
        </p:txBody>
      </p:sp>
      <p:sp>
        <p:nvSpPr>
          <p:cNvPr id="9"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smtClean="0"/>
              <a:t>Click to edit Master text styles</a:t>
            </a:r>
          </a:p>
        </p:txBody>
      </p:sp>
      <p:sp>
        <p:nvSpPr>
          <p:cNvPr id="11"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12" name="Slide Number Placeholder 5"/>
          <p:cNvSpPr>
            <a:spLocks noGrp="1"/>
          </p:cNvSpPr>
          <p:nvPr>
            <p:ph type="sldNum" sz="quarter" idx="15"/>
          </p:nvPr>
        </p:nvSpPr>
        <p:spPr>
          <a:xfrm>
            <a:off x="452438" y="6384925"/>
            <a:ext cx="461962" cy="365125"/>
          </a:xfrm>
        </p:spPr>
        <p:txBody>
          <a:bodyPr/>
          <a:lstStyle>
            <a:lvl1pPr>
              <a:defRPr smtClean="0"/>
            </a:lvl1pPr>
          </a:lstStyle>
          <a:p>
            <a:pPr>
              <a:defRPr/>
            </a:pPr>
            <a:fld id="{6119C6C9-67BE-4390-8CD1-D935CF4C84C5}" type="slidenum">
              <a:rPr lang="en-US"/>
              <a:pPr>
                <a:defRPr/>
              </a:pPr>
              <a:t>‹#›</a:t>
            </a:fld>
            <a:endParaRPr lang="en-US" dirty="0"/>
          </a:p>
        </p:txBody>
      </p:sp>
    </p:spTree>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TextBox 4"/>
          <p:cNvSpPr txBox="1"/>
          <p:nvPr userDrawn="1"/>
        </p:nvSpPr>
        <p:spPr>
          <a:xfrm>
            <a:off x="-28575" y="-203200"/>
            <a:ext cx="86995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TITLE ONLY</a:t>
            </a:r>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7"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smtClean="0"/>
              <a:t>Click to edit Master text styles</a:t>
            </a:r>
          </a:p>
        </p:txBody>
      </p:sp>
      <p:sp>
        <p:nvSpPr>
          <p:cNvPr id="6"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8" name="Slide Number Placeholder 4"/>
          <p:cNvSpPr>
            <a:spLocks noGrp="1"/>
          </p:cNvSpPr>
          <p:nvPr>
            <p:ph type="sldNum" sz="quarter" idx="15"/>
          </p:nvPr>
        </p:nvSpPr>
        <p:spPr/>
        <p:txBody>
          <a:bodyPr/>
          <a:lstStyle>
            <a:lvl1pPr>
              <a:defRPr smtClean="0"/>
            </a:lvl1pPr>
          </a:lstStyle>
          <a:p>
            <a:pPr>
              <a:defRPr/>
            </a:pPr>
            <a:fld id="{BC81379F-53CC-4A60-9B5E-285680F549C9}" type="slidenum">
              <a:rPr lang="en-US"/>
              <a:pPr>
                <a:defRPr/>
              </a:pPr>
              <a:t>‹#›</a:t>
            </a:fld>
            <a:endParaRPr lang="en-US" dirty="0"/>
          </a:p>
        </p:txBody>
      </p:sp>
    </p:spTree>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TextBox 2"/>
          <p:cNvSpPr txBox="1"/>
          <p:nvPr userDrawn="1"/>
        </p:nvSpPr>
        <p:spPr>
          <a:xfrm>
            <a:off x="-28575" y="-203200"/>
            <a:ext cx="503238"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BLANK</a:t>
            </a:r>
          </a:p>
        </p:txBody>
      </p:sp>
      <p:sp>
        <p:nvSpPr>
          <p:cNvPr id="5"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4" name="Slide Number Placeholder 3"/>
          <p:cNvSpPr>
            <a:spLocks noGrp="1"/>
          </p:cNvSpPr>
          <p:nvPr>
            <p:ph type="sldNum" sz="quarter" idx="15"/>
          </p:nvPr>
        </p:nvSpPr>
        <p:spPr/>
        <p:txBody>
          <a:bodyPr/>
          <a:lstStyle>
            <a:lvl1pPr>
              <a:defRPr smtClean="0"/>
            </a:lvl1pPr>
          </a:lstStyle>
          <a:p>
            <a:pPr>
              <a:defRPr/>
            </a:pPr>
            <a:fld id="{D94B5F46-E910-405F-B5DB-D6A4BEDF5448}" type="slidenum">
              <a:rPr lang="en-US"/>
              <a:pPr>
                <a:defRPr/>
              </a:pPr>
              <a:t>‹#›</a:t>
            </a:fld>
            <a:endParaRPr lang="en-US" dirty="0"/>
          </a:p>
        </p:txBody>
      </p:sp>
    </p:spTree>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with Caption AVOID">
    <p:spTree>
      <p:nvGrpSpPr>
        <p:cNvPr id="1" name=""/>
        <p:cNvGrpSpPr/>
        <p:nvPr/>
      </p:nvGrpSpPr>
      <p:grpSpPr>
        <a:xfrm>
          <a:off x="0" y="0"/>
          <a:ext cx="0" cy="0"/>
          <a:chOff x="0" y="0"/>
          <a:chExt cx="0" cy="0"/>
        </a:xfrm>
      </p:grpSpPr>
      <p:sp>
        <p:nvSpPr>
          <p:cNvPr id="6" name="TextBox 5"/>
          <p:cNvSpPr txBox="1"/>
          <p:nvPr userDrawn="1"/>
        </p:nvSpPr>
        <p:spPr>
          <a:xfrm>
            <a:off x="-28575" y="-203200"/>
            <a:ext cx="955675"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DO NOT USE</a:t>
            </a:r>
          </a:p>
        </p:txBody>
      </p:sp>
      <p:sp>
        <p:nvSpPr>
          <p:cNvPr id="2" name="Title 1"/>
          <p:cNvSpPr>
            <a:spLocks noGrp="1"/>
          </p:cNvSpPr>
          <p:nvPr>
            <p:ph type="title"/>
          </p:nvPr>
        </p:nvSpPr>
        <p:spPr>
          <a:xfrm>
            <a:off x="457200" y="1506538"/>
            <a:ext cx="3008313" cy="893762"/>
          </a:xfrm>
        </p:spPr>
        <p:txBody>
          <a:bodyPr anchor="t"/>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3575050" y="1506538"/>
            <a:ext cx="5111750" cy="4619625"/>
          </a:xfrm>
        </p:spPr>
        <p:txBody>
          <a:bodyPr>
            <a:normAutofit/>
          </a:bodyPr>
          <a:lstStyle>
            <a:lvl1pPr>
              <a:defRPr sz="2400"/>
            </a:lvl1pPr>
            <a:lvl2pPr>
              <a:defRPr sz="2400"/>
            </a:lvl2pPr>
            <a:lvl3pPr>
              <a:defRPr sz="2400"/>
            </a:lvl3pPr>
            <a:lvl4pPr>
              <a:defRPr sz="2400"/>
            </a:lvl4pPr>
            <a:lvl5pPr>
              <a:defRPr sz="2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p:txBody>
      </p:sp>
      <p:sp>
        <p:nvSpPr>
          <p:cNvPr id="4" name="Text Placeholder 3"/>
          <p:cNvSpPr>
            <a:spLocks noGrp="1"/>
          </p:cNvSpPr>
          <p:nvPr>
            <p:ph type="body" sz="half" idx="2"/>
          </p:nvPr>
        </p:nvSpPr>
        <p:spPr>
          <a:xfrm>
            <a:off x="457200" y="2423697"/>
            <a:ext cx="3008313" cy="370246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7" name="Slide Number Placeholder 6"/>
          <p:cNvSpPr>
            <a:spLocks noGrp="1"/>
          </p:cNvSpPr>
          <p:nvPr>
            <p:ph type="sldNum" sz="quarter" idx="15"/>
          </p:nvPr>
        </p:nvSpPr>
        <p:spPr/>
        <p:txBody>
          <a:bodyPr/>
          <a:lstStyle>
            <a:lvl1pPr>
              <a:defRPr smtClean="0"/>
            </a:lvl1pPr>
          </a:lstStyle>
          <a:p>
            <a:pPr>
              <a:defRPr/>
            </a:pPr>
            <a:fld id="{DE31CE6B-1A69-4065-9A0E-75566D1EA00F}" type="slidenum">
              <a:rPr lang="en-US"/>
              <a:pPr>
                <a:defRPr/>
              </a:pPr>
              <a:t>‹#›</a:t>
            </a:fld>
            <a:endParaRPr lang="en-US" dirty="0"/>
          </a:p>
        </p:txBody>
      </p:sp>
    </p:spTree>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orizontal Picture">
    <p:spTree>
      <p:nvGrpSpPr>
        <p:cNvPr id="1" name=""/>
        <p:cNvGrpSpPr/>
        <p:nvPr/>
      </p:nvGrpSpPr>
      <p:grpSpPr>
        <a:xfrm>
          <a:off x="0" y="0"/>
          <a:ext cx="0" cy="0"/>
          <a:chOff x="0" y="0"/>
          <a:chExt cx="0" cy="0"/>
        </a:xfrm>
      </p:grpSpPr>
      <p:sp>
        <p:nvSpPr>
          <p:cNvPr id="6" name="TextBox 5"/>
          <p:cNvSpPr txBox="1"/>
          <p:nvPr userDrawn="1"/>
        </p:nvSpPr>
        <p:spPr>
          <a:xfrm>
            <a:off x="-28575" y="-203200"/>
            <a:ext cx="1692275"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HORIZONTAL PICTURE</a:t>
            </a:r>
          </a:p>
        </p:txBody>
      </p:sp>
      <p:sp>
        <p:nvSpPr>
          <p:cNvPr id="2" name="Title 1"/>
          <p:cNvSpPr>
            <a:spLocks noGrp="1"/>
          </p:cNvSpPr>
          <p:nvPr>
            <p:ph type="title"/>
          </p:nvPr>
        </p:nvSpPr>
        <p:spPr>
          <a:xfrm>
            <a:off x="458787" y="966525"/>
            <a:ext cx="8250237" cy="636408"/>
          </a:xfrm>
        </p:spPr>
        <p:txBody>
          <a:bodyPr rtlCol="0">
            <a:normAutofit/>
          </a:bodyPr>
          <a:lstStyle>
            <a:lvl1pPr>
              <a:defRPr lang="en-US"/>
            </a:lvl1pPr>
          </a:lstStyle>
          <a:p>
            <a:pPr lvl="0"/>
            <a:r>
              <a:rPr lang="en-US" smtClean="0"/>
              <a:t>Click to edit Master title style</a:t>
            </a:r>
            <a:endParaRPr lang="en-US" dirty="0"/>
          </a:p>
        </p:txBody>
      </p:sp>
      <p:sp>
        <p:nvSpPr>
          <p:cNvPr id="3" name="Picture Placeholder 2"/>
          <p:cNvSpPr>
            <a:spLocks noGrp="1"/>
          </p:cNvSpPr>
          <p:nvPr>
            <p:ph type="pic" idx="1"/>
          </p:nvPr>
        </p:nvSpPr>
        <p:spPr>
          <a:xfrm>
            <a:off x="547688" y="2486025"/>
            <a:ext cx="8161337" cy="3681412"/>
          </a:xfrm>
        </p:spPr>
        <p:txBody>
          <a:bodyPr rtlCol="0">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465138" y="1601788"/>
            <a:ext cx="8243887" cy="527050"/>
          </a:xfrm>
        </p:spPr>
        <p:txBody>
          <a:bodyPr tIns="45720" rtlCol="0" anchor="b">
            <a:normAutofit/>
          </a:bodyPr>
          <a:lstStyle>
            <a:lvl1pPr marL="0" indent="0">
              <a:buNone/>
              <a:defRPr lang="en-US" sz="2800" i="1" smtClean="0">
                <a:solidFill>
                  <a:schemeClr val="accent4"/>
                </a:solidFill>
                <a:latin typeface="+mj-lt"/>
                <a:ea typeface="+mj-ea"/>
                <a:cs typeface="+mj-cs"/>
              </a:defRPr>
            </a:lvl1pPr>
          </a:lstStyle>
          <a:p>
            <a:pPr lvl="0"/>
            <a:r>
              <a:rPr lang="en-US" smtClean="0"/>
              <a:t>Click to edit Master text styles</a:t>
            </a:r>
          </a:p>
        </p:txBody>
      </p:sp>
      <p:sp>
        <p:nvSpPr>
          <p:cNvPr id="8"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7" name="Slide Number Placeholder 6"/>
          <p:cNvSpPr>
            <a:spLocks noGrp="1"/>
          </p:cNvSpPr>
          <p:nvPr>
            <p:ph type="sldNum" sz="quarter" idx="15"/>
          </p:nvPr>
        </p:nvSpPr>
        <p:spPr/>
        <p:txBody>
          <a:bodyPr/>
          <a:lstStyle>
            <a:lvl1pPr>
              <a:defRPr smtClean="0"/>
            </a:lvl1pPr>
          </a:lstStyle>
          <a:p>
            <a:pPr>
              <a:defRPr/>
            </a:pPr>
            <a:fld id="{938CAD64-725B-434A-A15C-D83820C93E66}" type="slidenum">
              <a:rPr lang="en-US"/>
              <a:pPr>
                <a:defRPr/>
              </a:pPr>
              <a:t>‹#›</a:t>
            </a:fld>
            <a:endParaRPr lang="en-US" dirty="0"/>
          </a:p>
        </p:txBody>
      </p:sp>
    </p:spTree>
  </p:cSld>
  <p:clrMapOvr>
    <a:masterClrMapping/>
  </p:clrMapOvr>
  <p:transition spd="med">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Full Bleed Picture">
    <p:spTree>
      <p:nvGrpSpPr>
        <p:cNvPr id="1" name=""/>
        <p:cNvGrpSpPr/>
        <p:nvPr/>
      </p:nvGrpSpPr>
      <p:grpSpPr>
        <a:xfrm>
          <a:off x="0" y="0"/>
          <a:ext cx="0" cy="0"/>
          <a:chOff x="0" y="0"/>
          <a:chExt cx="0" cy="0"/>
        </a:xfrm>
      </p:grpSpPr>
      <p:sp>
        <p:nvSpPr>
          <p:cNvPr id="4" name="TextBox 3"/>
          <p:cNvSpPr txBox="1"/>
          <p:nvPr userDrawn="1"/>
        </p:nvSpPr>
        <p:spPr>
          <a:xfrm>
            <a:off x="-28575" y="-203200"/>
            <a:ext cx="167640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FULL BLEED PICTURE</a:t>
            </a:r>
          </a:p>
        </p:txBody>
      </p:sp>
      <p:sp>
        <p:nvSpPr>
          <p:cNvPr id="3" name="Picture Placeholder 2"/>
          <p:cNvSpPr>
            <a:spLocks noGrp="1"/>
          </p:cNvSpPr>
          <p:nvPr>
            <p:ph type="pic" idx="1"/>
          </p:nvPr>
        </p:nvSpPr>
        <p:spPr>
          <a:xfrm>
            <a:off x="0" y="0"/>
            <a:ext cx="9144000" cy="6858000"/>
          </a:xfrm>
        </p:spPr>
        <p:txBody>
          <a:bodyPr rtlCol="0">
            <a:normAutofit/>
          </a:bodyPr>
          <a:lstStyle>
            <a:lvl1pPr marL="0" indent="0">
              <a:buNone/>
              <a:defRPr sz="18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2" name="Title 1"/>
          <p:cNvSpPr>
            <a:spLocks noGrp="1"/>
          </p:cNvSpPr>
          <p:nvPr>
            <p:ph type="title"/>
          </p:nvPr>
        </p:nvSpPr>
        <p:spPr>
          <a:xfrm>
            <a:off x="458787" y="966525"/>
            <a:ext cx="8250237" cy="636408"/>
          </a:xfrm>
        </p:spPr>
        <p:txBody>
          <a:bodyPr rtlCol="0">
            <a:normAutofit/>
          </a:bodyPr>
          <a:lstStyle>
            <a:lvl1pPr>
              <a:defRPr lang="en-US" baseline="0"/>
            </a:lvl1pPr>
          </a:lstStyle>
          <a:p>
            <a:pPr lvl="0"/>
            <a:r>
              <a:rPr lang="en-US" smtClean="0"/>
              <a:t>Click to edit Master title style</a:t>
            </a:r>
            <a:endParaRPr lang="en-US" dirty="0"/>
          </a:p>
        </p:txBody>
      </p:sp>
    </p:spTree>
  </p:cSld>
  <p:clrMapOvr>
    <a:masterClrMapping/>
  </p:clrMapOvr>
  <p:transition spd="med">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Vertical Title and Text">
    <p:spTree>
      <p:nvGrpSpPr>
        <p:cNvPr id="1" name=""/>
        <p:cNvGrpSpPr/>
        <p:nvPr/>
      </p:nvGrpSpPr>
      <p:grpSpPr>
        <a:xfrm>
          <a:off x="0" y="0"/>
          <a:ext cx="0" cy="0"/>
          <a:chOff x="0" y="0"/>
          <a:chExt cx="0" cy="0"/>
        </a:xfrm>
      </p:grpSpPr>
      <p:pic>
        <p:nvPicPr>
          <p:cNvPr id="6" name="Picture 7"/>
          <p:cNvPicPr>
            <a:picLocks noChangeAspect="1"/>
          </p:cNvPicPr>
          <p:nvPr userDrawn="1"/>
        </p:nvPicPr>
        <p:blipFill>
          <a:blip r:embed="rId2" cstate="print"/>
          <a:srcRect/>
          <a:stretch>
            <a:fillRect/>
          </a:stretch>
        </p:blipFill>
        <p:spPr bwMode="auto">
          <a:xfrm>
            <a:off x="231775" y="5248275"/>
            <a:ext cx="233363" cy="1390650"/>
          </a:xfrm>
          <a:prstGeom prst="rect">
            <a:avLst/>
          </a:prstGeom>
          <a:noFill/>
          <a:ln w="9525">
            <a:noFill/>
            <a:miter lim="800000"/>
            <a:headEnd/>
            <a:tailEnd/>
          </a:ln>
        </p:spPr>
      </p:pic>
      <p:sp>
        <p:nvSpPr>
          <p:cNvPr id="8" name="TextBox 7"/>
          <p:cNvSpPr txBox="1"/>
          <p:nvPr userDrawn="1"/>
        </p:nvSpPr>
        <p:spPr>
          <a:xfrm>
            <a:off x="-28575" y="-203200"/>
            <a:ext cx="302895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VERTICAL TITLE &amp; TEXT (can use for print)</a:t>
            </a:r>
          </a:p>
        </p:txBody>
      </p:sp>
      <p:pic>
        <p:nvPicPr>
          <p:cNvPr id="9" name="Picture 10" descr="Fairview_Mixed_header_2.jpg"/>
          <p:cNvPicPr>
            <a:picLocks noChangeAspect="1"/>
          </p:cNvPicPr>
          <p:nvPr userDrawn="1"/>
        </p:nvPicPr>
        <p:blipFill>
          <a:blip r:embed="rId3" cstate="print"/>
          <a:srcRect/>
          <a:stretch>
            <a:fillRect/>
          </a:stretch>
        </p:blipFill>
        <p:spPr bwMode="auto">
          <a:xfrm>
            <a:off x="8458200" y="0"/>
            <a:ext cx="685800" cy="6858000"/>
          </a:xfrm>
          <a:prstGeom prst="rect">
            <a:avLst/>
          </a:prstGeom>
          <a:noFill/>
          <a:ln w="9525">
            <a:noFill/>
            <a:miter lim="800000"/>
            <a:headEnd/>
            <a:tailEnd/>
          </a:ln>
        </p:spPr>
      </p:pic>
      <p:sp>
        <p:nvSpPr>
          <p:cNvPr id="2" name="Vertical Title 1"/>
          <p:cNvSpPr>
            <a:spLocks noGrp="1"/>
          </p:cNvSpPr>
          <p:nvPr>
            <p:ph type="title" orient="vert"/>
          </p:nvPr>
        </p:nvSpPr>
        <p:spPr>
          <a:xfrm>
            <a:off x="7509596" y="438150"/>
            <a:ext cx="945430" cy="6200775"/>
          </a:xfrm>
        </p:spPr>
        <p:txBody>
          <a:bodyPr vert="eaVert"/>
          <a:lstStyle>
            <a:lvl1pPr>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2171" y="447675"/>
            <a:ext cx="6147247" cy="6220716"/>
          </a:xfrm>
        </p:spPr>
        <p:txBody>
          <a:bodyPr vert="eaVert">
            <a:normAutofit/>
          </a:bodyPr>
          <a:lstStyle>
            <a:lvl1pPr>
              <a:defRPr sz="2000"/>
            </a:lvl1pPr>
            <a:lvl2pPr>
              <a:defRPr sz="2000"/>
            </a:lvl2pPr>
            <a:lvl3pPr>
              <a:defRPr sz="20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7"/>
          <p:cNvSpPr>
            <a:spLocks noGrp="1"/>
          </p:cNvSpPr>
          <p:nvPr>
            <p:ph type="body" sz="quarter" idx="13"/>
          </p:nvPr>
        </p:nvSpPr>
        <p:spPr>
          <a:xfrm rot="5400000">
            <a:off x="4159963" y="3270142"/>
            <a:ext cx="6189789" cy="527050"/>
          </a:xfrm>
        </p:spPr>
        <p:txBody>
          <a:bodyPr tIns="45720" rtlCol="0" anchor="b">
            <a:normAutofit/>
          </a:bodyPr>
          <a:lstStyle>
            <a:lvl1pPr>
              <a:defRPr lang="en-US" sz="2400" i="1" smtClean="0">
                <a:solidFill>
                  <a:schemeClr val="accent4"/>
                </a:solidFill>
                <a:latin typeface="+mj-lt"/>
                <a:ea typeface="+mj-ea"/>
                <a:cs typeface="+mj-cs"/>
              </a:defRPr>
            </a:lvl1pPr>
            <a:lvl2pPr>
              <a:defRPr lang="en-US" smtClean="0"/>
            </a:lvl2pPr>
            <a:lvl3pPr>
              <a:defRPr lang="en-US" smtClean="0"/>
            </a:lvl3pPr>
            <a:lvl4pPr>
              <a:defRPr lang="en-US" smtClean="0"/>
            </a:lvl4pPr>
            <a:lvl5pPr>
              <a:defRPr lang="en-US"/>
            </a:lvl5pPr>
          </a:lstStyle>
          <a:p>
            <a:pPr lvl="0"/>
            <a:r>
              <a:rPr lang="en-US" smtClean="0"/>
              <a:t>Click to edit Master text styles</a:t>
            </a:r>
          </a:p>
        </p:txBody>
      </p:sp>
      <p:sp>
        <p:nvSpPr>
          <p:cNvPr id="11" name="Text Placeholder 4"/>
          <p:cNvSpPr>
            <a:spLocks noGrp="1"/>
          </p:cNvSpPr>
          <p:nvPr>
            <p:ph type="body" sz="quarter" idx="14"/>
          </p:nvPr>
        </p:nvSpPr>
        <p:spPr>
          <a:xfrm rot="5400000">
            <a:off x="-1558075" y="2723635"/>
            <a:ext cx="4138158" cy="429421"/>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10" name="Slide Number Placeholder 5"/>
          <p:cNvSpPr>
            <a:spLocks noGrp="1"/>
          </p:cNvSpPr>
          <p:nvPr>
            <p:ph type="sldNum" sz="quarter" idx="15"/>
          </p:nvPr>
        </p:nvSpPr>
        <p:spPr>
          <a:xfrm rot="5400000">
            <a:off x="103188" y="460375"/>
            <a:ext cx="523875" cy="365125"/>
          </a:xfrm>
        </p:spPr>
        <p:txBody>
          <a:bodyPr/>
          <a:lstStyle>
            <a:lvl1pPr>
              <a:defRPr smtClean="0"/>
            </a:lvl1pPr>
          </a:lstStyle>
          <a:p>
            <a:pPr>
              <a:defRPr/>
            </a:pPr>
            <a:fld id="{A2925324-0CEC-4436-B00E-AE3F1086BB80}" type="slidenum">
              <a:rPr lang="en-US"/>
              <a:pPr>
                <a:defRPr/>
              </a:pPr>
              <a:t>‹#›</a:t>
            </a:fld>
            <a:endParaRPr lang="en-US" dirty="0"/>
          </a:p>
        </p:txBody>
      </p:sp>
    </p:spTree>
  </p:cSld>
  <p:clrMapOvr>
    <a:masterClrMapping/>
  </p:clrMapOvr>
  <p:transition spd="med">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chemeClr val="accent2">
            <a:lumMod val="60000"/>
            <a:lumOff val="40000"/>
          </a:schemeClr>
        </a:solidFill>
        <a:effectLst/>
      </p:bgPr>
    </p:bg>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6" name="Picture 8"/>
          <p:cNvPicPr>
            <a:picLocks noChangeAspect="1"/>
          </p:cNvPicPr>
          <p:nvPr userDrawn="1"/>
        </p:nvPicPr>
        <p:blipFill>
          <a:blip r:embed="rId3" cstate="print"/>
          <a:srcRect r="52" b="53"/>
          <a:stretch>
            <a:fillRect/>
          </a:stretch>
        </p:blipFill>
        <p:spPr bwMode="auto">
          <a:xfrm>
            <a:off x="0" y="4076700"/>
            <a:ext cx="9144000" cy="2781300"/>
          </a:xfrm>
          <a:prstGeom prst="rect">
            <a:avLst/>
          </a:prstGeom>
          <a:noFill/>
          <a:ln w="9525">
            <a:noFill/>
            <a:miter lim="800000"/>
            <a:headEnd/>
            <a:tailEnd/>
          </a:ln>
        </p:spPr>
      </p:pic>
      <p:pic>
        <p:nvPicPr>
          <p:cNvPr id="7" name="Picture 9"/>
          <p:cNvPicPr>
            <a:picLocks noChangeAspect="1"/>
          </p:cNvPicPr>
          <p:nvPr userDrawn="1"/>
        </p:nvPicPr>
        <p:blipFill>
          <a:blip r:embed="rId4" cstate="print"/>
          <a:srcRect/>
          <a:stretch>
            <a:fillRect/>
          </a:stretch>
        </p:blipFill>
        <p:spPr bwMode="auto">
          <a:xfrm>
            <a:off x="7315200" y="6416675"/>
            <a:ext cx="1390650" cy="234950"/>
          </a:xfrm>
          <a:prstGeom prst="rect">
            <a:avLst/>
          </a:prstGeom>
          <a:noFill/>
          <a:ln w="9525">
            <a:noFill/>
            <a:miter lim="800000"/>
            <a:headEnd/>
            <a:tailEnd/>
          </a:ln>
        </p:spPr>
      </p:pic>
      <p:sp>
        <p:nvSpPr>
          <p:cNvPr id="8" name="TextBox 7"/>
          <p:cNvSpPr txBox="1"/>
          <p:nvPr userDrawn="1"/>
        </p:nvSpPr>
        <p:spPr>
          <a:xfrm>
            <a:off x="-28575" y="-203200"/>
            <a:ext cx="41910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TITLE</a:t>
            </a:r>
          </a:p>
        </p:txBody>
      </p:sp>
      <p:pic>
        <p:nvPicPr>
          <p:cNvPr id="10" name="Picture 12" descr="Fairview_Provider_Header_2.jpg"/>
          <p:cNvPicPr>
            <a:picLocks noChangeAspect="1"/>
          </p:cNvPicPr>
          <p:nvPr userDrawn="1"/>
        </p:nvPicPr>
        <p:blipFill>
          <a:blip r:embed="rId5" cstate="print"/>
          <a:srcRect/>
          <a:stretch>
            <a:fillRect/>
          </a:stretch>
        </p:blipFill>
        <p:spPr bwMode="auto">
          <a:xfrm>
            <a:off x="0" y="0"/>
            <a:ext cx="9144000" cy="914400"/>
          </a:xfrm>
          <a:prstGeom prst="rect">
            <a:avLst/>
          </a:prstGeom>
          <a:noFill/>
          <a:ln w="9525">
            <a:noFill/>
            <a:miter lim="800000"/>
            <a:headEnd/>
            <a:tailEnd/>
          </a:ln>
        </p:spPr>
      </p:pic>
      <p:sp>
        <p:nvSpPr>
          <p:cNvPr id="2" name="Title 1"/>
          <p:cNvSpPr>
            <a:spLocks noGrp="1"/>
          </p:cNvSpPr>
          <p:nvPr>
            <p:ph type="ctrTitle"/>
          </p:nvPr>
        </p:nvSpPr>
        <p:spPr>
          <a:xfrm>
            <a:off x="465137" y="971551"/>
            <a:ext cx="8243887" cy="1695450"/>
          </a:xfrm>
        </p:spPr>
        <p:txBody>
          <a:bodyPr>
            <a:noAutofit/>
          </a:bodyPr>
          <a:lstStyle>
            <a:lvl1pPr>
              <a:spcBef>
                <a:spcPts val="600"/>
              </a:spcBef>
              <a:defRPr sz="6000" baseline="0"/>
            </a:lvl1pPr>
          </a:lstStyle>
          <a:p>
            <a:r>
              <a:rPr lang="en-US" smtClean="0"/>
              <a:t>Click to edit Master title style</a:t>
            </a:r>
            <a:endParaRPr lang="en-US" dirty="0"/>
          </a:p>
        </p:txBody>
      </p:sp>
      <p:sp>
        <p:nvSpPr>
          <p:cNvPr id="3" name="Subtitle 2"/>
          <p:cNvSpPr>
            <a:spLocks noGrp="1"/>
          </p:cNvSpPr>
          <p:nvPr>
            <p:ph type="subTitle" idx="1"/>
          </p:nvPr>
        </p:nvSpPr>
        <p:spPr>
          <a:xfrm>
            <a:off x="484188" y="4076324"/>
            <a:ext cx="8215312" cy="1191001"/>
          </a:xfrm>
        </p:spPr>
        <p:txBody>
          <a:bodyPr>
            <a:normAutofit/>
          </a:bodyPr>
          <a:lstStyle>
            <a:lvl1pPr marL="0" indent="0" algn="l">
              <a:spcBef>
                <a:spcPts val="600"/>
              </a:spcBef>
              <a:buNone/>
              <a:defRPr sz="2000" b="0" i="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Text Placeholder 8"/>
          <p:cNvSpPr>
            <a:spLocks noGrp="1"/>
          </p:cNvSpPr>
          <p:nvPr>
            <p:ph type="body" sz="quarter" idx="13"/>
          </p:nvPr>
        </p:nvSpPr>
        <p:spPr>
          <a:xfrm>
            <a:off x="465138" y="5267325"/>
            <a:ext cx="4106862" cy="438150"/>
          </a:xfrm>
        </p:spPr>
        <p:txBody>
          <a:bodyPr rtlCol="0">
            <a:normAutofit/>
          </a:bodyPr>
          <a:lstStyle>
            <a:lvl1pPr marL="0" indent="0">
              <a:buNone/>
              <a:defRPr lang="en-US" sz="1600" i="0" baseline="0" smtClean="0">
                <a:solidFill>
                  <a:schemeClr val="tx2"/>
                </a:solidFill>
              </a:defRPr>
            </a:lvl1pPr>
            <a:lvl2pPr>
              <a:defRPr lang="en-US" smtClean="0">
                <a:solidFill>
                  <a:schemeClr val="tx1">
                    <a:tint val="75000"/>
                  </a:schemeClr>
                </a:solidFill>
              </a:defRPr>
            </a:lvl2pPr>
            <a:lvl3pPr>
              <a:defRPr lang="en-US" smtClean="0">
                <a:solidFill>
                  <a:schemeClr val="tx1">
                    <a:tint val="75000"/>
                  </a:schemeClr>
                </a:solidFill>
              </a:defRPr>
            </a:lvl3pPr>
            <a:lvl4pPr>
              <a:defRPr lang="en-US" smtClean="0">
                <a:solidFill>
                  <a:schemeClr val="tx1">
                    <a:tint val="75000"/>
                  </a:schemeClr>
                </a:solidFill>
              </a:defRPr>
            </a:lvl4pPr>
            <a:lvl5pPr>
              <a:defRPr lang="en-US">
                <a:solidFill>
                  <a:schemeClr val="tx1">
                    <a:tint val="75000"/>
                  </a:schemeClr>
                </a:solidFill>
              </a:defRPr>
            </a:lvl5pPr>
          </a:lstStyle>
          <a:p>
            <a:pPr lvl="0"/>
            <a:r>
              <a:rPr lang="en-US" smtClean="0"/>
              <a:t>Click to edit Master text styles</a:t>
            </a:r>
          </a:p>
        </p:txBody>
      </p:sp>
    </p:spTree>
  </p:cSld>
  <p:clrMapOvr>
    <a:masterClrMapping/>
  </p:clrMapOvr>
  <p:transition spd="med">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Agenda">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print"/>
          <a:srcRect r="52" b="53"/>
          <a:stretch>
            <a:fillRect/>
          </a:stretch>
        </p:blipFill>
        <p:spPr bwMode="auto">
          <a:xfrm>
            <a:off x="0" y="4076700"/>
            <a:ext cx="9144000" cy="2781300"/>
          </a:xfrm>
          <a:prstGeom prst="rect">
            <a:avLst/>
          </a:prstGeom>
          <a:noFill/>
          <a:ln w="9525">
            <a:noFill/>
            <a:miter lim="800000"/>
            <a:headEnd/>
            <a:tailEnd/>
          </a:ln>
        </p:spPr>
      </p:pic>
      <p:sp>
        <p:nvSpPr>
          <p:cNvPr id="6" name="TextBox 5"/>
          <p:cNvSpPr txBox="1"/>
          <p:nvPr userDrawn="1"/>
        </p:nvSpPr>
        <p:spPr>
          <a:xfrm>
            <a:off x="-28575" y="-203200"/>
            <a:ext cx="649288"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AGENDA</a:t>
            </a:r>
          </a:p>
        </p:txBody>
      </p:sp>
      <p:sp>
        <p:nvSpPr>
          <p:cNvPr id="2" name="Title 1"/>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marL="514350" indent="-514350">
              <a:lnSpc>
                <a:spcPct val="150000"/>
              </a:lnSpc>
              <a:buClr>
                <a:schemeClr val="accent3"/>
              </a:buClr>
              <a:buSzPct val="150000"/>
              <a:buFont typeface="+mj-lt"/>
              <a:buAutoNum type="arabicPeriod"/>
              <a:defRPr sz="2400" baseline="0"/>
            </a:lvl1pPr>
          </a:lstStyle>
          <a:p>
            <a:pPr lvl="0"/>
            <a:r>
              <a:rPr lang="en-US" smtClean="0"/>
              <a:t>Click to edit Master text styles</a:t>
            </a:r>
          </a:p>
          <a:p>
            <a:pPr lvl="1"/>
            <a:r>
              <a:rPr lang="en-US" smtClean="0"/>
              <a:t>Second level</a:t>
            </a:r>
          </a:p>
          <a:p>
            <a:pPr lvl="2"/>
            <a:r>
              <a:rPr lang="en-US" smtClean="0"/>
              <a:t>Third level</a:t>
            </a:r>
          </a:p>
        </p:txBody>
      </p:sp>
      <p:sp>
        <p:nvSpPr>
          <p:cNvPr id="7"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dirty="0" smtClean="0"/>
              <a:t>Click to edit Master text styles</a:t>
            </a:r>
          </a:p>
        </p:txBody>
      </p:sp>
      <p:sp>
        <p:nvSpPr>
          <p:cNvPr id="8" name="Slide Number Placeholder 5"/>
          <p:cNvSpPr>
            <a:spLocks noGrp="1"/>
          </p:cNvSpPr>
          <p:nvPr>
            <p:ph type="sldNum" sz="quarter" idx="14"/>
          </p:nvPr>
        </p:nvSpPr>
        <p:spPr/>
        <p:txBody>
          <a:bodyPr/>
          <a:lstStyle>
            <a:lvl1pPr>
              <a:defRPr smtClean="0"/>
            </a:lvl1pPr>
          </a:lstStyle>
          <a:p>
            <a:pPr>
              <a:defRPr/>
            </a:pPr>
            <a:fld id="{646D0B5A-F26F-4B12-B5F1-E401A28D3D20}" type="slidenum">
              <a:rPr lang="en-US"/>
              <a:pPr>
                <a:defRPr/>
              </a:pPr>
              <a:t>‹#›</a:t>
            </a:fld>
            <a:endParaRPr lang="en-US" dirty="0"/>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pic>
        <p:nvPicPr>
          <p:cNvPr id="5" name="Picture 7"/>
          <p:cNvPicPr>
            <a:picLocks noChangeAspect="1"/>
          </p:cNvPicPr>
          <p:nvPr userDrawn="1"/>
        </p:nvPicPr>
        <p:blipFill>
          <a:blip r:embed="rId2" cstate="print"/>
          <a:srcRect r="52" b="53"/>
          <a:stretch>
            <a:fillRect/>
          </a:stretch>
        </p:blipFill>
        <p:spPr bwMode="auto">
          <a:xfrm>
            <a:off x="0" y="4076700"/>
            <a:ext cx="9144000" cy="2781300"/>
          </a:xfrm>
          <a:prstGeom prst="rect">
            <a:avLst/>
          </a:prstGeom>
          <a:noFill/>
          <a:ln w="9525">
            <a:noFill/>
            <a:miter lim="800000"/>
            <a:headEnd/>
            <a:tailEnd/>
          </a:ln>
        </p:spPr>
      </p:pic>
      <p:sp>
        <p:nvSpPr>
          <p:cNvPr id="6" name="TextBox 5"/>
          <p:cNvSpPr txBox="1"/>
          <p:nvPr userDrawn="1"/>
        </p:nvSpPr>
        <p:spPr>
          <a:xfrm>
            <a:off x="-28575" y="-203200"/>
            <a:ext cx="649288"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AGENDA</a:t>
            </a:r>
          </a:p>
        </p:txBody>
      </p:sp>
      <p:sp>
        <p:nvSpPr>
          <p:cNvPr id="2" name="Title 1"/>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marL="514350" indent="-514350">
              <a:lnSpc>
                <a:spcPct val="150000"/>
              </a:lnSpc>
              <a:buClr>
                <a:schemeClr val="accent3"/>
              </a:buClr>
              <a:buSzPct val="150000"/>
              <a:buFont typeface="+mj-lt"/>
              <a:buAutoNum type="arabicPeriod"/>
              <a:defRPr sz="2400" baseline="0"/>
            </a:lvl1pPr>
          </a:lstStyle>
          <a:p>
            <a:pPr lvl="0"/>
            <a:r>
              <a:rPr lang="en-US" smtClean="0"/>
              <a:t>Click to edit Master text styles</a:t>
            </a:r>
          </a:p>
          <a:p>
            <a:pPr lvl="1"/>
            <a:r>
              <a:rPr lang="en-US" smtClean="0"/>
              <a:t>Second level</a:t>
            </a:r>
          </a:p>
          <a:p>
            <a:pPr lvl="2"/>
            <a:r>
              <a:rPr lang="en-US" smtClean="0"/>
              <a:t>Third level</a:t>
            </a:r>
          </a:p>
        </p:txBody>
      </p:sp>
      <p:sp>
        <p:nvSpPr>
          <p:cNvPr id="8" name="Text Placeholder 7"/>
          <p:cNvSpPr>
            <a:spLocks noGrp="1"/>
          </p:cNvSpPr>
          <p:nvPr>
            <p:ph type="body" sz="quarter" idx="13"/>
          </p:nvPr>
        </p:nvSpPr>
        <p:spPr>
          <a:xfrm>
            <a:off x="465138" y="1601788"/>
            <a:ext cx="8243887" cy="527050"/>
          </a:xfrm>
        </p:spPr>
        <p:txBody>
          <a:bodyPr tIns="45720" rtlCol="0" anchor="b">
            <a:normAutofit/>
          </a:bodyPr>
          <a:lstStyle>
            <a:lvl1pPr>
              <a:defRPr lang="en-US" sz="2800" i="1" smtClean="0">
                <a:solidFill>
                  <a:schemeClr val="accent4"/>
                </a:solidFill>
                <a:latin typeface="+mj-lt"/>
                <a:ea typeface="+mj-ea"/>
                <a:cs typeface="+mj-cs"/>
              </a:defRPr>
            </a:lvl1pPr>
            <a:lvl2pPr>
              <a:defRPr lang="en-US" smtClean="0"/>
            </a:lvl2pPr>
            <a:lvl3pPr>
              <a:defRPr lang="en-US" smtClean="0"/>
            </a:lvl3pPr>
            <a:lvl4pPr>
              <a:defRPr lang="en-US" smtClean="0"/>
            </a:lvl4pPr>
            <a:lvl5pPr>
              <a:defRPr lang="en-US"/>
            </a:lvl5pPr>
          </a:lstStyle>
          <a:p>
            <a:pPr lvl="0"/>
            <a:r>
              <a:rPr lang="en-US" smtClean="0"/>
              <a:t>Click to edit Master text styles</a:t>
            </a:r>
          </a:p>
        </p:txBody>
      </p:sp>
      <p:sp>
        <p:nvSpPr>
          <p:cNvPr id="7" name="Slide Number Placeholder 5"/>
          <p:cNvSpPr>
            <a:spLocks noGrp="1"/>
          </p:cNvSpPr>
          <p:nvPr>
            <p:ph type="sldNum" sz="quarter" idx="14"/>
          </p:nvPr>
        </p:nvSpPr>
        <p:spPr/>
        <p:txBody>
          <a:bodyPr/>
          <a:lstStyle>
            <a:lvl1pPr>
              <a:defRPr smtClean="0"/>
            </a:lvl1pPr>
          </a:lstStyle>
          <a:p>
            <a:pPr>
              <a:defRPr/>
            </a:pPr>
            <a:fld id="{B7B26595-6655-487C-A33D-1C52FDF5B5F4}" type="slidenum">
              <a:rPr lang="en-US"/>
              <a:pPr>
                <a:defRPr/>
              </a:pPr>
              <a:t>‹#›</a:t>
            </a:fld>
            <a:endParaRPr lang="en-US" dirty="0"/>
          </a:p>
        </p:txBody>
      </p:sp>
    </p:spTree>
  </p:cSld>
  <p:clrMapOvr>
    <a:masterClrMapping/>
  </p:clrMapOvr>
  <p:transition spd="med">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 Title and Content">
    <p:spTree>
      <p:nvGrpSpPr>
        <p:cNvPr id="1" name=""/>
        <p:cNvGrpSpPr/>
        <p:nvPr/>
      </p:nvGrpSpPr>
      <p:grpSpPr>
        <a:xfrm>
          <a:off x="0" y="0"/>
          <a:ext cx="0" cy="0"/>
          <a:chOff x="0" y="0"/>
          <a:chExt cx="0" cy="0"/>
        </a:xfrm>
      </p:grpSpPr>
      <p:sp>
        <p:nvSpPr>
          <p:cNvPr id="5" name="TextBox 4"/>
          <p:cNvSpPr txBox="1"/>
          <p:nvPr userDrawn="1"/>
        </p:nvSpPr>
        <p:spPr>
          <a:xfrm>
            <a:off x="-28575" y="-203200"/>
            <a:ext cx="135255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TITLE &amp; CONTENT</a:t>
            </a:r>
          </a:p>
        </p:txBody>
      </p:sp>
      <p:sp>
        <p:nvSpPr>
          <p:cNvPr id="2" name="Title 1"/>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7"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6" name="Slide Number Placeholder 5"/>
          <p:cNvSpPr>
            <a:spLocks noGrp="1"/>
          </p:cNvSpPr>
          <p:nvPr>
            <p:ph type="sldNum" sz="quarter" idx="15"/>
          </p:nvPr>
        </p:nvSpPr>
        <p:spPr/>
        <p:txBody>
          <a:bodyPr/>
          <a:lstStyle>
            <a:lvl1pPr>
              <a:defRPr smtClean="0"/>
            </a:lvl1pPr>
          </a:lstStyle>
          <a:p>
            <a:pPr>
              <a:defRPr/>
            </a:pPr>
            <a:fld id="{1A438833-DADD-40AF-A420-2F730371785B}" type="slidenum">
              <a:rPr lang="en-US"/>
              <a:pPr>
                <a:defRPr/>
              </a:pPr>
              <a:t>‹#›</a:t>
            </a:fld>
            <a:endParaRPr lang="en-US" dirty="0"/>
          </a:p>
        </p:txBody>
      </p:sp>
    </p:spTree>
  </p:cSld>
  <p:clrMapOvr>
    <a:masterClrMapping/>
  </p:clrMapOvr>
  <p:transition spd="med">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itle &amp;  Content with Subhead">
    <p:spTree>
      <p:nvGrpSpPr>
        <p:cNvPr id="1" name=""/>
        <p:cNvGrpSpPr/>
        <p:nvPr/>
      </p:nvGrpSpPr>
      <p:grpSpPr>
        <a:xfrm>
          <a:off x="0" y="0"/>
          <a:ext cx="0" cy="0"/>
          <a:chOff x="0" y="0"/>
          <a:chExt cx="0" cy="0"/>
        </a:xfrm>
      </p:grpSpPr>
      <p:sp>
        <p:nvSpPr>
          <p:cNvPr id="6" name="TextBox 5"/>
          <p:cNvSpPr txBox="1"/>
          <p:nvPr userDrawn="1"/>
        </p:nvSpPr>
        <p:spPr>
          <a:xfrm>
            <a:off x="-28575" y="-203200"/>
            <a:ext cx="2573338"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TITLE &amp; CONTENT WITH SUBHEAD</a:t>
            </a:r>
          </a:p>
        </p:txBody>
      </p:sp>
      <p:sp>
        <p:nvSpPr>
          <p:cNvPr id="2" name="Title 1"/>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5"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dirty="0" smtClean="0"/>
              <a:t>Click to edit Master text styles</a:t>
            </a:r>
          </a:p>
        </p:txBody>
      </p:sp>
      <p:sp>
        <p:nvSpPr>
          <p:cNvPr id="8"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7" name="Slide Number Placeholder 5"/>
          <p:cNvSpPr>
            <a:spLocks noGrp="1"/>
          </p:cNvSpPr>
          <p:nvPr>
            <p:ph type="sldNum" sz="quarter" idx="15"/>
          </p:nvPr>
        </p:nvSpPr>
        <p:spPr/>
        <p:txBody>
          <a:bodyPr/>
          <a:lstStyle>
            <a:lvl1pPr>
              <a:defRPr smtClean="0"/>
            </a:lvl1pPr>
          </a:lstStyle>
          <a:p>
            <a:pPr>
              <a:defRPr/>
            </a:pPr>
            <a:fld id="{EA3C9EBE-5DBA-47A4-965D-ADD6431CF55E}" type="slidenum">
              <a:rPr lang="en-US"/>
              <a:pPr>
                <a:defRPr/>
              </a:pPr>
              <a:t>‹#›</a:t>
            </a:fld>
            <a:endParaRPr lang="en-US" dirty="0"/>
          </a:p>
        </p:txBody>
      </p:sp>
    </p:spTree>
  </p:cSld>
  <p:clrMapOvr>
    <a:masterClrMapping/>
  </p:clrMapOvr>
  <p:transition spd="med">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1_NO BANNER + logo">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srcRect/>
          <a:stretch>
            <a:fillRect/>
          </a:stretch>
        </p:blipFill>
        <p:spPr bwMode="auto">
          <a:xfrm>
            <a:off x="7315200" y="6416675"/>
            <a:ext cx="1390650" cy="234950"/>
          </a:xfrm>
          <a:prstGeom prst="rect">
            <a:avLst/>
          </a:prstGeom>
          <a:noFill/>
          <a:ln w="9525">
            <a:noFill/>
            <a:miter lim="800000"/>
            <a:headEnd/>
            <a:tailEnd/>
          </a:ln>
        </p:spPr>
      </p:pic>
      <p:sp>
        <p:nvSpPr>
          <p:cNvPr id="7" name="TextBox 6"/>
          <p:cNvSpPr txBox="1"/>
          <p:nvPr userDrawn="1"/>
        </p:nvSpPr>
        <p:spPr>
          <a:xfrm>
            <a:off x="-28575" y="-203200"/>
            <a:ext cx="137795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NO BANNER + logo</a:t>
            </a:r>
          </a:p>
        </p:txBody>
      </p:sp>
      <p:sp>
        <p:nvSpPr>
          <p:cNvPr id="2" name="Title 1"/>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5"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dirty="0" smtClean="0"/>
              <a:t>Click to edit Master text styles</a:t>
            </a:r>
          </a:p>
        </p:txBody>
      </p:sp>
      <p:sp>
        <p:nvSpPr>
          <p:cNvPr id="9"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8" name="Slide Number Placeholder 5"/>
          <p:cNvSpPr>
            <a:spLocks noGrp="1"/>
          </p:cNvSpPr>
          <p:nvPr>
            <p:ph type="sldNum" sz="quarter" idx="15"/>
          </p:nvPr>
        </p:nvSpPr>
        <p:spPr/>
        <p:txBody>
          <a:bodyPr/>
          <a:lstStyle>
            <a:lvl1pPr>
              <a:defRPr smtClean="0"/>
            </a:lvl1pPr>
          </a:lstStyle>
          <a:p>
            <a:pPr>
              <a:defRPr/>
            </a:pPr>
            <a:fld id="{18A859F4-48B9-4920-AEBC-514680128627}" type="slidenum">
              <a:rPr lang="en-US"/>
              <a:pPr>
                <a:defRPr/>
              </a:pPr>
              <a:t>‹#›</a:t>
            </a:fld>
            <a:endParaRPr lang="en-US" dirty="0"/>
          </a:p>
        </p:txBody>
      </p:sp>
    </p:spTree>
  </p:cSld>
  <p:clrMapOvr>
    <a:masterClrMapping/>
  </p:clrMapOvr>
  <p:transition spd="med">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1_NO BANNER NO LOGO">
    <p:spTree>
      <p:nvGrpSpPr>
        <p:cNvPr id="1" name=""/>
        <p:cNvGrpSpPr/>
        <p:nvPr/>
      </p:nvGrpSpPr>
      <p:grpSpPr>
        <a:xfrm>
          <a:off x="0" y="0"/>
          <a:ext cx="0" cy="0"/>
          <a:chOff x="0" y="0"/>
          <a:chExt cx="0" cy="0"/>
        </a:xfrm>
      </p:grpSpPr>
      <p:sp>
        <p:nvSpPr>
          <p:cNvPr id="6" name="TextBox 5"/>
          <p:cNvSpPr txBox="1"/>
          <p:nvPr userDrawn="1"/>
        </p:nvSpPr>
        <p:spPr>
          <a:xfrm>
            <a:off x="-28575" y="-203200"/>
            <a:ext cx="180975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NO BANNER + NO LOGO</a:t>
            </a:r>
          </a:p>
        </p:txBody>
      </p:sp>
      <p:sp>
        <p:nvSpPr>
          <p:cNvPr id="2" name="Title 1"/>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5"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dirty="0" smtClean="0"/>
              <a:t>Click to edit Master text styles</a:t>
            </a:r>
          </a:p>
        </p:txBody>
      </p:sp>
      <p:sp>
        <p:nvSpPr>
          <p:cNvPr id="7"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8" name="Slide Number Placeholder 5"/>
          <p:cNvSpPr>
            <a:spLocks noGrp="1"/>
          </p:cNvSpPr>
          <p:nvPr>
            <p:ph type="sldNum" sz="quarter" idx="15"/>
          </p:nvPr>
        </p:nvSpPr>
        <p:spPr/>
        <p:txBody>
          <a:bodyPr/>
          <a:lstStyle>
            <a:lvl1pPr>
              <a:defRPr smtClean="0"/>
            </a:lvl1pPr>
          </a:lstStyle>
          <a:p>
            <a:pPr>
              <a:defRPr/>
            </a:pPr>
            <a:fld id="{16F1D251-DA51-464D-A239-9D40C26BB6A2}" type="slidenum">
              <a:rPr lang="en-US"/>
              <a:pPr>
                <a:defRPr/>
              </a:pPr>
              <a:t>‹#›</a:t>
            </a:fld>
            <a:endParaRPr lang="en-US" dirty="0"/>
          </a:p>
        </p:txBody>
      </p:sp>
    </p:spTree>
  </p:cSld>
  <p:clrMapOvr>
    <a:masterClrMapping/>
  </p:clrMapOvr>
  <p:transition spd="med">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6" name="TextBox 5"/>
          <p:cNvSpPr txBox="1"/>
          <p:nvPr userDrawn="1"/>
        </p:nvSpPr>
        <p:spPr>
          <a:xfrm>
            <a:off x="-28575" y="-203200"/>
            <a:ext cx="1147763"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TWO CONTENT</a:t>
            </a:r>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2466974"/>
            <a:ext cx="4036870" cy="3705225"/>
          </a:xfrm>
        </p:spPr>
        <p:txBody>
          <a:bodyPr>
            <a:normAutofit/>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Content Placeholder 3"/>
          <p:cNvSpPr>
            <a:spLocks noGrp="1"/>
          </p:cNvSpPr>
          <p:nvPr>
            <p:ph sz="half" idx="2"/>
          </p:nvPr>
        </p:nvSpPr>
        <p:spPr>
          <a:xfrm>
            <a:off x="4648200" y="2466974"/>
            <a:ext cx="4038600" cy="3706813"/>
          </a:xfrm>
        </p:spPr>
        <p:txBody>
          <a:bodyPr>
            <a:normAutofit/>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8"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7" name="Slide Number Placeholder 6"/>
          <p:cNvSpPr>
            <a:spLocks noGrp="1"/>
          </p:cNvSpPr>
          <p:nvPr>
            <p:ph type="sldNum" sz="quarter" idx="15"/>
          </p:nvPr>
        </p:nvSpPr>
        <p:spPr/>
        <p:txBody>
          <a:bodyPr/>
          <a:lstStyle>
            <a:lvl1pPr>
              <a:defRPr smtClean="0"/>
            </a:lvl1pPr>
          </a:lstStyle>
          <a:p>
            <a:pPr>
              <a:defRPr/>
            </a:pPr>
            <a:fld id="{6EEF0350-3F0C-432F-8EF1-619385C26BCA}" type="slidenum">
              <a:rPr lang="en-US"/>
              <a:pPr>
                <a:defRPr/>
              </a:pPr>
              <a:t>‹#›</a:t>
            </a:fld>
            <a:endParaRPr lang="en-US" dirty="0"/>
          </a:p>
        </p:txBody>
      </p:sp>
    </p:spTree>
  </p:cSld>
  <p:clrMapOvr>
    <a:masterClrMapping/>
  </p:clrMapOvr>
  <p:transition spd="med">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Two Content - with Subhead">
    <p:spTree>
      <p:nvGrpSpPr>
        <p:cNvPr id="1" name=""/>
        <p:cNvGrpSpPr/>
        <p:nvPr/>
      </p:nvGrpSpPr>
      <p:grpSpPr>
        <a:xfrm>
          <a:off x="0" y="0"/>
          <a:ext cx="0" cy="0"/>
          <a:chOff x="0" y="0"/>
          <a:chExt cx="0" cy="0"/>
        </a:xfrm>
      </p:grpSpPr>
      <p:sp>
        <p:nvSpPr>
          <p:cNvPr id="7" name="TextBox 6"/>
          <p:cNvSpPr txBox="1"/>
          <p:nvPr userDrawn="1"/>
        </p:nvSpPr>
        <p:spPr>
          <a:xfrm>
            <a:off x="-28575" y="-203200"/>
            <a:ext cx="2366963"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TWO CONTENT WITH SUBHEAD</a:t>
            </a:r>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2466974"/>
            <a:ext cx="4036870" cy="3705225"/>
          </a:xfrm>
        </p:spPr>
        <p:txBody>
          <a:bodyPr>
            <a:normAutofit/>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Content Placeholder 3"/>
          <p:cNvSpPr>
            <a:spLocks noGrp="1"/>
          </p:cNvSpPr>
          <p:nvPr>
            <p:ph sz="half" idx="2"/>
          </p:nvPr>
        </p:nvSpPr>
        <p:spPr>
          <a:xfrm>
            <a:off x="4648200" y="2466974"/>
            <a:ext cx="4038600" cy="3706813"/>
          </a:xfrm>
        </p:spPr>
        <p:txBody>
          <a:bodyPr>
            <a:normAutofit/>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9"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dirty="0" smtClean="0"/>
              <a:t>Click to edit Master text styles</a:t>
            </a:r>
          </a:p>
        </p:txBody>
      </p:sp>
      <p:sp>
        <p:nvSpPr>
          <p:cNvPr id="10"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8" name="Slide Number Placeholder 6"/>
          <p:cNvSpPr>
            <a:spLocks noGrp="1"/>
          </p:cNvSpPr>
          <p:nvPr>
            <p:ph type="sldNum" sz="quarter" idx="15"/>
          </p:nvPr>
        </p:nvSpPr>
        <p:spPr/>
        <p:txBody>
          <a:bodyPr/>
          <a:lstStyle>
            <a:lvl1pPr>
              <a:defRPr smtClean="0"/>
            </a:lvl1pPr>
          </a:lstStyle>
          <a:p>
            <a:pPr>
              <a:defRPr/>
            </a:pPr>
            <a:fld id="{34AB58B3-6169-42CC-A352-B44FF02C5C8F}" type="slidenum">
              <a:rPr lang="en-US"/>
              <a:pPr>
                <a:defRPr/>
              </a:pPr>
              <a:t>‹#›</a:t>
            </a:fld>
            <a:endParaRPr lang="en-US" dirty="0"/>
          </a:p>
        </p:txBody>
      </p:sp>
    </p:spTree>
  </p:cSld>
  <p:clrMapOvr>
    <a:masterClrMapping/>
  </p:clrMapOvr>
  <p:transition spd="med">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8" name="TextBox 7"/>
          <p:cNvSpPr txBox="1"/>
          <p:nvPr userDrawn="1"/>
        </p:nvSpPr>
        <p:spPr>
          <a:xfrm>
            <a:off x="-28575" y="-203200"/>
            <a:ext cx="1039813"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COMPARISON</a:t>
            </a:r>
          </a:p>
        </p:txBody>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466974"/>
            <a:ext cx="3990975" cy="381382"/>
          </a:xfrm>
        </p:spPr>
        <p:txBody>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7688" y="2857501"/>
            <a:ext cx="3949700" cy="3268662"/>
          </a:xfrm>
        </p:spPr>
        <p:txBody>
          <a:bodyPr>
            <a:normAutofit/>
          </a:bodyPr>
          <a:lstStyle>
            <a:lvl1pPr marL="0" indent="0">
              <a:buNone/>
              <a:defRPr sz="1600" baseline="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
        <p:nvSpPr>
          <p:cNvPr id="5" name="Text Placeholder 4"/>
          <p:cNvSpPr>
            <a:spLocks noGrp="1"/>
          </p:cNvSpPr>
          <p:nvPr>
            <p:ph type="body" sz="quarter" idx="3"/>
          </p:nvPr>
        </p:nvSpPr>
        <p:spPr>
          <a:xfrm>
            <a:off x="4610099" y="2466974"/>
            <a:ext cx="4098926" cy="371476"/>
          </a:xfrm>
        </p:spPr>
        <p:txBody>
          <a:bodyPr rtlCol="0">
            <a:normAutofit/>
          </a:bodyPr>
          <a:lstStyle>
            <a:lvl1pPr>
              <a:defRPr lang="en-US" b="0" smtClean="0"/>
            </a:lvl1pPr>
          </a:lstStyle>
          <a:p>
            <a:pPr lvl="0"/>
            <a:r>
              <a:rPr lang="en-US" smtClean="0"/>
              <a:t>Click to edit Master text styles</a:t>
            </a:r>
          </a:p>
        </p:txBody>
      </p:sp>
      <p:sp>
        <p:nvSpPr>
          <p:cNvPr id="6" name="Content Placeholder 5"/>
          <p:cNvSpPr>
            <a:spLocks noGrp="1"/>
          </p:cNvSpPr>
          <p:nvPr>
            <p:ph sz="quarter" idx="4"/>
          </p:nvPr>
        </p:nvSpPr>
        <p:spPr>
          <a:xfrm>
            <a:off x="4645025" y="2857501"/>
            <a:ext cx="4041775" cy="3268662"/>
          </a:xfrm>
        </p:spPr>
        <p:txBody>
          <a:bodyPr rtlCol="0">
            <a:normAutofit/>
          </a:bodyPr>
          <a:lstStyle>
            <a:lvl1pPr marL="0" indent="0">
              <a:buNone/>
              <a:defRPr lang="en-US" sz="1600" baseline="0" dirty="0" smtClean="0"/>
            </a:lvl1pPr>
            <a:lvl2pPr>
              <a:defRPr lang="en-US" sz="2000" dirty="0" smtClean="0"/>
            </a:lvl2pPr>
            <a:lvl3pPr>
              <a:defRPr lang="en-US" sz="1800" dirty="0" smtClean="0"/>
            </a:lvl3pPr>
            <a:lvl4pPr>
              <a:defRPr lang="en-US" sz="1600" dirty="0" smtClean="0"/>
            </a:lvl4pPr>
            <a:lvl5pPr>
              <a:defRPr lang="en-US" sz="1600" dirty="0"/>
            </a:lvl5pPr>
          </a:lstStyle>
          <a:p>
            <a:pPr lvl="0"/>
            <a:r>
              <a:rPr lang="en-US" smtClean="0"/>
              <a:t>Click to edit Master text styles</a:t>
            </a:r>
          </a:p>
        </p:txBody>
      </p:sp>
      <p:sp>
        <p:nvSpPr>
          <p:cNvPr id="10"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9" name="Slide Number Placeholder 5"/>
          <p:cNvSpPr>
            <a:spLocks noGrp="1"/>
          </p:cNvSpPr>
          <p:nvPr>
            <p:ph type="sldNum" sz="quarter" idx="15"/>
          </p:nvPr>
        </p:nvSpPr>
        <p:spPr>
          <a:xfrm>
            <a:off x="452438" y="6384925"/>
            <a:ext cx="504825" cy="365125"/>
          </a:xfrm>
        </p:spPr>
        <p:txBody>
          <a:bodyPr/>
          <a:lstStyle>
            <a:lvl1pPr>
              <a:defRPr smtClean="0"/>
            </a:lvl1pPr>
          </a:lstStyle>
          <a:p>
            <a:pPr>
              <a:defRPr/>
            </a:pPr>
            <a:fld id="{995A8A2B-FD94-4959-9962-FA879F309B45}" type="slidenum">
              <a:rPr lang="en-US"/>
              <a:pPr>
                <a:defRPr/>
              </a:pPr>
              <a:t>‹#›</a:t>
            </a:fld>
            <a:endParaRPr lang="en-US" dirty="0"/>
          </a:p>
        </p:txBody>
      </p:sp>
    </p:spTree>
  </p:cSld>
  <p:clrMapOvr>
    <a:masterClrMapping/>
  </p:clrMapOvr>
  <p:transition spd="med">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Comparison - with Subheads">
    <p:spTree>
      <p:nvGrpSpPr>
        <p:cNvPr id="1" name=""/>
        <p:cNvGrpSpPr/>
        <p:nvPr/>
      </p:nvGrpSpPr>
      <p:grpSpPr>
        <a:xfrm>
          <a:off x="0" y="0"/>
          <a:ext cx="0" cy="0"/>
          <a:chOff x="0" y="0"/>
          <a:chExt cx="0" cy="0"/>
        </a:xfrm>
      </p:grpSpPr>
      <p:sp>
        <p:nvSpPr>
          <p:cNvPr id="10" name="TextBox 9"/>
          <p:cNvSpPr txBox="1"/>
          <p:nvPr userDrawn="1"/>
        </p:nvSpPr>
        <p:spPr>
          <a:xfrm>
            <a:off x="-28575" y="-203200"/>
            <a:ext cx="2262188"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COMPARISON WITH SUBHEAD</a:t>
            </a:r>
          </a:p>
        </p:txBody>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466974"/>
            <a:ext cx="3990975" cy="381382"/>
          </a:xfrm>
        </p:spPr>
        <p:txBody>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7688" y="2857501"/>
            <a:ext cx="3949700" cy="3268662"/>
          </a:xfrm>
        </p:spPr>
        <p:txBody>
          <a:bodyPr>
            <a:normAutofit/>
          </a:bodyPr>
          <a:lstStyle>
            <a:lvl1pPr marL="0" indent="0">
              <a:buNone/>
              <a:defRPr sz="1600" baseline="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
        <p:nvSpPr>
          <p:cNvPr id="5" name="Text Placeholder 4"/>
          <p:cNvSpPr>
            <a:spLocks noGrp="1"/>
          </p:cNvSpPr>
          <p:nvPr>
            <p:ph type="body" sz="quarter" idx="3"/>
          </p:nvPr>
        </p:nvSpPr>
        <p:spPr>
          <a:xfrm>
            <a:off x="4610099" y="2466974"/>
            <a:ext cx="4098926" cy="371476"/>
          </a:xfrm>
        </p:spPr>
        <p:txBody>
          <a:bodyPr rtlCol="0">
            <a:normAutofit/>
          </a:bodyPr>
          <a:lstStyle>
            <a:lvl1pPr marL="0" indent="0">
              <a:buNone/>
              <a:defRPr lang="en-US" b="0" smtClean="0"/>
            </a:lvl1pPr>
          </a:lstStyle>
          <a:p>
            <a:pPr lvl="0"/>
            <a:r>
              <a:rPr lang="en-US" smtClean="0"/>
              <a:t>Click to edit Master text styles</a:t>
            </a:r>
          </a:p>
        </p:txBody>
      </p:sp>
      <p:sp>
        <p:nvSpPr>
          <p:cNvPr id="6" name="Content Placeholder 5"/>
          <p:cNvSpPr>
            <a:spLocks noGrp="1"/>
          </p:cNvSpPr>
          <p:nvPr>
            <p:ph sz="quarter" idx="4"/>
          </p:nvPr>
        </p:nvSpPr>
        <p:spPr>
          <a:xfrm>
            <a:off x="4645025" y="2857501"/>
            <a:ext cx="4041775" cy="3268662"/>
          </a:xfrm>
        </p:spPr>
        <p:txBody>
          <a:bodyPr rtlCol="0">
            <a:normAutofit/>
          </a:bodyPr>
          <a:lstStyle>
            <a:lvl1pPr marL="0" indent="0">
              <a:buNone/>
              <a:defRPr lang="en-US" sz="1600" baseline="0" dirty="0" smtClean="0"/>
            </a:lvl1pPr>
            <a:lvl2pPr>
              <a:defRPr lang="en-US" sz="2000" dirty="0" smtClean="0"/>
            </a:lvl2pPr>
            <a:lvl3pPr>
              <a:defRPr lang="en-US" sz="1800" dirty="0" smtClean="0"/>
            </a:lvl3pPr>
            <a:lvl4pPr>
              <a:defRPr lang="en-US" sz="1600" dirty="0" smtClean="0"/>
            </a:lvl4pPr>
            <a:lvl5pPr>
              <a:defRPr lang="en-US" sz="1600" dirty="0"/>
            </a:lvl5pPr>
          </a:lstStyle>
          <a:p>
            <a:pPr lvl="0"/>
            <a:r>
              <a:rPr lang="en-US" smtClean="0"/>
              <a:t>Click to edit Master text styles</a:t>
            </a:r>
          </a:p>
        </p:txBody>
      </p:sp>
      <p:sp>
        <p:nvSpPr>
          <p:cNvPr id="9"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dirty="0" smtClean="0"/>
              <a:t>Click to edit Master text styles</a:t>
            </a:r>
          </a:p>
        </p:txBody>
      </p:sp>
      <p:sp>
        <p:nvSpPr>
          <p:cNvPr id="12"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11" name="Slide Number Placeholder 5"/>
          <p:cNvSpPr>
            <a:spLocks noGrp="1"/>
          </p:cNvSpPr>
          <p:nvPr>
            <p:ph type="sldNum" sz="quarter" idx="15"/>
          </p:nvPr>
        </p:nvSpPr>
        <p:spPr>
          <a:xfrm>
            <a:off x="452438" y="6384925"/>
            <a:ext cx="606425" cy="365125"/>
          </a:xfrm>
        </p:spPr>
        <p:txBody>
          <a:bodyPr/>
          <a:lstStyle>
            <a:lvl1pPr>
              <a:defRPr smtClean="0"/>
            </a:lvl1pPr>
          </a:lstStyle>
          <a:p>
            <a:pPr>
              <a:defRPr/>
            </a:pPr>
            <a:fld id="{719F6E94-075E-4CDE-BE1A-2DFEDB0981A3}" type="slidenum">
              <a:rPr lang="en-US"/>
              <a:pPr>
                <a:defRPr/>
              </a:pPr>
              <a:t>‹#›</a:t>
            </a:fld>
            <a:endParaRPr lang="en-US" dirty="0"/>
          </a:p>
        </p:txBody>
      </p:sp>
    </p:spTree>
  </p:cSld>
  <p:clrMapOvr>
    <a:masterClrMapping/>
  </p:clrMapOvr>
  <p:transition spd="med">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5" name="TextBox 4"/>
          <p:cNvSpPr txBox="1"/>
          <p:nvPr userDrawn="1"/>
        </p:nvSpPr>
        <p:spPr>
          <a:xfrm>
            <a:off x="-28575" y="-203200"/>
            <a:ext cx="86995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TITLE ONLY</a:t>
            </a:r>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7"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dirty="0" smtClean="0"/>
              <a:t>Click to edit Master text styles</a:t>
            </a:r>
          </a:p>
        </p:txBody>
      </p:sp>
      <p:sp>
        <p:nvSpPr>
          <p:cNvPr id="8"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6" name="Slide Number Placeholder 4"/>
          <p:cNvSpPr>
            <a:spLocks noGrp="1"/>
          </p:cNvSpPr>
          <p:nvPr>
            <p:ph type="sldNum" sz="quarter" idx="15"/>
          </p:nvPr>
        </p:nvSpPr>
        <p:spPr/>
        <p:txBody>
          <a:bodyPr/>
          <a:lstStyle>
            <a:lvl1pPr>
              <a:defRPr smtClean="0"/>
            </a:lvl1pPr>
          </a:lstStyle>
          <a:p>
            <a:pPr>
              <a:defRPr/>
            </a:pPr>
            <a:fld id="{A54377BB-7CBF-4928-98D5-4A72D24F2322}" type="slidenum">
              <a:rPr lang="en-US"/>
              <a:pPr>
                <a:defRPr/>
              </a:pPr>
              <a:t>‹#›</a:t>
            </a:fld>
            <a:endParaRPr lang="en-US" dirty="0"/>
          </a:p>
        </p:txBody>
      </p:sp>
    </p:spTree>
  </p:cSld>
  <p:clrMapOvr>
    <a:masterClrMapping/>
  </p:clrMapOvr>
  <p:transition spd="med">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extBox 2"/>
          <p:cNvSpPr txBox="1"/>
          <p:nvPr userDrawn="1"/>
        </p:nvSpPr>
        <p:spPr>
          <a:xfrm>
            <a:off x="-28575" y="-203200"/>
            <a:ext cx="503238"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BLANK</a:t>
            </a:r>
          </a:p>
        </p:txBody>
      </p:sp>
      <p:sp>
        <p:nvSpPr>
          <p:cNvPr id="5"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4" name="Slide Number Placeholder 3"/>
          <p:cNvSpPr>
            <a:spLocks noGrp="1"/>
          </p:cNvSpPr>
          <p:nvPr>
            <p:ph type="sldNum" sz="quarter" idx="15"/>
          </p:nvPr>
        </p:nvSpPr>
        <p:spPr/>
        <p:txBody>
          <a:bodyPr/>
          <a:lstStyle>
            <a:lvl1pPr>
              <a:defRPr smtClean="0"/>
            </a:lvl1pPr>
          </a:lstStyle>
          <a:p>
            <a:pPr>
              <a:defRPr/>
            </a:pPr>
            <a:fld id="{A81AA647-AD59-417E-B70F-16838E5D2333}" type="slidenum">
              <a:rPr lang="en-US"/>
              <a:pPr>
                <a:defRPr/>
              </a:pPr>
              <a:t>‹#›</a:t>
            </a:fld>
            <a:endParaRPr lang="en-US" dirty="0"/>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extBox 4"/>
          <p:cNvSpPr txBox="1"/>
          <p:nvPr userDrawn="1"/>
        </p:nvSpPr>
        <p:spPr>
          <a:xfrm>
            <a:off x="-28575" y="-203200"/>
            <a:ext cx="135255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TITLE &amp; CONTENT</a:t>
            </a:r>
          </a:p>
        </p:txBody>
      </p:sp>
      <p:sp>
        <p:nvSpPr>
          <p:cNvPr id="2" name="Title 1"/>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p:txBody>
      </p:sp>
      <p:sp>
        <p:nvSpPr>
          <p:cNvPr id="7"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6" name="Slide Number Placeholder 5"/>
          <p:cNvSpPr>
            <a:spLocks noGrp="1"/>
          </p:cNvSpPr>
          <p:nvPr>
            <p:ph type="sldNum" sz="quarter" idx="15"/>
          </p:nvPr>
        </p:nvSpPr>
        <p:spPr>
          <a:xfrm>
            <a:off x="452438" y="6384925"/>
            <a:ext cx="504825" cy="365125"/>
          </a:xfrm>
        </p:spPr>
        <p:txBody>
          <a:bodyPr/>
          <a:lstStyle>
            <a:lvl1pPr>
              <a:defRPr smtClean="0"/>
            </a:lvl1pPr>
          </a:lstStyle>
          <a:p>
            <a:pPr>
              <a:defRPr/>
            </a:pPr>
            <a:fld id="{9324C32A-9387-43B3-B358-8C59580D60E1}" type="slidenum">
              <a:rPr lang="en-US"/>
              <a:pPr>
                <a:defRPr/>
              </a:pPr>
              <a:t>‹#›</a:t>
            </a:fld>
            <a:endParaRPr lang="en-US" dirty="0"/>
          </a:p>
        </p:txBody>
      </p:sp>
    </p:spTree>
  </p:cSld>
  <p:clrMapOvr>
    <a:masterClrMapping/>
  </p:clrMapOvr>
  <p:transition spd="med">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Content with Caption AVOID">
    <p:spTree>
      <p:nvGrpSpPr>
        <p:cNvPr id="1" name=""/>
        <p:cNvGrpSpPr/>
        <p:nvPr/>
      </p:nvGrpSpPr>
      <p:grpSpPr>
        <a:xfrm>
          <a:off x="0" y="0"/>
          <a:ext cx="0" cy="0"/>
          <a:chOff x="0" y="0"/>
          <a:chExt cx="0" cy="0"/>
        </a:xfrm>
      </p:grpSpPr>
      <p:sp>
        <p:nvSpPr>
          <p:cNvPr id="6" name="TextBox 5"/>
          <p:cNvSpPr txBox="1"/>
          <p:nvPr userDrawn="1"/>
        </p:nvSpPr>
        <p:spPr>
          <a:xfrm>
            <a:off x="-28575" y="-203200"/>
            <a:ext cx="955675"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DO NOT USE</a:t>
            </a:r>
          </a:p>
        </p:txBody>
      </p:sp>
      <p:sp>
        <p:nvSpPr>
          <p:cNvPr id="2" name="Title 1"/>
          <p:cNvSpPr>
            <a:spLocks noGrp="1"/>
          </p:cNvSpPr>
          <p:nvPr>
            <p:ph type="title"/>
          </p:nvPr>
        </p:nvSpPr>
        <p:spPr>
          <a:xfrm>
            <a:off x="457200" y="1506538"/>
            <a:ext cx="3008313" cy="893762"/>
          </a:xfrm>
        </p:spPr>
        <p:txBody>
          <a:bodyPr anchor="t"/>
          <a:lstStyle>
            <a:lvl1pPr algn="l">
              <a:defRPr sz="2000" b="0"/>
            </a:lvl1pPr>
          </a:lstStyle>
          <a:p>
            <a:r>
              <a:rPr lang="en-US" dirty="0" smtClean="0"/>
              <a:t>Click to edit Master title style</a:t>
            </a:r>
            <a:endParaRPr lang="en-US" dirty="0"/>
          </a:p>
        </p:txBody>
      </p:sp>
      <p:sp>
        <p:nvSpPr>
          <p:cNvPr id="3" name="Content Placeholder 2"/>
          <p:cNvSpPr>
            <a:spLocks noGrp="1"/>
          </p:cNvSpPr>
          <p:nvPr>
            <p:ph idx="1"/>
          </p:nvPr>
        </p:nvSpPr>
        <p:spPr>
          <a:xfrm>
            <a:off x="3575050" y="1506538"/>
            <a:ext cx="5111750" cy="4619625"/>
          </a:xfrm>
        </p:spPr>
        <p:txBody>
          <a:bodyPr>
            <a:normAutofit/>
          </a:bodyPr>
          <a:lstStyle>
            <a:lvl1pPr>
              <a:defRPr sz="2400"/>
            </a:lvl1pPr>
            <a:lvl2pPr>
              <a:defRPr sz="2400"/>
            </a:lvl2pPr>
            <a:lvl3pPr>
              <a:defRPr sz="2400"/>
            </a:lvl3pPr>
            <a:lvl4pPr>
              <a:defRPr sz="2400"/>
            </a:lvl4pPr>
            <a:lvl5pPr>
              <a:defRPr sz="24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Text Placeholder 3"/>
          <p:cNvSpPr>
            <a:spLocks noGrp="1"/>
          </p:cNvSpPr>
          <p:nvPr>
            <p:ph type="body" sz="half" idx="2"/>
          </p:nvPr>
        </p:nvSpPr>
        <p:spPr>
          <a:xfrm>
            <a:off x="457200" y="2423697"/>
            <a:ext cx="3008313" cy="370246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7" name="Slide Number Placeholder 6"/>
          <p:cNvSpPr>
            <a:spLocks noGrp="1"/>
          </p:cNvSpPr>
          <p:nvPr>
            <p:ph type="sldNum" sz="quarter" idx="15"/>
          </p:nvPr>
        </p:nvSpPr>
        <p:spPr/>
        <p:txBody>
          <a:bodyPr/>
          <a:lstStyle>
            <a:lvl1pPr>
              <a:defRPr smtClean="0"/>
            </a:lvl1pPr>
          </a:lstStyle>
          <a:p>
            <a:pPr>
              <a:defRPr/>
            </a:pPr>
            <a:fld id="{7F3B7CC3-3B33-4627-8C60-4D5D336AE66F}" type="slidenum">
              <a:rPr lang="en-US"/>
              <a:pPr>
                <a:defRPr/>
              </a:pPr>
              <a:t>‹#›</a:t>
            </a:fld>
            <a:endParaRPr lang="en-US" dirty="0"/>
          </a:p>
        </p:txBody>
      </p:sp>
    </p:spTree>
  </p:cSld>
  <p:clrMapOvr>
    <a:masterClrMapping/>
  </p:clrMapOvr>
  <p:transition spd="med">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Horizontal Picture">
    <p:spTree>
      <p:nvGrpSpPr>
        <p:cNvPr id="1" name=""/>
        <p:cNvGrpSpPr/>
        <p:nvPr/>
      </p:nvGrpSpPr>
      <p:grpSpPr>
        <a:xfrm>
          <a:off x="0" y="0"/>
          <a:ext cx="0" cy="0"/>
          <a:chOff x="0" y="0"/>
          <a:chExt cx="0" cy="0"/>
        </a:xfrm>
      </p:grpSpPr>
      <p:sp>
        <p:nvSpPr>
          <p:cNvPr id="7" name="TextBox 6"/>
          <p:cNvSpPr txBox="1"/>
          <p:nvPr userDrawn="1"/>
        </p:nvSpPr>
        <p:spPr>
          <a:xfrm>
            <a:off x="-28575" y="-203200"/>
            <a:ext cx="1692275"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HORIZONTAL PICTURE</a:t>
            </a:r>
          </a:p>
        </p:txBody>
      </p:sp>
      <p:sp>
        <p:nvSpPr>
          <p:cNvPr id="2" name="Title 1"/>
          <p:cNvSpPr>
            <a:spLocks noGrp="1"/>
          </p:cNvSpPr>
          <p:nvPr>
            <p:ph type="title"/>
          </p:nvPr>
        </p:nvSpPr>
        <p:spPr>
          <a:xfrm>
            <a:off x="458787" y="966525"/>
            <a:ext cx="8250237" cy="636408"/>
          </a:xfrm>
        </p:spPr>
        <p:txBody>
          <a:bodyPr rtlCol="0">
            <a:normAutofit/>
          </a:bodyPr>
          <a:lstStyle>
            <a:lvl1pPr>
              <a:defRPr lang="en-US"/>
            </a:lvl1pPr>
          </a:lstStyle>
          <a:p>
            <a:pPr lvl="0"/>
            <a:r>
              <a:rPr lang="en-US" smtClean="0"/>
              <a:t>Click to edit Master title style</a:t>
            </a:r>
            <a:endParaRPr lang="en-US" dirty="0"/>
          </a:p>
        </p:txBody>
      </p:sp>
      <p:sp>
        <p:nvSpPr>
          <p:cNvPr id="3" name="Picture Placeholder 2"/>
          <p:cNvSpPr>
            <a:spLocks noGrp="1"/>
          </p:cNvSpPr>
          <p:nvPr>
            <p:ph type="pic" idx="1"/>
          </p:nvPr>
        </p:nvSpPr>
        <p:spPr>
          <a:xfrm>
            <a:off x="547688" y="2486025"/>
            <a:ext cx="8161337" cy="3681412"/>
          </a:xfrm>
        </p:spPr>
        <p:txBody>
          <a:bodyPr rtlCol="0">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6"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dirty="0" smtClean="0"/>
              <a:t>Click to edit Master text styles</a:t>
            </a:r>
          </a:p>
        </p:txBody>
      </p:sp>
      <p:sp>
        <p:nvSpPr>
          <p:cNvPr id="9"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8" name="Slide Number Placeholder 6"/>
          <p:cNvSpPr>
            <a:spLocks noGrp="1"/>
          </p:cNvSpPr>
          <p:nvPr>
            <p:ph type="sldNum" sz="quarter" idx="15"/>
          </p:nvPr>
        </p:nvSpPr>
        <p:spPr/>
        <p:txBody>
          <a:bodyPr/>
          <a:lstStyle>
            <a:lvl1pPr>
              <a:defRPr smtClean="0"/>
            </a:lvl1pPr>
          </a:lstStyle>
          <a:p>
            <a:pPr>
              <a:defRPr/>
            </a:pPr>
            <a:fld id="{A2A6E560-D0A1-4634-A32A-A699E0ECBC01}" type="slidenum">
              <a:rPr lang="en-US"/>
              <a:pPr>
                <a:defRPr/>
              </a:pPr>
              <a:t>‹#›</a:t>
            </a:fld>
            <a:endParaRPr lang="en-US" dirty="0"/>
          </a:p>
        </p:txBody>
      </p:sp>
    </p:spTree>
  </p:cSld>
  <p:clrMapOvr>
    <a:masterClrMapping/>
  </p:clrMapOvr>
  <p:transition spd="med">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1_Full Bleed Picture">
    <p:spTree>
      <p:nvGrpSpPr>
        <p:cNvPr id="1" name=""/>
        <p:cNvGrpSpPr/>
        <p:nvPr/>
      </p:nvGrpSpPr>
      <p:grpSpPr>
        <a:xfrm>
          <a:off x="0" y="0"/>
          <a:ext cx="0" cy="0"/>
          <a:chOff x="0" y="0"/>
          <a:chExt cx="0" cy="0"/>
        </a:xfrm>
      </p:grpSpPr>
      <p:sp>
        <p:nvSpPr>
          <p:cNvPr id="4" name="TextBox 3"/>
          <p:cNvSpPr txBox="1"/>
          <p:nvPr userDrawn="1"/>
        </p:nvSpPr>
        <p:spPr>
          <a:xfrm>
            <a:off x="-28575" y="-203200"/>
            <a:ext cx="167640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FULL BLEED PICTURE</a:t>
            </a:r>
          </a:p>
        </p:txBody>
      </p:sp>
      <p:sp>
        <p:nvSpPr>
          <p:cNvPr id="3" name="Picture Placeholder 2"/>
          <p:cNvSpPr>
            <a:spLocks noGrp="1"/>
          </p:cNvSpPr>
          <p:nvPr>
            <p:ph type="pic" idx="1"/>
          </p:nvPr>
        </p:nvSpPr>
        <p:spPr>
          <a:xfrm>
            <a:off x="0" y="0"/>
            <a:ext cx="9144000" cy="6858000"/>
          </a:xfrm>
        </p:spPr>
        <p:txBody>
          <a:bodyPr rtlCol="0">
            <a:normAutofit/>
          </a:bodyPr>
          <a:lstStyle>
            <a:lvl1pPr marL="0" indent="0">
              <a:buNone/>
              <a:defRPr sz="18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2" name="Title 1"/>
          <p:cNvSpPr>
            <a:spLocks noGrp="1"/>
          </p:cNvSpPr>
          <p:nvPr>
            <p:ph type="title"/>
          </p:nvPr>
        </p:nvSpPr>
        <p:spPr>
          <a:xfrm>
            <a:off x="458787" y="966525"/>
            <a:ext cx="8250237" cy="636408"/>
          </a:xfrm>
        </p:spPr>
        <p:txBody>
          <a:bodyPr rtlCol="0">
            <a:normAutofit/>
          </a:bodyPr>
          <a:lstStyle>
            <a:lvl1pPr>
              <a:defRPr lang="en-US" baseline="0"/>
            </a:lvl1pPr>
          </a:lstStyle>
          <a:p>
            <a:pPr lvl="0"/>
            <a:r>
              <a:rPr lang="en-US" smtClean="0"/>
              <a:t>Click to edit Master title style</a:t>
            </a:r>
            <a:endParaRPr lang="en-US" dirty="0"/>
          </a:p>
        </p:txBody>
      </p:sp>
    </p:spTree>
  </p:cSld>
  <p:clrMapOvr>
    <a:masterClrMapping/>
  </p:clrMapOvr>
  <p:transition spd="med">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1_Vertical Title and Tex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srcRect/>
          <a:stretch>
            <a:fillRect/>
          </a:stretch>
        </p:blipFill>
        <p:spPr bwMode="auto">
          <a:xfrm>
            <a:off x="231775" y="5248275"/>
            <a:ext cx="233363" cy="1390650"/>
          </a:xfrm>
          <a:prstGeom prst="rect">
            <a:avLst/>
          </a:prstGeom>
          <a:noFill/>
          <a:ln w="9525">
            <a:noFill/>
            <a:miter lim="800000"/>
            <a:headEnd/>
            <a:tailEnd/>
          </a:ln>
        </p:spPr>
      </p:pic>
      <p:sp>
        <p:nvSpPr>
          <p:cNvPr id="8" name="TextBox 7"/>
          <p:cNvSpPr txBox="1"/>
          <p:nvPr userDrawn="1"/>
        </p:nvSpPr>
        <p:spPr>
          <a:xfrm>
            <a:off x="-28575" y="-203200"/>
            <a:ext cx="302895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VERTICAL TITLE &amp; TEXT (can use for print)</a:t>
            </a:r>
          </a:p>
        </p:txBody>
      </p:sp>
      <p:pic>
        <p:nvPicPr>
          <p:cNvPr id="9" name="Picture 9" descr="Fairview_Provider_Header_2.jpg"/>
          <p:cNvPicPr>
            <a:picLocks noChangeAspect="1"/>
          </p:cNvPicPr>
          <p:nvPr userDrawn="1"/>
        </p:nvPicPr>
        <p:blipFill>
          <a:blip r:embed="rId3" cstate="print"/>
          <a:srcRect/>
          <a:stretch>
            <a:fillRect/>
          </a:stretch>
        </p:blipFill>
        <p:spPr bwMode="auto">
          <a:xfrm>
            <a:off x="8458200" y="0"/>
            <a:ext cx="685800" cy="6858000"/>
          </a:xfrm>
          <a:prstGeom prst="rect">
            <a:avLst/>
          </a:prstGeom>
          <a:noFill/>
          <a:ln w="9525">
            <a:noFill/>
            <a:miter lim="800000"/>
            <a:headEnd/>
            <a:tailEnd/>
          </a:ln>
        </p:spPr>
      </p:pic>
      <p:sp>
        <p:nvSpPr>
          <p:cNvPr id="2" name="Vertical Title 1"/>
          <p:cNvSpPr>
            <a:spLocks noGrp="1"/>
          </p:cNvSpPr>
          <p:nvPr>
            <p:ph type="title" orient="vert"/>
          </p:nvPr>
        </p:nvSpPr>
        <p:spPr>
          <a:xfrm>
            <a:off x="7509596" y="438150"/>
            <a:ext cx="945430" cy="6200775"/>
          </a:xfrm>
        </p:spPr>
        <p:txBody>
          <a:bodyPr vert="eaVert"/>
          <a:lstStyle>
            <a:lvl1pPr>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2171" y="447675"/>
            <a:ext cx="6147247" cy="6220716"/>
          </a:xfrm>
        </p:spPr>
        <p:txBody>
          <a:bodyPr vert="eaVert">
            <a:normAutofit/>
          </a:bodyPr>
          <a:lstStyle>
            <a:lvl1pPr>
              <a:defRPr sz="2000"/>
            </a:lvl1pPr>
            <a:lvl2pPr>
              <a:defRPr sz="2000"/>
            </a:lvl2pPr>
            <a:lvl3pPr>
              <a:defRPr sz="20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7"/>
          <p:cNvSpPr>
            <a:spLocks noGrp="1"/>
          </p:cNvSpPr>
          <p:nvPr>
            <p:ph type="body" sz="quarter" idx="13"/>
          </p:nvPr>
        </p:nvSpPr>
        <p:spPr>
          <a:xfrm rot="5400000">
            <a:off x="4159963" y="3270142"/>
            <a:ext cx="6189789" cy="527050"/>
          </a:xfrm>
        </p:spPr>
        <p:txBody>
          <a:bodyPr tIns="45720" rtlCol="0" anchor="b">
            <a:normAutofit/>
          </a:bodyPr>
          <a:lstStyle>
            <a:lvl1pPr>
              <a:defRPr lang="en-US" sz="2400" i="1" smtClean="0">
                <a:solidFill>
                  <a:schemeClr val="accent4"/>
                </a:solidFill>
                <a:latin typeface="+mj-lt"/>
                <a:ea typeface="+mj-ea"/>
                <a:cs typeface="+mj-cs"/>
              </a:defRPr>
            </a:lvl1pPr>
            <a:lvl2pPr>
              <a:defRPr lang="en-US" smtClean="0"/>
            </a:lvl2pPr>
            <a:lvl3pPr>
              <a:defRPr lang="en-US" smtClean="0"/>
            </a:lvl3pPr>
            <a:lvl4pPr>
              <a:defRPr lang="en-US" smtClean="0"/>
            </a:lvl4pPr>
            <a:lvl5pPr>
              <a:defRPr lang="en-US"/>
            </a:lvl5pPr>
          </a:lstStyle>
          <a:p>
            <a:pPr lvl="0"/>
            <a:r>
              <a:rPr lang="en-US" smtClean="0"/>
              <a:t>Click to edit Master text styles</a:t>
            </a:r>
          </a:p>
        </p:txBody>
      </p:sp>
      <p:sp>
        <p:nvSpPr>
          <p:cNvPr id="11" name="Text Placeholder 4"/>
          <p:cNvSpPr>
            <a:spLocks noGrp="1"/>
          </p:cNvSpPr>
          <p:nvPr>
            <p:ph type="body" sz="quarter" idx="14"/>
          </p:nvPr>
        </p:nvSpPr>
        <p:spPr>
          <a:xfrm rot="5400000">
            <a:off x="-1697531" y="2878325"/>
            <a:ext cx="4236771" cy="253665"/>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10" name="Slide Number Placeholder 5"/>
          <p:cNvSpPr>
            <a:spLocks noGrp="1"/>
          </p:cNvSpPr>
          <p:nvPr>
            <p:ph type="sldNum" sz="quarter" idx="15"/>
          </p:nvPr>
        </p:nvSpPr>
        <p:spPr>
          <a:xfrm rot="5400000">
            <a:off x="103188" y="460375"/>
            <a:ext cx="523875" cy="365125"/>
          </a:xfrm>
        </p:spPr>
        <p:txBody>
          <a:bodyPr/>
          <a:lstStyle>
            <a:lvl1pPr>
              <a:defRPr smtClean="0"/>
            </a:lvl1pPr>
          </a:lstStyle>
          <a:p>
            <a:pPr>
              <a:defRPr/>
            </a:pPr>
            <a:fld id="{0B956D36-9A88-4A90-9A00-3E6993962FF0}" type="slidenum">
              <a:rPr lang="en-US"/>
              <a:pPr>
                <a:defRPr/>
              </a:pPr>
              <a:t>‹#›</a:t>
            </a:fld>
            <a:endParaRPr lang="en-US" dirty="0"/>
          </a:p>
        </p:txBody>
      </p:sp>
    </p:spTree>
  </p:cSld>
  <p:clrMapOvr>
    <a:masterClrMapping/>
  </p:clrMapOvr>
  <p:transition spd="med">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2">
            <a:lumMod val="60000"/>
            <a:lumOff val="40000"/>
          </a:schemeClr>
        </a:solidFill>
        <a:effectLst/>
      </p:bgPr>
    </p:bg>
    <p:spTree>
      <p:nvGrpSpPr>
        <p:cNvPr id="1" name=""/>
        <p:cNvGrpSpPr/>
        <p:nvPr/>
      </p:nvGrpSpPr>
      <p:grpSpPr>
        <a:xfrm>
          <a:off x="0" y="0"/>
          <a:ext cx="0" cy="0"/>
          <a:chOff x="0" y="0"/>
          <a:chExt cx="0" cy="0"/>
        </a:xfrm>
      </p:grpSpPr>
      <p:pic>
        <p:nvPicPr>
          <p:cNvPr id="5" name="Picture 8"/>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6" name="Picture 9"/>
          <p:cNvPicPr>
            <a:picLocks noChangeAspect="1"/>
          </p:cNvPicPr>
          <p:nvPr userDrawn="1"/>
        </p:nvPicPr>
        <p:blipFill>
          <a:blip r:embed="rId3" cstate="print"/>
          <a:srcRect r="52" b="53"/>
          <a:stretch>
            <a:fillRect/>
          </a:stretch>
        </p:blipFill>
        <p:spPr bwMode="auto">
          <a:xfrm>
            <a:off x="0" y="4076700"/>
            <a:ext cx="9144000" cy="2781300"/>
          </a:xfrm>
          <a:prstGeom prst="rect">
            <a:avLst/>
          </a:prstGeom>
          <a:noFill/>
          <a:ln w="9525">
            <a:noFill/>
            <a:miter lim="800000"/>
            <a:headEnd/>
            <a:tailEnd/>
          </a:ln>
        </p:spPr>
      </p:pic>
      <p:pic>
        <p:nvPicPr>
          <p:cNvPr id="7" name="Picture 2"/>
          <p:cNvPicPr>
            <a:picLocks noChangeAspect="1" noChangeArrowheads="1"/>
          </p:cNvPicPr>
          <p:nvPr userDrawn="1"/>
        </p:nvPicPr>
        <p:blipFill>
          <a:blip r:embed="rId4" cstate="print"/>
          <a:srcRect/>
          <a:stretch>
            <a:fillRect/>
          </a:stretch>
        </p:blipFill>
        <p:spPr bwMode="auto">
          <a:xfrm>
            <a:off x="0" y="0"/>
            <a:ext cx="9144000" cy="914400"/>
          </a:xfrm>
          <a:prstGeom prst="rect">
            <a:avLst/>
          </a:prstGeom>
          <a:noFill/>
          <a:ln w="9525">
            <a:noFill/>
            <a:miter lim="800000"/>
            <a:headEnd/>
            <a:tailEnd/>
          </a:ln>
        </p:spPr>
      </p:pic>
      <p:pic>
        <p:nvPicPr>
          <p:cNvPr id="8" name="Picture 11"/>
          <p:cNvPicPr>
            <a:picLocks noChangeAspect="1"/>
          </p:cNvPicPr>
          <p:nvPr userDrawn="1"/>
        </p:nvPicPr>
        <p:blipFill>
          <a:blip r:embed="rId5" cstate="print"/>
          <a:srcRect/>
          <a:stretch>
            <a:fillRect/>
          </a:stretch>
        </p:blipFill>
        <p:spPr bwMode="auto">
          <a:xfrm>
            <a:off x="7315200" y="6416675"/>
            <a:ext cx="1390650" cy="234950"/>
          </a:xfrm>
          <a:prstGeom prst="rect">
            <a:avLst/>
          </a:prstGeom>
          <a:noFill/>
          <a:ln w="9525">
            <a:noFill/>
            <a:miter lim="800000"/>
            <a:headEnd/>
            <a:tailEnd/>
          </a:ln>
        </p:spPr>
      </p:pic>
      <p:sp>
        <p:nvSpPr>
          <p:cNvPr id="10" name="TextBox 9"/>
          <p:cNvSpPr txBox="1"/>
          <p:nvPr userDrawn="1"/>
        </p:nvSpPr>
        <p:spPr>
          <a:xfrm>
            <a:off x="-28575" y="-203200"/>
            <a:ext cx="41910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TITLE</a:t>
            </a:r>
          </a:p>
        </p:txBody>
      </p:sp>
      <p:sp>
        <p:nvSpPr>
          <p:cNvPr id="2" name="Title 1"/>
          <p:cNvSpPr>
            <a:spLocks noGrp="1"/>
          </p:cNvSpPr>
          <p:nvPr>
            <p:ph type="ctrTitle"/>
          </p:nvPr>
        </p:nvSpPr>
        <p:spPr>
          <a:xfrm>
            <a:off x="465137" y="971551"/>
            <a:ext cx="8243887" cy="1695450"/>
          </a:xfrm>
        </p:spPr>
        <p:txBody>
          <a:bodyPr>
            <a:noAutofit/>
          </a:bodyPr>
          <a:lstStyle>
            <a:lvl1pPr>
              <a:spcBef>
                <a:spcPts val="600"/>
              </a:spcBef>
              <a:defRPr sz="6000" baseline="0"/>
            </a:lvl1pPr>
          </a:lstStyle>
          <a:p>
            <a:r>
              <a:rPr lang="en-US" smtClean="0"/>
              <a:t>Click to edit Master title style</a:t>
            </a:r>
            <a:endParaRPr lang="en-US" dirty="0"/>
          </a:p>
        </p:txBody>
      </p:sp>
      <p:sp>
        <p:nvSpPr>
          <p:cNvPr id="3" name="Subtitle 2"/>
          <p:cNvSpPr>
            <a:spLocks noGrp="1"/>
          </p:cNvSpPr>
          <p:nvPr>
            <p:ph type="subTitle" idx="1"/>
          </p:nvPr>
        </p:nvSpPr>
        <p:spPr>
          <a:xfrm>
            <a:off x="484188" y="4076324"/>
            <a:ext cx="8215312" cy="1191001"/>
          </a:xfrm>
        </p:spPr>
        <p:txBody>
          <a:bodyPr>
            <a:normAutofit/>
          </a:bodyPr>
          <a:lstStyle>
            <a:lvl1pPr marL="0" indent="0" algn="l">
              <a:spcBef>
                <a:spcPts val="600"/>
              </a:spcBef>
              <a:buNone/>
              <a:defRPr sz="2000" b="0" i="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Text Placeholder 8"/>
          <p:cNvSpPr>
            <a:spLocks noGrp="1"/>
          </p:cNvSpPr>
          <p:nvPr>
            <p:ph type="body" sz="quarter" idx="13"/>
          </p:nvPr>
        </p:nvSpPr>
        <p:spPr>
          <a:xfrm>
            <a:off x="465138" y="5267325"/>
            <a:ext cx="4106862" cy="438150"/>
          </a:xfrm>
        </p:spPr>
        <p:txBody>
          <a:bodyPr rtlCol="0">
            <a:normAutofit/>
          </a:bodyPr>
          <a:lstStyle>
            <a:lvl1pPr marL="0" indent="0">
              <a:buNone/>
              <a:defRPr lang="en-US" sz="1600" i="0" baseline="0" smtClean="0">
                <a:solidFill>
                  <a:schemeClr val="tx2"/>
                </a:solidFill>
              </a:defRPr>
            </a:lvl1pPr>
            <a:lvl2pPr>
              <a:defRPr lang="en-US" smtClean="0">
                <a:solidFill>
                  <a:schemeClr val="tx1">
                    <a:tint val="75000"/>
                  </a:schemeClr>
                </a:solidFill>
              </a:defRPr>
            </a:lvl2pPr>
            <a:lvl3pPr>
              <a:defRPr lang="en-US" smtClean="0">
                <a:solidFill>
                  <a:schemeClr val="tx1">
                    <a:tint val="75000"/>
                  </a:schemeClr>
                </a:solidFill>
              </a:defRPr>
            </a:lvl3pPr>
            <a:lvl4pPr>
              <a:defRPr lang="en-US" smtClean="0">
                <a:solidFill>
                  <a:schemeClr val="tx1">
                    <a:tint val="75000"/>
                  </a:schemeClr>
                </a:solidFill>
              </a:defRPr>
            </a:lvl4pPr>
            <a:lvl5pPr>
              <a:defRPr lang="en-US">
                <a:solidFill>
                  <a:schemeClr val="tx1">
                    <a:tint val="75000"/>
                  </a:schemeClr>
                </a:solidFill>
              </a:defRPr>
            </a:lvl5pPr>
          </a:lstStyle>
          <a:p>
            <a:pPr lvl="0"/>
            <a:r>
              <a:rPr lang="en-US" smtClean="0"/>
              <a:t>Click to edit Master text styles</a:t>
            </a:r>
          </a:p>
        </p:txBody>
      </p:sp>
    </p:spTree>
  </p:cSld>
  <p:clrMapOvr>
    <a:masterClrMapping/>
  </p:clrMapOvr>
  <p:transition spd="med">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pic>
        <p:nvPicPr>
          <p:cNvPr id="5" name="Picture 8"/>
          <p:cNvPicPr>
            <a:picLocks noChangeAspect="1"/>
          </p:cNvPicPr>
          <p:nvPr userDrawn="1"/>
        </p:nvPicPr>
        <p:blipFill>
          <a:blip r:embed="rId2" cstate="print"/>
          <a:srcRect r="52" b="53"/>
          <a:stretch>
            <a:fillRect/>
          </a:stretch>
        </p:blipFill>
        <p:spPr bwMode="auto">
          <a:xfrm>
            <a:off x="0" y="4076700"/>
            <a:ext cx="9144000" cy="2781300"/>
          </a:xfrm>
          <a:prstGeom prst="rect">
            <a:avLst/>
          </a:prstGeom>
          <a:noFill/>
          <a:ln w="9525">
            <a:noFill/>
            <a:miter lim="800000"/>
            <a:headEnd/>
            <a:tailEnd/>
          </a:ln>
        </p:spPr>
      </p:pic>
      <p:sp>
        <p:nvSpPr>
          <p:cNvPr id="6" name="TextBox 5"/>
          <p:cNvSpPr txBox="1"/>
          <p:nvPr userDrawn="1"/>
        </p:nvSpPr>
        <p:spPr>
          <a:xfrm>
            <a:off x="-28575" y="-203200"/>
            <a:ext cx="649288"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AGENDA</a:t>
            </a:r>
          </a:p>
        </p:txBody>
      </p:sp>
      <p:sp>
        <p:nvSpPr>
          <p:cNvPr id="2" name="Title 1"/>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marL="514350" indent="-514350">
              <a:lnSpc>
                <a:spcPct val="150000"/>
              </a:lnSpc>
              <a:buClr>
                <a:schemeClr val="accent3"/>
              </a:buClr>
              <a:buSzPct val="150000"/>
              <a:buFont typeface="+mj-lt"/>
              <a:buAutoNum type="arabicPeriod"/>
              <a:defRPr sz="2400" baseline="0"/>
            </a:lvl1pPr>
          </a:lstStyle>
          <a:p>
            <a:pPr lvl="0"/>
            <a:r>
              <a:rPr lang="en-US" smtClean="0"/>
              <a:t>Click to edit Master text styles</a:t>
            </a:r>
          </a:p>
          <a:p>
            <a:pPr lvl="1"/>
            <a:r>
              <a:rPr lang="en-US" smtClean="0"/>
              <a:t>Second level</a:t>
            </a:r>
          </a:p>
          <a:p>
            <a:pPr lvl="2"/>
            <a:r>
              <a:rPr lang="en-US" smtClean="0"/>
              <a:t>Third level</a:t>
            </a:r>
          </a:p>
        </p:txBody>
      </p:sp>
      <p:sp>
        <p:nvSpPr>
          <p:cNvPr id="7"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dirty="0" smtClean="0"/>
              <a:t>Click to edit Master text styles</a:t>
            </a:r>
          </a:p>
        </p:txBody>
      </p:sp>
      <p:sp>
        <p:nvSpPr>
          <p:cNvPr id="8" name="Slide Number Placeholder 5"/>
          <p:cNvSpPr>
            <a:spLocks noGrp="1"/>
          </p:cNvSpPr>
          <p:nvPr>
            <p:ph type="sldNum" sz="quarter" idx="14"/>
          </p:nvPr>
        </p:nvSpPr>
        <p:spPr/>
        <p:txBody>
          <a:bodyPr/>
          <a:lstStyle>
            <a:lvl1pPr>
              <a:defRPr smtClean="0"/>
            </a:lvl1pPr>
          </a:lstStyle>
          <a:p>
            <a:pPr>
              <a:defRPr/>
            </a:pPr>
            <a:fld id="{2563E821-28E1-4251-8708-CAEDB1E671C7}" type="slidenum">
              <a:rPr lang="en-US"/>
              <a:pPr>
                <a:defRPr/>
              </a:pPr>
              <a:t>‹#›</a:t>
            </a:fld>
            <a:endParaRPr lang="en-US" dirty="0"/>
          </a:p>
        </p:txBody>
      </p:sp>
    </p:spTree>
  </p:cSld>
  <p:clrMapOvr>
    <a:masterClrMapping/>
  </p:clrMapOvr>
  <p:transition spd="med">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extBox 4"/>
          <p:cNvSpPr txBox="1"/>
          <p:nvPr userDrawn="1"/>
        </p:nvSpPr>
        <p:spPr>
          <a:xfrm>
            <a:off x="-28575" y="-203200"/>
            <a:ext cx="135255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TITLE &amp; CONTENT</a:t>
            </a:r>
          </a:p>
        </p:txBody>
      </p:sp>
      <p:sp>
        <p:nvSpPr>
          <p:cNvPr id="2" name="Title 1"/>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7"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6" name="Slide Number Placeholder 5"/>
          <p:cNvSpPr>
            <a:spLocks noGrp="1"/>
          </p:cNvSpPr>
          <p:nvPr>
            <p:ph type="sldNum" sz="quarter" idx="15"/>
          </p:nvPr>
        </p:nvSpPr>
        <p:spPr/>
        <p:txBody>
          <a:bodyPr/>
          <a:lstStyle>
            <a:lvl1pPr>
              <a:defRPr smtClean="0"/>
            </a:lvl1pPr>
          </a:lstStyle>
          <a:p>
            <a:pPr>
              <a:defRPr/>
            </a:pPr>
            <a:fld id="{0151C79C-3B0C-4580-BC90-6DE8C3C111A7}" type="slidenum">
              <a:rPr lang="en-US"/>
              <a:pPr>
                <a:defRPr/>
              </a:pPr>
              <a:t>‹#›</a:t>
            </a:fld>
            <a:endParaRPr lang="en-US" dirty="0"/>
          </a:p>
        </p:txBody>
      </p:sp>
    </p:spTree>
  </p:cSld>
  <p:clrMapOvr>
    <a:masterClrMapping/>
  </p:clrMapOvr>
  <p:transition spd="med">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amp;  Content with Subhead">
    <p:spTree>
      <p:nvGrpSpPr>
        <p:cNvPr id="1" name=""/>
        <p:cNvGrpSpPr/>
        <p:nvPr/>
      </p:nvGrpSpPr>
      <p:grpSpPr>
        <a:xfrm>
          <a:off x="0" y="0"/>
          <a:ext cx="0" cy="0"/>
          <a:chOff x="0" y="0"/>
          <a:chExt cx="0" cy="0"/>
        </a:xfrm>
      </p:grpSpPr>
      <p:sp>
        <p:nvSpPr>
          <p:cNvPr id="6" name="TextBox 5"/>
          <p:cNvSpPr txBox="1"/>
          <p:nvPr userDrawn="1"/>
        </p:nvSpPr>
        <p:spPr>
          <a:xfrm>
            <a:off x="-28575" y="-203200"/>
            <a:ext cx="2573338"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TITLE &amp; CONTENT WITH SUBHEAD</a:t>
            </a:r>
          </a:p>
        </p:txBody>
      </p:sp>
      <p:sp>
        <p:nvSpPr>
          <p:cNvPr id="2" name="Title 1"/>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5"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dirty="0" smtClean="0"/>
              <a:t>Click to edit Master text styles</a:t>
            </a:r>
          </a:p>
        </p:txBody>
      </p:sp>
      <p:sp>
        <p:nvSpPr>
          <p:cNvPr id="8"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7" name="Slide Number Placeholder 5"/>
          <p:cNvSpPr>
            <a:spLocks noGrp="1"/>
          </p:cNvSpPr>
          <p:nvPr>
            <p:ph type="sldNum" sz="quarter" idx="15"/>
          </p:nvPr>
        </p:nvSpPr>
        <p:spPr/>
        <p:txBody>
          <a:bodyPr/>
          <a:lstStyle>
            <a:lvl1pPr>
              <a:defRPr smtClean="0"/>
            </a:lvl1pPr>
          </a:lstStyle>
          <a:p>
            <a:pPr>
              <a:defRPr/>
            </a:pPr>
            <a:fld id="{638A3E74-D8D0-4AE3-BAD7-47BF6025F51E}" type="slidenum">
              <a:rPr lang="en-US"/>
              <a:pPr>
                <a:defRPr/>
              </a:pPr>
              <a:t>‹#›</a:t>
            </a:fld>
            <a:endParaRPr lang="en-US" dirty="0"/>
          </a:p>
        </p:txBody>
      </p:sp>
    </p:spTree>
  </p:cSld>
  <p:clrMapOvr>
    <a:masterClrMapping/>
  </p:clrMapOvr>
  <p:transition spd="med">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NO BANNER + logo">
    <p:spTree>
      <p:nvGrpSpPr>
        <p:cNvPr id="1" name=""/>
        <p:cNvGrpSpPr/>
        <p:nvPr/>
      </p:nvGrpSpPr>
      <p:grpSpPr>
        <a:xfrm>
          <a:off x="0" y="0"/>
          <a:ext cx="0" cy="0"/>
          <a:chOff x="0" y="0"/>
          <a:chExt cx="0" cy="0"/>
        </a:xfrm>
      </p:grpSpPr>
      <p:pic>
        <p:nvPicPr>
          <p:cNvPr id="6" name="Picture 8"/>
          <p:cNvPicPr>
            <a:picLocks noChangeAspect="1"/>
          </p:cNvPicPr>
          <p:nvPr userDrawn="1"/>
        </p:nvPicPr>
        <p:blipFill>
          <a:blip r:embed="rId2" cstate="print"/>
          <a:srcRect/>
          <a:stretch>
            <a:fillRect/>
          </a:stretch>
        </p:blipFill>
        <p:spPr bwMode="auto">
          <a:xfrm>
            <a:off x="7315200" y="6416675"/>
            <a:ext cx="1390650" cy="234950"/>
          </a:xfrm>
          <a:prstGeom prst="rect">
            <a:avLst/>
          </a:prstGeom>
          <a:noFill/>
          <a:ln w="9525">
            <a:noFill/>
            <a:miter lim="800000"/>
            <a:headEnd/>
            <a:tailEnd/>
          </a:ln>
        </p:spPr>
      </p:pic>
      <p:sp>
        <p:nvSpPr>
          <p:cNvPr id="7" name="TextBox 6"/>
          <p:cNvSpPr txBox="1"/>
          <p:nvPr userDrawn="1"/>
        </p:nvSpPr>
        <p:spPr>
          <a:xfrm>
            <a:off x="-28575" y="-203200"/>
            <a:ext cx="137795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NO BANNER + logo</a:t>
            </a:r>
          </a:p>
        </p:txBody>
      </p:sp>
      <p:sp>
        <p:nvSpPr>
          <p:cNvPr id="2" name="Title 1"/>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5"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dirty="0" smtClean="0"/>
              <a:t>Click to edit Master text styles</a:t>
            </a:r>
          </a:p>
        </p:txBody>
      </p:sp>
      <p:sp>
        <p:nvSpPr>
          <p:cNvPr id="9"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8" name="Slide Number Placeholder 5"/>
          <p:cNvSpPr>
            <a:spLocks noGrp="1"/>
          </p:cNvSpPr>
          <p:nvPr>
            <p:ph type="sldNum" sz="quarter" idx="15"/>
          </p:nvPr>
        </p:nvSpPr>
        <p:spPr/>
        <p:txBody>
          <a:bodyPr/>
          <a:lstStyle>
            <a:lvl1pPr>
              <a:defRPr smtClean="0"/>
            </a:lvl1pPr>
          </a:lstStyle>
          <a:p>
            <a:pPr>
              <a:defRPr/>
            </a:pPr>
            <a:fld id="{2036EAD9-96CB-4782-A876-B4615F8F7D53}" type="slidenum">
              <a:rPr lang="en-US"/>
              <a:pPr>
                <a:defRPr/>
              </a:pPr>
              <a:t>‹#›</a:t>
            </a:fld>
            <a:endParaRPr lang="en-US" dirty="0"/>
          </a:p>
        </p:txBody>
      </p:sp>
    </p:spTree>
  </p:cSld>
  <p:clrMapOvr>
    <a:masterClrMapping/>
  </p:clrMapOvr>
  <p:transition spd="med">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NO BANNER NO LOGO">
    <p:spTree>
      <p:nvGrpSpPr>
        <p:cNvPr id="1" name=""/>
        <p:cNvGrpSpPr/>
        <p:nvPr/>
      </p:nvGrpSpPr>
      <p:grpSpPr>
        <a:xfrm>
          <a:off x="0" y="0"/>
          <a:ext cx="0" cy="0"/>
          <a:chOff x="0" y="0"/>
          <a:chExt cx="0" cy="0"/>
        </a:xfrm>
      </p:grpSpPr>
      <p:sp>
        <p:nvSpPr>
          <p:cNvPr id="6" name="TextBox 5"/>
          <p:cNvSpPr txBox="1"/>
          <p:nvPr userDrawn="1"/>
        </p:nvSpPr>
        <p:spPr>
          <a:xfrm>
            <a:off x="-28575" y="-203200"/>
            <a:ext cx="180975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NO BANNER + NO LOGO</a:t>
            </a:r>
          </a:p>
        </p:txBody>
      </p:sp>
      <p:sp>
        <p:nvSpPr>
          <p:cNvPr id="2" name="Title 1"/>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5"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dirty="0" smtClean="0"/>
              <a:t>Click to edit Master text styles</a:t>
            </a:r>
          </a:p>
        </p:txBody>
      </p:sp>
      <p:sp>
        <p:nvSpPr>
          <p:cNvPr id="7"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8" name="Slide Number Placeholder 5"/>
          <p:cNvSpPr>
            <a:spLocks noGrp="1"/>
          </p:cNvSpPr>
          <p:nvPr>
            <p:ph type="sldNum" sz="quarter" idx="15"/>
          </p:nvPr>
        </p:nvSpPr>
        <p:spPr/>
        <p:txBody>
          <a:bodyPr/>
          <a:lstStyle>
            <a:lvl1pPr>
              <a:defRPr smtClean="0"/>
            </a:lvl1pPr>
          </a:lstStyle>
          <a:p>
            <a:pPr>
              <a:defRPr/>
            </a:pPr>
            <a:fld id="{2A70C08A-E6F1-4482-84A2-FF62BAC1AEA4}" type="slidenum">
              <a:rPr lang="en-US"/>
              <a:pPr>
                <a:defRPr/>
              </a:pPr>
              <a:t>‹#›</a:t>
            </a:fld>
            <a:endParaRPr lang="en-US" dirty="0"/>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with Subhead">
    <p:spTree>
      <p:nvGrpSpPr>
        <p:cNvPr id="1" name=""/>
        <p:cNvGrpSpPr/>
        <p:nvPr/>
      </p:nvGrpSpPr>
      <p:grpSpPr>
        <a:xfrm>
          <a:off x="0" y="0"/>
          <a:ext cx="0" cy="0"/>
          <a:chOff x="0" y="0"/>
          <a:chExt cx="0" cy="0"/>
        </a:xfrm>
      </p:grpSpPr>
      <p:sp>
        <p:nvSpPr>
          <p:cNvPr id="6" name="TextBox 5"/>
          <p:cNvSpPr txBox="1"/>
          <p:nvPr userDrawn="1"/>
        </p:nvSpPr>
        <p:spPr>
          <a:xfrm>
            <a:off x="-28575" y="-203200"/>
            <a:ext cx="2573338"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TITLE &amp; CONTENT WITH SUBHEAD</a:t>
            </a:r>
          </a:p>
        </p:txBody>
      </p:sp>
      <p:sp>
        <p:nvSpPr>
          <p:cNvPr id="2" name="Title 1"/>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p:txBody>
      </p:sp>
      <p:sp>
        <p:nvSpPr>
          <p:cNvPr id="5"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smtClean="0"/>
              <a:t>Click to edit Master text styles</a:t>
            </a:r>
          </a:p>
        </p:txBody>
      </p:sp>
      <p:sp>
        <p:nvSpPr>
          <p:cNvPr id="7"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8" name="Slide Number Placeholder 5"/>
          <p:cNvSpPr>
            <a:spLocks noGrp="1"/>
          </p:cNvSpPr>
          <p:nvPr>
            <p:ph type="sldNum" sz="quarter" idx="15"/>
          </p:nvPr>
        </p:nvSpPr>
        <p:spPr/>
        <p:txBody>
          <a:bodyPr/>
          <a:lstStyle>
            <a:lvl1pPr>
              <a:defRPr smtClean="0"/>
            </a:lvl1pPr>
          </a:lstStyle>
          <a:p>
            <a:pPr>
              <a:defRPr/>
            </a:pPr>
            <a:fld id="{7DE2A015-9790-4B4D-B558-9D5C517A769A}" type="slidenum">
              <a:rPr lang="en-US"/>
              <a:pPr>
                <a:defRPr/>
              </a:pPr>
              <a:t>‹#›</a:t>
            </a:fld>
            <a:endParaRPr lang="en-US" dirty="0"/>
          </a:p>
        </p:txBody>
      </p:sp>
    </p:spTree>
  </p:cSld>
  <p:clrMapOvr>
    <a:masterClrMapping/>
  </p:clrMapOvr>
  <p:transition spd="med">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2">
            <a:lumMod val="60000"/>
            <a:lumOff val="40000"/>
          </a:schemeClr>
        </a:solidFill>
        <a:effectLst/>
      </p:bgPr>
    </p:bg>
    <p:spTree>
      <p:nvGrpSpPr>
        <p:cNvPr id="1" name=""/>
        <p:cNvGrpSpPr/>
        <p:nvPr/>
      </p:nvGrpSpPr>
      <p:grpSpPr>
        <a:xfrm>
          <a:off x="0" y="0"/>
          <a:ext cx="0" cy="0"/>
          <a:chOff x="0" y="0"/>
          <a:chExt cx="0" cy="0"/>
        </a:xfrm>
      </p:grpSpPr>
      <p:pic>
        <p:nvPicPr>
          <p:cNvPr id="4" name="Picture 8"/>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5" name="Picture 2"/>
          <p:cNvPicPr>
            <a:picLocks noChangeAspect="1" noChangeArrowheads="1"/>
          </p:cNvPicPr>
          <p:nvPr userDrawn="1"/>
        </p:nvPicPr>
        <p:blipFill>
          <a:blip r:embed="rId3" cstate="print"/>
          <a:srcRect/>
          <a:stretch>
            <a:fillRect/>
          </a:stretch>
        </p:blipFill>
        <p:spPr bwMode="auto">
          <a:xfrm>
            <a:off x="0" y="0"/>
            <a:ext cx="9144000" cy="914400"/>
          </a:xfrm>
          <a:prstGeom prst="rect">
            <a:avLst/>
          </a:prstGeom>
          <a:noFill/>
          <a:ln w="9525">
            <a:noFill/>
            <a:miter lim="800000"/>
            <a:headEnd/>
            <a:tailEnd/>
          </a:ln>
        </p:spPr>
      </p:pic>
      <p:pic>
        <p:nvPicPr>
          <p:cNvPr id="6" name="Picture 10"/>
          <p:cNvPicPr>
            <a:picLocks noChangeAspect="1"/>
          </p:cNvPicPr>
          <p:nvPr userDrawn="1"/>
        </p:nvPicPr>
        <p:blipFill>
          <a:blip r:embed="rId4" cstate="print"/>
          <a:srcRect r="52" b="53"/>
          <a:stretch>
            <a:fillRect/>
          </a:stretch>
        </p:blipFill>
        <p:spPr bwMode="auto">
          <a:xfrm>
            <a:off x="0" y="4076700"/>
            <a:ext cx="9144000" cy="2781300"/>
          </a:xfrm>
          <a:prstGeom prst="rect">
            <a:avLst/>
          </a:prstGeom>
          <a:noFill/>
          <a:ln w="9525">
            <a:noFill/>
            <a:miter lim="800000"/>
            <a:headEnd/>
            <a:tailEnd/>
          </a:ln>
        </p:spPr>
      </p:pic>
      <p:pic>
        <p:nvPicPr>
          <p:cNvPr id="7" name="Picture 11"/>
          <p:cNvPicPr>
            <a:picLocks noChangeAspect="1"/>
          </p:cNvPicPr>
          <p:nvPr userDrawn="1"/>
        </p:nvPicPr>
        <p:blipFill>
          <a:blip r:embed="rId5" cstate="print"/>
          <a:srcRect/>
          <a:stretch>
            <a:fillRect/>
          </a:stretch>
        </p:blipFill>
        <p:spPr bwMode="auto">
          <a:xfrm>
            <a:off x="7315200" y="6416675"/>
            <a:ext cx="1390650" cy="234950"/>
          </a:xfrm>
          <a:prstGeom prst="rect">
            <a:avLst/>
          </a:prstGeom>
          <a:noFill/>
          <a:ln w="9525">
            <a:noFill/>
            <a:miter lim="800000"/>
            <a:headEnd/>
            <a:tailEnd/>
          </a:ln>
        </p:spPr>
      </p:pic>
      <p:sp>
        <p:nvSpPr>
          <p:cNvPr id="8" name="TextBox 7"/>
          <p:cNvSpPr txBox="1"/>
          <p:nvPr userDrawn="1"/>
        </p:nvSpPr>
        <p:spPr>
          <a:xfrm>
            <a:off x="-28575" y="-203200"/>
            <a:ext cx="684213"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SECTION</a:t>
            </a:r>
          </a:p>
        </p:txBody>
      </p:sp>
      <p:sp>
        <p:nvSpPr>
          <p:cNvPr id="2" name="Title 1"/>
          <p:cNvSpPr>
            <a:spLocks noGrp="1"/>
          </p:cNvSpPr>
          <p:nvPr>
            <p:ph type="title"/>
          </p:nvPr>
        </p:nvSpPr>
        <p:spPr>
          <a:xfrm>
            <a:off x="474663" y="4406900"/>
            <a:ext cx="7772400" cy="1362075"/>
          </a:xfrm>
        </p:spPr>
        <p:txBody>
          <a:bodyPr anchor="t"/>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474663" y="2906713"/>
            <a:ext cx="7772400" cy="1500187"/>
          </a:xfrm>
        </p:spPr>
        <p:txBody>
          <a:bodyPr anchor="b"/>
          <a:lstStyle>
            <a:lvl1pPr marL="0" indent="0">
              <a:buNone/>
              <a:defRPr sz="2000" i="1" baseline="0">
                <a:solidFill>
                  <a:schemeClr val="accent4"/>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Slide Number Placeholder 5"/>
          <p:cNvSpPr>
            <a:spLocks noGrp="1"/>
          </p:cNvSpPr>
          <p:nvPr>
            <p:ph type="sldNum" sz="quarter" idx="10"/>
          </p:nvPr>
        </p:nvSpPr>
        <p:spPr/>
        <p:txBody>
          <a:bodyPr/>
          <a:lstStyle>
            <a:lvl1pPr>
              <a:defRPr smtClean="0"/>
            </a:lvl1pPr>
          </a:lstStyle>
          <a:p>
            <a:pPr>
              <a:defRPr/>
            </a:pPr>
            <a:fld id="{F4BD0877-64F1-4170-AD9F-03B8E6F6A07D}" type="slidenum">
              <a:rPr lang="en-US"/>
              <a:pPr>
                <a:defRPr/>
              </a:pPr>
              <a:t>‹#›</a:t>
            </a:fld>
            <a:endParaRPr lang="en-US" dirty="0"/>
          </a:p>
        </p:txBody>
      </p:sp>
    </p:spTree>
  </p:cSld>
  <p:clrMapOvr>
    <a:masterClrMapping/>
  </p:clrMapOvr>
  <p:transition spd="med">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TextBox 5"/>
          <p:cNvSpPr txBox="1"/>
          <p:nvPr userDrawn="1"/>
        </p:nvSpPr>
        <p:spPr>
          <a:xfrm>
            <a:off x="-28575" y="-203200"/>
            <a:ext cx="1147763"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TWO CONTENT</a:t>
            </a:r>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2466974"/>
            <a:ext cx="4036870" cy="3705225"/>
          </a:xfrm>
        </p:spPr>
        <p:txBody>
          <a:bodyPr>
            <a:normAutofit/>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Content Placeholder 3"/>
          <p:cNvSpPr>
            <a:spLocks noGrp="1"/>
          </p:cNvSpPr>
          <p:nvPr>
            <p:ph sz="half" idx="2"/>
          </p:nvPr>
        </p:nvSpPr>
        <p:spPr>
          <a:xfrm>
            <a:off x="4648200" y="2466974"/>
            <a:ext cx="4038600" cy="3706813"/>
          </a:xfrm>
        </p:spPr>
        <p:txBody>
          <a:bodyPr>
            <a:normAutofit/>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8"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7" name="Slide Number Placeholder 6"/>
          <p:cNvSpPr>
            <a:spLocks noGrp="1"/>
          </p:cNvSpPr>
          <p:nvPr>
            <p:ph type="sldNum" sz="quarter" idx="15"/>
          </p:nvPr>
        </p:nvSpPr>
        <p:spPr/>
        <p:txBody>
          <a:bodyPr/>
          <a:lstStyle>
            <a:lvl1pPr>
              <a:defRPr smtClean="0"/>
            </a:lvl1pPr>
          </a:lstStyle>
          <a:p>
            <a:pPr>
              <a:defRPr/>
            </a:pPr>
            <a:fld id="{39DADD01-10F7-4F16-AA1D-0EA5DB7C6970}" type="slidenum">
              <a:rPr lang="en-US"/>
              <a:pPr>
                <a:defRPr/>
              </a:pPr>
              <a:t>‹#›</a:t>
            </a:fld>
            <a:endParaRPr lang="en-US" dirty="0"/>
          </a:p>
        </p:txBody>
      </p:sp>
    </p:spTree>
  </p:cSld>
  <p:clrMapOvr>
    <a:masterClrMapping/>
  </p:clrMapOvr>
  <p:transition spd="med">
    <p:fad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wo Content - with Subhead">
    <p:spTree>
      <p:nvGrpSpPr>
        <p:cNvPr id="1" name=""/>
        <p:cNvGrpSpPr/>
        <p:nvPr/>
      </p:nvGrpSpPr>
      <p:grpSpPr>
        <a:xfrm>
          <a:off x="0" y="0"/>
          <a:ext cx="0" cy="0"/>
          <a:chOff x="0" y="0"/>
          <a:chExt cx="0" cy="0"/>
        </a:xfrm>
      </p:grpSpPr>
      <p:sp>
        <p:nvSpPr>
          <p:cNvPr id="7" name="TextBox 6"/>
          <p:cNvSpPr txBox="1"/>
          <p:nvPr userDrawn="1"/>
        </p:nvSpPr>
        <p:spPr>
          <a:xfrm>
            <a:off x="-28575" y="-203200"/>
            <a:ext cx="2366963"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TWO CONTENT WITH SUBHEAD</a:t>
            </a:r>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2466974"/>
            <a:ext cx="4036870" cy="3705225"/>
          </a:xfrm>
        </p:spPr>
        <p:txBody>
          <a:bodyPr>
            <a:normAutofit/>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Content Placeholder 3"/>
          <p:cNvSpPr>
            <a:spLocks noGrp="1"/>
          </p:cNvSpPr>
          <p:nvPr>
            <p:ph sz="half" idx="2"/>
          </p:nvPr>
        </p:nvSpPr>
        <p:spPr>
          <a:xfrm>
            <a:off x="4648200" y="2466974"/>
            <a:ext cx="4038600" cy="3706813"/>
          </a:xfrm>
        </p:spPr>
        <p:txBody>
          <a:bodyPr>
            <a:normAutofit/>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9"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dirty="0" smtClean="0"/>
              <a:t>Click to edit Master text styles</a:t>
            </a:r>
          </a:p>
        </p:txBody>
      </p:sp>
      <p:sp>
        <p:nvSpPr>
          <p:cNvPr id="10"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8" name="Slide Number Placeholder 6"/>
          <p:cNvSpPr>
            <a:spLocks noGrp="1"/>
          </p:cNvSpPr>
          <p:nvPr>
            <p:ph type="sldNum" sz="quarter" idx="15"/>
          </p:nvPr>
        </p:nvSpPr>
        <p:spPr/>
        <p:txBody>
          <a:bodyPr/>
          <a:lstStyle>
            <a:lvl1pPr>
              <a:defRPr smtClean="0"/>
            </a:lvl1pPr>
          </a:lstStyle>
          <a:p>
            <a:pPr>
              <a:defRPr/>
            </a:pPr>
            <a:fld id="{3A53CE00-A6B7-452F-8F66-8A530D17FE48}" type="slidenum">
              <a:rPr lang="en-US"/>
              <a:pPr>
                <a:defRPr/>
              </a:pPr>
              <a:t>‹#›</a:t>
            </a:fld>
            <a:endParaRPr lang="en-US" dirty="0"/>
          </a:p>
        </p:txBody>
      </p:sp>
    </p:spTree>
  </p:cSld>
  <p:clrMapOvr>
    <a:masterClrMapping/>
  </p:clrMapOvr>
  <p:transition spd="med">
    <p:fad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8" name="TextBox 7"/>
          <p:cNvSpPr txBox="1"/>
          <p:nvPr userDrawn="1"/>
        </p:nvSpPr>
        <p:spPr>
          <a:xfrm>
            <a:off x="-28575" y="-203200"/>
            <a:ext cx="1039813"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COMPARISON</a:t>
            </a:r>
          </a:p>
        </p:txBody>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466974"/>
            <a:ext cx="3990975" cy="381382"/>
          </a:xfrm>
        </p:spPr>
        <p:txBody>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7688" y="2857501"/>
            <a:ext cx="3949700" cy="3268662"/>
          </a:xfrm>
        </p:spPr>
        <p:txBody>
          <a:bodyPr>
            <a:normAutofit/>
          </a:bodyPr>
          <a:lstStyle>
            <a:lvl1pPr marL="0" indent="0">
              <a:buNone/>
              <a:defRPr sz="1600" baseline="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
        <p:nvSpPr>
          <p:cNvPr id="5" name="Text Placeholder 4"/>
          <p:cNvSpPr>
            <a:spLocks noGrp="1"/>
          </p:cNvSpPr>
          <p:nvPr>
            <p:ph type="body" sz="quarter" idx="3"/>
          </p:nvPr>
        </p:nvSpPr>
        <p:spPr>
          <a:xfrm>
            <a:off x="4610099" y="2466974"/>
            <a:ext cx="4098926" cy="371476"/>
          </a:xfrm>
        </p:spPr>
        <p:txBody>
          <a:bodyPr rtlCol="0">
            <a:normAutofit/>
          </a:bodyPr>
          <a:lstStyle>
            <a:lvl1pPr>
              <a:defRPr lang="en-US" b="0" smtClean="0"/>
            </a:lvl1pPr>
          </a:lstStyle>
          <a:p>
            <a:pPr lvl="0"/>
            <a:r>
              <a:rPr lang="en-US" smtClean="0"/>
              <a:t>Click to edit Master text styles</a:t>
            </a:r>
          </a:p>
        </p:txBody>
      </p:sp>
      <p:sp>
        <p:nvSpPr>
          <p:cNvPr id="6" name="Content Placeholder 5"/>
          <p:cNvSpPr>
            <a:spLocks noGrp="1"/>
          </p:cNvSpPr>
          <p:nvPr>
            <p:ph sz="quarter" idx="4"/>
          </p:nvPr>
        </p:nvSpPr>
        <p:spPr>
          <a:xfrm>
            <a:off x="4645025" y="2857501"/>
            <a:ext cx="4041775" cy="3268662"/>
          </a:xfrm>
        </p:spPr>
        <p:txBody>
          <a:bodyPr rtlCol="0">
            <a:normAutofit/>
          </a:bodyPr>
          <a:lstStyle>
            <a:lvl1pPr marL="0" indent="0">
              <a:buNone/>
              <a:defRPr lang="en-US" sz="1600" baseline="0" dirty="0" smtClean="0"/>
            </a:lvl1pPr>
            <a:lvl2pPr>
              <a:defRPr lang="en-US" sz="2000" dirty="0" smtClean="0"/>
            </a:lvl2pPr>
            <a:lvl3pPr>
              <a:defRPr lang="en-US" sz="1800" dirty="0" smtClean="0"/>
            </a:lvl3pPr>
            <a:lvl4pPr>
              <a:defRPr lang="en-US" sz="1600" dirty="0" smtClean="0"/>
            </a:lvl4pPr>
            <a:lvl5pPr>
              <a:defRPr lang="en-US" sz="1600" dirty="0"/>
            </a:lvl5pPr>
          </a:lstStyle>
          <a:p>
            <a:pPr lvl="0"/>
            <a:r>
              <a:rPr lang="en-US" smtClean="0"/>
              <a:t>Click to edit Master text styles</a:t>
            </a:r>
          </a:p>
        </p:txBody>
      </p:sp>
      <p:sp>
        <p:nvSpPr>
          <p:cNvPr id="9"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10" name="Slide Number Placeholder 5"/>
          <p:cNvSpPr>
            <a:spLocks noGrp="1"/>
          </p:cNvSpPr>
          <p:nvPr>
            <p:ph type="sldNum" sz="quarter" idx="15"/>
          </p:nvPr>
        </p:nvSpPr>
        <p:spPr>
          <a:xfrm>
            <a:off x="452438" y="6384925"/>
            <a:ext cx="549275" cy="365125"/>
          </a:xfrm>
        </p:spPr>
        <p:txBody>
          <a:bodyPr/>
          <a:lstStyle>
            <a:lvl1pPr>
              <a:defRPr smtClean="0"/>
            </a:lvl1pPr>
          </a:lstStyle>
          <a:p>
            <a:pPr>
              <a:defRPr/>
            </a:pPr>
            <a:fld id="{DF68EF5D-FC73-433D-A521-5829F7B12652}" type="slidenum">
              <a:rPr lang="en-US"/>
              <a:pPr>
                <a:defRPr/>
              </a:pPr>
              <a:t>‹#›</a:t>
            </a:fld>
            <a:endParaRPr lang="en-US" dirty="0"/>
          </a:p>
        </p:txBody>
      </p:sp>
    </p:spTree>
  </p:cSld>
  <p:clrMapOvr>
    <a:masterClrMapping/>
  </p:clrMapOvr>
  <p:transition spd="med">
    <p:fad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Comparison - with Subheads">
    <p:spTree>
      <p:nvGrpSpPr>
        <p:cNvPr id="1" name=""/>
        <p:cNvGrpSpPr/>
        <p:nvPr/>
      </p:nvGrpSpPr>
      <p:grpSpPr>
        <a:xfrm>
          <a:off x="0" y="0"/>
          <a:ext cx="0" cy="0"/>
          <a:chOff x="0" y="0"/>
          <a:chExt cx="0" cy="0"/>
        </a:xfrm>
      </p:grpSpPr>
      <p:sp>
        <p:nvSpPr>
          <p:cNvPr id="10" name="TextBox 9"/>
          <p:cNvSpPr txBox="1"/>
          <p:nvPr userDrawn="1"/>
        </p:nvSpPr>
        <p:spPr>
          <a:xfrm>
            <a:off x="-28575" y="-203200"/>
            <a:ext cx="2262188"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COMPARISON WITH SUBHEAD</a:t>
            </a:r>
          </a:p>
        </p:txBody>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466974"/>
            <a:ext cx="3990975" cy="381382"/>
          </a:xfrm>
        </p:spPr>
        <p:txBody>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7688" y="2857501"/>
            <a:ext cx="3949700" cy="3268662"/>
          </a:xfrm>
        </p:spPr>
        <p:txBody>
          <a:bodyPr>
            <a:normAutofit/>
          </a:bodyPr>
          <a:lstStyle>
            <a:lvl1pPr marL="0" indent="0">
              <a:buNone/>
              <a:defRPr sz="1600" baseline="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
        <p:nvSpPr>
          <p:cNvPr id="5" name="Text Placeholder 4"/>
          <p:cNvSpPr>
            <a:spLocks noGrp="1"/>
          </p:cNvSpPr>
          <p:nvPr>
            <p:ph type="body" sz="quarter" idx="3"/>
          </p:nvPr>
        </p:nvSpPr>
        <p:spPr>
          <a:xfrm>
            <a:off x="4610099" y="2466974"/>
            <a:ext cx="4098926" cy="371476"/>
          </a:xfrm>
        </p:spPr>
        <p:txBody>
          <a:bodyPr rtlCol="0">
            <a:normAutofit/>
          </a:bodyPr>
          <a:lstStyle>
            <a:lvl1pPr>
              <a:defRPr lang="en-US" b="0" smtClean="0"/>
            </a:lvl1pPr>
          </a:lstStyle>
          <a:p>
            <a:pPr lvl="0"/>
            <a:r>
              <a:rPr lang="en-US" smtClean="0"/>
              <a:t>Click to edit Master text styles</a:t>
            </a:r>
          </a:p>
        </p:txBody>
      </p:sp>
      <p:sp>
        <p:nvSpPr>
          <p:cNvPr id="6" name="Content Placeholder 5"/>
          <p:cNvSpPr>
            <a:spLocks noGrp="1"/>
          </p:cNvSpPr>
          <p:nvPr>
            <p:ph sz="quarter" idx="4"/>
          </p:nvPr>
        </p:nvSpPr>
        <p:spPr>
          <a:xfrm>
            <a:off x="4645025" y="2857501"/>
            <a:ext cx="4041775" cy="3268662"/>
          </a:xfrm>
        </p:spPr>
        <p:txBody>
          <a:bodyPr rtlCol="0">
            <a:normAutofit/>
          </a:bodyPr>
          <a:lstStyle>
            <a:lvl1pPr marL="0" indent="0">
              <a:buNone/>
              <a:defRPr lang="en-US" sz="1600" baseline="0" dirty="0" smtClean="0"/>
            </a:lvl1pPr>
            <a:lvl2pPr>
              <a:defRPr lang="en-US" sz="2000" dirty="0" smtClean="0"/>
            </a:lvl2pPr>
            <a:lvl3pPr>
              <a:defRPr lang="en-US" sz="1800" dirty="0" smtClean="0"/>
            </a:lvl3pPr>
            <a:lvl4pPr>
              <a:defRPr lang="en-US" sz="1600" dirty="0" smtClean="0"/>
            </a:lvl4pPr>
            <a:lvl5pPr>
              <a:defRPr lang="en-US" sz="1600" dirty="0"/>
            </a:lvl5pPr>
          </a:lstStyle>
          <a:p>
            <a:pPr lvl="0"/>
            <a:r>
              <a:rPr lang="en-US" smtClean="0"/>
              <a:t>Click to edit Master text styles</a:t>
            </a:r>
          </a:p>
        </p:txBody>
      </p:sp>
      <p:sp>
        <p:nvSpPr>
          <p:cNvPr id="9"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dirty="0" smtClean="0"/>
              <a:t>Click to edit Master text styles</a:t>
            </a:r>
          </a:p>
        </p:txBody>
      </p:sp>
      <p:sp>
        <p:nvSpPr>
          <p:cNvPr id="12"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11" name="Slide Number Placeholder 5"/>
          <p:cNvSpPr>
            <a:spLocks noGrp="1"/>
          </p:cNvSpPr>
          <p:nvPr>
            <p:ph type="sldNum" sz="quarter" idx="15"/>
          </p:nvPr>
        </p:nvSpPr>
        <p:spPr>
          <a:xfrm>
            <a:off x="452438" y="6384925"/>
            <a:ext cx="592137" cy="365125"/>
          </a:xfrm>
        </p:spPr>
        <p:txBody>
          <a:bodyPr/>
          <a:lstStyle>
            <a:lvl1pPr>
              <a:defRPr smtClean="0"/>
            </a:lvl1pPr>
          </a:lstStyle>
          <a:p>
            <a:pPr>
              <a:defRPr/>
            </a:pPr>
            <a:fld id="{8369F758-2891-4958-A3C7-2D5CBA7F54F7}" type="slidenum">
              <a:rPr lang="en-US"/>
              <a:pPr>
                <a:defRPr/>
              </a:pPr>
              <a:t>‹#›</a:t>
            </a:fld>
            <a:endParaRPr lang="en-US" dirty="0"/>
          </a:p>
        </p:txBody>
      </p:sp>
    </p:spTree>
  </p:cSld>
  <p:clrMapOvr>
    <a:masterClrMapping/>
  </p:clrMapOvr>
  <p:transition spd="med">
    <p:fad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TextBox 4"/>
          <p:cNvSpPr txBox="1"/>
          <p:nvPr userDrawn="1"/>
        </p:nvSpPr>
        <p:spPr>
          <a:xfrm>
            <a:off x="-28575" y="-203200"/>
            <a:ext cx="86995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TITLE ONLY</a:t>
            </a:r>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7"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dirty="0" smtClean="0"/>
              <a:t>Click to edit Master text styles</a:t>
            </a:r>
          </a:p>
        </p:txBody>
      </p:sp>
      <p:sp>
        <p:nvSpPr>
          <p:cNvPr id="8"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6" name="Slide Number Placeholder 4"/>
          <p:cNvSpPr>
            <a:spLocks noGrp="1"/>
          </p:cNvSpPr>
          <p:nvPr>
            <p:ph type="sldNum" sz="quarter" idx="15"/>
          </p:nvPr>
        </p:nvSpPr>
        <p:spPr/>
        <p:txBody>
          <a:bodyPr/>
          <a:lstStyle>
            <a:lvl1pPr>
              <a:defRPr smtClean="0"/>
            </a:lvl1pPr>
          </a:lstStyle>
          <a:p>
            <a:pPr>
              <a:defRPr/>
            </a:pPr>
            <a:fld id="{1AA7CFEE-7ED1-4D19-B215-2151BB5904AB}" type="slidenum">
              <a:rPr lang="en-US"/>
              <a:pPr>
                <a:defRPr/>
              </a:pPr>
              <a:t>‹#›</a:t>
            </a:fld>
            <a:endParaRPr lang="en-US" dirty="0"/>
          </a:p>
        </p:txBody>
      </p:sp>
    </p:spTree>
  </p:cSld>
  <p:clrMapOvr>
    <a:masterClrMapping/>
  </p:clrMapOvr>
  <p:transition spd="med">
    <p:fade/>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TextBox 2"/>
          <p:cNvSpPr txBox="1"/>
          <p:nvPr userDrawn="1"/>
        </p:nvSpPr>
        <p:spPr>
          <a:xfrm>
            <a:off x="-28575" y="-203200"/>
            <a:ext cx="503238"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BLANK</a:t>
            </a:r>
          </a:p>
        </p:txBody>
      </p:sp>
      <p:sp>
        <p:nvSpPr>
          <p:cNvPr id="5"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4" name="Slide Number Placeholder 3"/>
          <p:cNvSpPr>
            <a:spLocks noGrp="1"/>
          </p:cNvSpPr>
          <p:nvPr>
            <p:ph type="sldNum" sz="quarter" idx="15"/>
          </p:nvPr>
        </p:nvSpPr>
        <p:spPr/>
        <p:txBody>
          <a:bodyPr/>
          <a:lstStyle>
            <a:lvl1pPr>
              <a:defRPr smtClean="0"/>
            </a:lvl1pPr>
          </a:lstStyle>
          <a:p>
            <a:pPr>
              <a:defRPr/>
            </a:pPr>
            <a:fld id="{966DB70D-F8AE-4FB1-B941-E1A2C68D0513}" type="slidenum">
              <a:rPr lang="en-US"/>
              <a:pPr>
                <a:defRPr/>
              </a:pPr>
              <a:t>‹#›</a:t>
            </a:fld>
            <a:endParaRPr lang="en-US" dirty="0"/>
          </a:p>
        </p:txBody>
      </p:sp>
    </p:spTree>
  </p:cSld>
  <p:clrMapOvr>
    <a:masterClrMapping/>
  </p:clrMapOvr>
  <p:transition spd="med">
    <p:fad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Content with Caption AVOID">
    <p:spTree>
      <p:nvGrpSpPr>
        <p:cNvPr id="1" name=""/>
        <p:cNvGrpSpPr/>
        <p:nvPr/>
      </p:nvGrpSpPr>
      <p:grpSpPr>
        <a:xfrm>
          <a:off x="0" y="0"/>
          <a:ext cx="0" cy="0"/>
          <a:chOff x="0" y="0"/>
          <a:chExt cx="0" cy="0"/>
        </a:xfrm>
      </p:grpSpPr>
      <p:sp>
        <p:nvSpPr>
          <p:cNvPr id="6" name="TextBox 5"/>
          <p:cNvSpPr txBox="1"/>
          <p:nvPr userDrawn="1"/>
        </p:nvSpPr>
        <p:spPr>
          <a:xfrm>
            <a:off x="-28575" y="-203200"/>
            <a:ext cx="955675"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DO NOT USE</a:t>
            </a:r>
          </a:p>
        </p:txBody>
      </p:sp>
      <p:sp>
        <p:nvSpPr>
          <p:cNvPr id="2" name="Title 1"/>
          <p:cNvSpPr>
            <a:spLocks noGrp="1"/>
          </p:cNvSpPr>
          <p:nvPr>
            <p:ph type="title"/>
          </p:nvPr>
        </p:nvSpPr>
        <p:spPr>
          <a:xfrm>
            <a:off x="457200" y="1506538"/>
            <a:ext cx="3008313" cy="893762"/>
          </a:xfrm>
        </p:spPr>
        <p:txBody>
          <a:bodyPr anchor="t"/>
          <a:lstStyle>
            <a:lvl1pPr algn="l">
              <a:defRPr sz="2000" b="0"/>
            </a:lvl1pPr>
          </a:lstStyle>
          <a:p>
            <a:r>
              <a:rPr lang="en-US" dirty="0" smtClean="0"/>
              <a:t>Click to edit Master title style</a:t>
            </a:r>
            <a:endParaRPr lang="en-US" dirty="0"/>
          </a:p>
        </p:txBody>
      </p:sp>
      <p:sp>
        <p:nvSpPr>
          <p:cNvPr id="3" name="Content Placeholder 2"/>
          <p:cNvSpPr>
            <a:spLocks noGrp="1"/>
          </p:cNvSpPr>
          <p:nvPr>
            <p:ph idx="1"/>
          </p:nvPr>
        </p:nvSpPr>
        <p:spPr>
          <a:xfrm>
            <a:off x="3575050" y="1506538"/>
            <a:ext cx="5111750" cy="4619625"/>
          </a:xfrm>
        </p:spPr>
        <p:txBody>
          <a:bodyPr>
            <a:normAutofit/>
          </a:bodyPr>
          <a:lstStyle>
            <a:lvl1pPr>
              <a:defRPr sz="2400"/>
            </a:lvl1pPr>
            <a:lvl2pPr>
              <a:defRPr sz="2400"/>
            </a:lvl2pPr>
            <a:lvl3pPr>
              <a:defRPr sz="2400"/>
            </a:lvl3pPr>
            <a:lvl4pPr>
              <a:defRPr sz="2400"/>
            </a:lvl4pPr>
            <a:lvl5pPr>
              <a:defRPr sz="24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Text Placeholder 3"/>
          <p:cNvSpPr>
            <a:spLocks noGrp="1"/>
          </p:cNvSpPr>
          <p:nvPr>
            <p:ph type="body" sz="half" idx="2"/>
          </p:nvPr>
        </p:nvSpPr>
        <p:spPr>
          <a:xfrm>
            <a:off x="457200" y="2423697"/>
            <a:ext cx="3008313" cy="370246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7" name="Slide Number Placeholder 6"/>
          <p:cNvSpPr>
            <a:spLocks noGrp="1"/>
          </p:cNvSpPr>
          <p:nvPr>
            <p:ph type="sldNum" sz="quarter" idx="15"/>
          </p:nvPr>
        </p:nvSpPr>
        <p:spPr/>
        <p:txBody>
          <a:bodyPr/>
          <a:lstStyle>
            <a:lvl1pPr>
              <a:defRPr smtClean="0"/>
            </a:lvl1pPr>
          </a:lstStyle>
          <a:p>
            <a:pPr>
              <a:defRPr/>
            </a:pPr>
            <a:fld id="{1ECC7A49-0B59-4731-A405-396BCCCBF3B3}" type="slidenum">
              <a:rPr lang="en-US"/>
              <a:pPr>
                <a:defRPr/>
              </a:pPr>
              <a:t>‹#›</a:t>
            </a:fld>
            <a:endParaRPr lang="en-US" dirty="0"/>
          </a:p>
        </p:txBody>
      </p:sp>
    </p:spTree>
  </p:cSld>
  <p:clrMapOvr>
    <a:masterClrMapping/>
  </p:clrMapOvr>
  <p:transition spd="med">
    <p:fad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Horizontal Picture">
    <p:spTree>
      <p:nvGrpSpPr>
        <p:cNvPr id="1" name=""/>
        <p:cNvGrpSpPr/>
        <p:nvPr/>
      </p:nvGrpSpPr>
      <p:grpSpPr>
        <a:xfrm>
          <a:off x="0" y="0"/>
          <a:ext cx="0" cy="0"/>
          <a:chOff x="0" y="0"/>
          <a:chExt cx="0" cy="0"/>
        </a:xfrm>
      </p:grpSpPr>
      <p:sp>
        <p:nvSpPr>
          <p:cNvPr id="7" name="TextBox 6"/>
          <p:cNvSpPr txBox="1"/>
          <p:nvPr userDrawn="1"/>
        </p:nvSpPr>
        <p:spPr>
          <a:xfrm>
            <a:off x="-28575" y="-203200"/>
            <a:ext cx="1692275"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HORIZONTAL PICTURE</a:t>
            </a:r>
          </a:p>
        </p:txBody>
      </p:sp>
      <p:sp>
        <p:nvSpPr>
          <p:cNvPr id="2" name="Title 1"/>
          <p:cNvSpPr>
            <a:spLocks noGrp="1"/>
          </p:cNvSpPr>
          <p:nvPr>
            <p:ph type="title"/>
          </p:nvPr>
        </p:nvSpPr>
        <p:spPr>
          <a:xfrm>
            <a:off x="458787" y="966525"/>
            <a:ext cx="8250237" cy="636408"/>
          </a:xfrm>
        </p:spPr>
        <p:txBody>
          <a:bodyPr rtlCol="0">
            <a:normAutofit/>
          </a:bodyPr>
          <a:lstStyle>
            <a:lvl1pPr>
              <a:defRPr lang="en-US"/>
            </a:lvl1pPr>
          </a:lstStyle>
          <a:p>
            <a:pPr lvl="0"/>
            <a:r>
              <a:rPr lang="en-US" smtClean="0"/>
              <a:t>Click to edit Master title style</a:t>
            </a:r>
            <a:endParaRPr lang="en-US" dirty="0"/>
          </a:p>
        </p:txBody>
      </p:sp>
      <p:sp>
        <p:nvSpPr>
          <p:cNvPr id="3" name="Picture Placeholder 2"/>
          <p:cNvSpPr>
            <a:spLocks noGrp="1"/>
          </p:cNvSpPr>
          <p:nvPr>
            <p:ph type="pic" idx="1"/>
          </p:nvPr>
        </p:nvSpPr>
        <p:spPr>
          <a:xfrm>
            <a:off x="547688" y="2486025"/>
            <a:ext cx="8161337" cy="3681412"/>
          </a:xfrm>
        </p:spPr>
        <p:txBody>
          <a:bodyPr rtlCol="0">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6"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dirty="0" smtClean="0"/>
              <a:t>Click to edit Master text styles</a:t>
            </a:r>
          </a:p>
        </p:txBody>
      </p:sp>
      <p:sp>
        <p:nvSpPr>
          <p:cNvPr id="9"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8" name="Slide Number Placeholder 6"/>
          <p:cNvSpPr>
            <a:spLocks noGrp="1"/>
          </p:cNvSpPr>
          <p:nvPr>
            <p:ph type="sldNum" sz="quarter" idx="15"/>
          </p:nvPr>
        </p:nvSpPr>
        <p:spPr/>
        <p:txBody>
          <a:bodyPr/>
          <a:lstStyle>
            <a:lvl1pPr>
              <a:defRPr smtClean="0"/>
            </a:lvl1pPr>
          </a:lstStyle>
          <a:p>
            <a:pPr>
              <a:defRPr/>
            </a:pPr>
            <a:fld id="{EDA44721-8BE0-4840-9BDD-35ECAB683E0B}" type="slidenum">
              <a:rPr lang="en-US"/>
              <a:pPr>
                <a:defRPr/>
              </a:pPr>
              <a:t>‹#›</a:t>
            </a:fld>
            <a:endParaRPr lang="en-US" dirty="0"/>
          </a:p>
        </p:txBody>
      </p:sp>
    </p:spTree>
  </p:cSld>
  <p:clrMapOvr>
    <a:masterClrMapping/>
  </p:clrMapOvr>
  <p:transition spd="med">
    <p:fade/>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Full Bleed Picture">
    <p:spTree>
      <p:nvGrpSpPr>
        <p:cNvPr id="1" name=""/>
        <p:cNvGrpSpPr/>
        <p:nvPr/>
      </p:nvGrpSpPr>
      <p:grpSpPr>
        <a:xfrm>
          <a:off x="0" y="0"/>
          <a:ext cx="0" cy="0"/>
          <a:chOff x="0" y="0"/>
          <a:chExt cx="0" cy="0"/>
        </a:xfrm>
      </p:grpSpPr>
      <p:sp>
        <p:nvSpPr>
          <p:cNvPr id="4" name="TextBox 3"/>
          <p:cNvSpPr txBox="1"/>
          <p:nvPr userDrawn="1"/>
        </p:nvSpPr>
        <p:spPr>
          <a:xfrm>
            <a:off x="-28575" y="-203200"/>
            <a:ext cx="167640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FULL BLEED PICTURE</a:t>
            </a:r>
          </a:p>
        </p:txBody>
      </p:sp>
      <p:sp>
        <p:nvSpPr>
          <p:cNvPr id="3" name="Picture Placeholder 2"/>
          <p:cNvSpPr>
            <a:spLocks noGrp="1"/>
          </p:cNvSpPr>
          <p:nvPr>
            <p:ph type="pic" idx="1"/>
          </p:nvPr>
        </p:nvSpPr>
        <p:spPr>
          <a:xfrm>
            <a:off x="0" y="0"/>
            <a:ext cx="9144000" cy="6858000"/>
          </a:xfrm>
        </p:spPr>
        <p:txBody>
          <a:bodyPr rtlCol="0">
            <a:normAutofit/>
          </a:bodyPr>
          <a:lstStyle>
            <a:lvl1pPr marL="0" indent="0">
              <a:buNone/>
              <a:defRPr sz="18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2" name="Title 1"/>
          <p:cNvSpPr>
            <a:spLocks noGrp="1"/>
          </p:cNvSpPr>
          <p:nvPr>
            <p:ph type="title"/>
          </p:nvPr>
        </p:nvSpPr>
        <p:spPr>
          <a:xfrm>
            <a:off x="458787" y="966525"/>
            <a:ext cx="8250237" cy="636408"/>
          </a:xfrm>
        </p:spPr>
        <p:txBody>
          <a:bodyPr rtlCol="0">
            <a:normAutofit/>
          </a:bodyPr>
          <a:lstStyle>
            <a:lvl1pPr>
              <a:defRPr lang="en-US" baseline="0"/>
            </a:lvl1pPr>
          </a:lstStyle>
          <a:p>
            <a:pPr lvl="0"/>
            <a:r>
              <a:rPr lang="en-US" smtClean="0"/>
              <a:t>Click to edit Master title style</a:t>
            </a:r>
            <a:endParaRPr lang="en-US" dirty="0"/>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NO BANNER + logo">
    <p:spTree>
      <p:nvGrpSpPr>
        <p:cNvPr id="1" name=""/>
        <p:cNvGrpSpPr/>
        <p:nvPr/>
      </p:nvGrpSpPr>
      <p:grpSpPr>
        <a:xfrm>
          <a:off x="0" y="0"/>
          <a:ext cx="0" cy="0"/>
          <a:chOff x="0" y="0"/>
          <a:chExt cx="0" cy="0"/>
        </a:xfrm>
      </p:grpSpPr>
      <p:pic>
        <p:nvPicPr>
          <p:cNvPr id="6" name="Picture 7"/>
          <p:cNvPicPr>
            <a:picLocks noChangeAspect="1"/>
          </p:cNvPicPr>
          <p:nvPr userDrawn="1"/>
        </p:nvPicPr>
        <p:blipFill>
          <a:blip r:embed="rId2" cstate="print"/>
          <a:srcRect/>
          <a:stretch>
            <a:fillRect/>
          </a:stretch>
        </p:blipFill>
        <p:spPr bwMode="auto">
          <a:xfrm>
            <a:off x="7315200" y="6416675"/>
            <a:ext cx="1390650" cy="234950"/>
          </a:xfrm>
          <a:prstGeom prst="rect">
            <a:avLst/>
          </a:prstGeom>
          <a:noFill/>
          <a:ln w="9525">
            <a:noFill/>
            <a:miter lim="800000"/>
            <a:headEnd/>
            <a:tailEnd/>
          </a:ln>
        </p:spPr>
      </p:pic>
      <p:sp>
        <p:nvSpPr>
          <p:cNvPr id="7" name="TextBox 6"/>
          <p:cNvSpPr txBox="1"/>
          <p:nvPr userDrawn="1"/>
        </p:nvSpPr>
        <p:spPr>
          <a:xfrm>
            <a:off x="-28575" y="-203200"/>
            <a:ext cx="137795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NO BANNER + logo</a:t>
            </a:r>
          </a:p>
        </p:txBody>
      </p:sp>
      <p:sp>
        <p:nvSpPr>
          <p:cNvPr id="2" name="Title 1"/>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p:txBody>
      </p:sp>
      <p:sp>
        <p:nvSpPr>
          <p:cNvPr id="5"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smtClean="0"/>
              <a:t>Click to edit Master text styles</a:t>
            </a:r>
          </a:p>
        </p:txBody>
      </p:sp>
      <p:sp>
        <p:nvSpPr>
          <p:cNvPr id="8"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9" name="Slide Number Placeholder 5"/>
          <p:cNvSpPr>
            <a:spLocks noGrp="1"/>
          </p:cNvSpPr>
          <p:nvPr>
            <p:ph type="sldNum" sz="quarter" idx="15"/>
          </p:nvPr>
        </p:nvSpPr>
        <p:spPr/>
        <p:txBody>
          <a:bodyPr/>
          <a:lstStyle>
            <a:lvl1pPr>
              <a:defRPr smtClean="0"/>
            </a:lvl1pPr>
          </a:lstStyle>
          <a:p>
            <a:pPr>
              <a:defRPr/>
            </a:pPr>
            <a:fld id="{41131AD1-C6CC-495D-8673-CC2DA8400575}" type="slidenum">
              <a:rPr lang="en-US"/>
              <a:pPr>
                <a:defRPr/>
              </a:pPr>
              <a:t>‹#›</a:t>
            </a:fld>
            <a:endParaRPr lang="en-US" dirty="0"/>
          </a:p>
        </p:txBody>
      </p:sp>
    </p:spTree>
  </p:cSld>
  <p:clrMapOvr>
    <a:masterClrMapping/>
  </p:clrMapOvr>
  <p:transition spd="med">
    <p:fade/>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3_Vertical Title and Text">
    <p:spTree>
      <p:nvGrpSpPr>
        <p:cNvPr id="1" name=""/>
        <p:cNvGrpSpPr/>
        <p:nvPr/>
      </p:nvGrpSpPr>
      <p:grpSpPr>
        <a:xfrm>
          <a:off x="0" y="0"/>
          <a:ext cx="0" cy="0"/>
          <a:chOff x="0" y="0"/>
          <a:chExt cx="0" cy="0"/>
        </a:xfrm>
      </p:grpSpPr>
      <p:pic>
        <p:nvPicPr>
          <p:cNvPr id="6" name="Picture 8"/>
          <p:cNvPicPr>
            <a:picLocks noChangeAspect="1"/>
          </p:cNvPicPr>
          <p:nvPr userDrawn="1"/>
        </p:nvPicPr>
        <p:blipFill>
          <a:blip r:embed="rId2" cstate="print"/>
          <a:srcRect/>
          <a:stretch>
            <a:fillRect/>
          </a:stretch>
        </p:blipFill>
        <p:spPr bwMode="auto">
          <a:xfrm>
            <a:off x="231775" y="5248275"/>
            <a:ext cx="233363" cy="1390650"/>
          </a:xfrm>
          <a:prstGeom prst="rect">
            <a:avLst/>
          </a:prstGeom>
          <a:noFill/>
          <a:ln w="9525">
            <a:noFill/>
            <a:miter lim="800000"/>
            <a:headEnd/>
            <a:tailEnd/>
          </a:ln>
        </p:spPr>
      </p:pic>
      <p:pic>
        <p:nvPicPr>
          <p:cNvPr id="8" name="Picture 2"/>
          <p:cNvPicPr>
            <a:picLocks noChangeAspect="1" noChangeArrowheads="1"/>
          </p:cNvPicPr>
          <p:nvPr userDrawn="1"/>
        </p:nvPicPr>
        <p:blipFill>
          <a:blip r:embed="rId3" cstate="print"/>
          <a:srcRect/>
          <a:stretch>
            <a:fillRect/>
          </a:stretch>
        </p:blipFill>
        <p:spPr bwMode="auto">
          <a:xfrm>
            <a:off x="8455025" y="0"/>
            <a:ext cx="685800" cy="6858000"/>
          </a:xfrm>
          <a:prstGeom prst="rect">
            <a:avLst/>
          </a:prstGeom>
          <a:noFill/>
          <a:ln w="9525">
            <a:noFill/>
            <a:miter lim="800000"/>
            <a:headEnd/>
            <a:tailEnd/>
          </a:ln>
        </p:spPr>
      </p:pic>
      <p:sp>
        <p:nvSpPr>
          <p:cNvPr id="9" name="TextBox 8"/>
          <p:cNvSpPr txBox="1"/>
          <p:nvPr userDrawn="1"/>
        </p:nvSpPr>
        <p:spPr>
          <a:xfrm>
            <a:off x="-28575" y="-203200"/>
            <a:ext cx="302895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VERTICAL TITLE &amp; TEXT (can use for print)</a:t>
            </a:r>
          </a:p>
        </p:txBody>
      </p:sp>
      <p:sp>
        <p:nvSpPr>
          <p:cNvPr id="2" name="Vertical Title 1"/>
          <p:cNvSpPr>
            <a:spLocks noGrp="1"/>
          </p:cNvSpPr>
          <p:nvPr>
            <p:ph type="title" orient="vert"/>
          </p:nvPr>
        </p:nvSpPr>
        <p:spPr>
          <a:xfrm>
            <a:off x="7509596" y="438150"/>
            <a:ext cx="945430" cy="6200775"/>
          </a:xfrm>
        </p:spPr>
        <p:txBody>
          <a:bodyPr vert="eaVert"/>
          <a:lstStyle>
            <a:lvl1pPr>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2171" y="447675"/>
            <a:ext cx="6147247" cy="6220716"/>
          </a:xfrm>
        </p:spPr>
        <p:txBody>
          <a:bodyPr vert="eaVert">
            <a:normAutofit/>
          </a:bodyPr>
          <a:lstStyle>
            <a:lvl1pPr>
              <a:defRPr sz="2000"/>
            </a:lvl1pPr>
            <a:lvl2pPr>
              <a:defRPr sz="2000"/>
            </a:lvl2pPr>
            <a:lvl3pPr>
              <a:defRPr sz="20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7"/>
          <p:cNvSpPr>
            <a:spLocks noGrp="1"/>
          </p:cNvSpPr>
          <p:nvPr>
            <p:ph type="body" sz="quarter" idx="13"/>
          </p:nvPr>
        </p:nvSpPr>
        <p:spPr>
          <a:xfrm rot="5400000">
            <a:off x="4159963" y="3270142"/>
            <a:ext cx="6189789" cy="527050"/>
          </a:xfrm>
        </p:spPr>
        <p:txBody>
          <a:bodyPr tIns="45720" rtlCol="0" anchor="b">
            <a:normAutofit/>
          </a:bodyPr>
          <a:lstStyle>
            <a:lvl1pPr>
              <a:defRPr lang="en-US" sz="2400" i="1" smtClean="0">
                <a:solidFill>
                  <a:schemeClr val="accent4"/>
                </a:solidFill>
                <a:latin typeface="+mj-lt"/>
                <a:ea typeface="+mj-ea"/>
                <a:cs typeface="+mj-cs"/>
              </a:defRPr>
            </a:lvl1pPr>
            <a:lvl2pPr>
              <a:defRPr lang="en-US" smtClean="0"/>
            </a:lvl2pPr>
            <a:lvl3pPr>
              <a:defRPr lang="en-US" smtClean="0"/>
            </a:lvl3pPr>
            <a:lvl4pPr>
              <a:defRPr lang="en-US" smtClean="0"/>
            </a:lvl4pPr>
            <a:lvl5pPr>
              <a:defRPr lang="en-US"/>
            </a:lvl5pPr>
          </a:lstStyle>
          <a:p>
            <a:pPr lvl="0"/>
            <a:r>
              <a:rPr lang="en-US" smtClean="0"/>
              <a:t>Click to edit Master text styles</a:t>
            </a:r>
          </a:p>
        </p:txBody>
      </p:sp>
      <p:sp>
        <p:nvSpPr>
          <p:cNvPr id="11" name="Text Placeholder 4"/>
          <p:cNvSpPr>
            <a:spLocks noGrp="1"/>
          </p:cNvSpPr>
          <p:nvPr>
            <p:ph type="body" sz="quarter" idx="14"/>
          </p:nvPr>
        </p:nvSpPr>
        <p:spPr>
          <a:xfrm rot="5400000">
            <a:off x="-1297716" y="2400357"/>
            <a:ext cx="3991088" cy="816656"/>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10" name="Slide Number Placeholder 5"/>
          <p:cNvSpPr>
            <a:spLocks noGrp="1"/>
          </p:cNvSpPr>
          <p:nvPr>
            <p:ph type="sldNum" sz="quarter" idx="15"/>
          </p:nvPr>
        </p:nvSpPr>
        <p:spPr>
          <a:xfrm rot="5400000">
            <a:off x="103188" y="460375"/>
            <a:ext cx="523875" cy="365125"/>
          </a:xfrm>
        </p:spPr>
        <p:txBody>
          <a:bodyPr/>
          <a:lstStyle>
            <a:lvl1pPr>
              <a:defRPr smtClean="0"/>
            </a:lvl1pPr>
          </a:lstStyle>
          <a:p>
            <a:pPr>
              <a:defRPr/>
            </a:pPr>
            <a:fld id="{AC64AEBB-E119-40C1-A5F8-A6EC69EAF6BF}" type="slidenum">
              <a:rPr lang="en-US"/>
              <a:pPr>
                <a:defRPr/>
              </a:pPr>
              <a:t>‹#›</a:t>
            </a:fld>
            <a:endParaRPr lang="en-US" dirty="0"/>
          </a:p>
        </p:txBody>
      </p:sp>
    </p:spTree>
  </p:cSld>
  <p:clrMapOvr>
    <a:masterClrMapping/>
  </p:clrMapOvr>
  <p:transition spd="med">
    <p:fade/>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2">
            <a:lumMod val="60000"/>
            <a:lumOff val="40000"/>
          </a:schemeClr>
        </a:solidFill>
        <a:effectLst/>
      </p:bgPr>
    </p:bg>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6" name="Picture 7"/>
          <p:cNvPicPr>
            <a:picLocks noChangeAspect="1"/>
          </p:cNvPicPr>
          <p:nvPr userDrawn="1"/>
        </p:nvPicPr>
        <p:blipFill>
          <a:blip r:embed="rId3" cstate="print"/>
          <a:srcRect r="52" b="53"/>
          <a:stretch>
            <a:fillRect/>
          </a:stretch>
        </p:blipFill>
        <p:spPr bwMode="auto">
          <a:xfrm>
            <a:off x="0" y="4076700"/>
            <a:ext cx="9144000" cy="2781300"/>
          </a:xfrm>
          <a:prstGeom prst="rect">
            <a:avLst/>
          </a:prstGeom>
          <a:noFill/>
          <a:ln w="9525">
            <a:noFill/>
            <a:miter lim="800000"/>
            <a:headEnd/>
            <a:tailEnd/>
          </a:ln>
        </p:spPr>
      </p:pic>
      <p:pic>
        <p:nvPicPr>
          <p:cNvPr id="7" name="Picture 8"/>
          <p:cNvPicPr>
            <a:picLocks noChangeAspect="1"/>
          </p:cNvPicPr>
          <p:nvPr userDrawn="1"/>
        </p:nvPicPr>
        <p:blipFill>
          <a:blip r:embed="rId4" cstate="print"/>
          <a:srcRect/>
          <a:stretch>
            <a:fillRect/>
          </a:stretch>
        </p:blipFill>
        <p:spPr bwMode="auto">
          <a:xfrm>
            <a:off x="7315200" y="6416675"/>
            <a:ext cx="1390650" cy="234950"/>
          </a:xfrm>
          <a:prstGeom prst="rect">
            <a:avLst/>
          </a:prstGeom>
          <a:noFill/>
          <a:ln w="9525">
            <a:noFill/>
            <a:miter lim="800000"/>
            <a:headEnd/>
            <a:tailEnd/>
          </a:ln>
        </p:spPr>
      </p:pic>
      <p:sp>
        <p:nvSpPr>
          <p:cNvPr id="8" name="TextBox 7"/>
          <p:cNvSpPr txBox="1"/>
          <p:nvPr userDrawn="1"/>
        </p:nvSpPr>
        <p:spPr>
          <a:xfrm>
            <a:off x="-28575" y="-203200"/>
            <a:ext cx="41910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TITLE</a:t>
            </a:r>
          </a:p>
        </p:txBody>
      </p:sp>
      <p:sp>
        <p:nvSpPr>
          <p:cNvPr id="2" name="Title 1"/>
          <p:cNvSpPr>
            <a:spLocks noGrp="1"/>
          </p:cNvSpPr>
          <p:nvPr>
            <p:ph type="ctrTitle"/>
          </p:nvPr>
        </p:nvSpPr>
        <p:spPr>
          <a:xfrm>
            <a:off x="465137" y="971551"/>
            <a:ext cx="8243887" cy="1695450"/>
          </a:xfrm>
        </p:spPr>
        <p:txBody>
          <a:bodyPr>
            <a:noAutofit/>
          </a:bodyPr>
          <a:lstStyle>
            <a:lvl1pPr>
              <a:spcBef>
                <a:spcPts val="600"/>
              </a:spcBef>
              <a:defRPr sz="6000" baseline="0"/>
            </a:lvl1pPr>
          </a:lstStyle>
          <a:p>
            <a:r>
              <a:rPr lang="en-US" smtClean="0"/>
              <a:t>Click to edit Master title style</a:t>
            </a:r>
            <a:endParaRPr lang="en-US" dirty="0"/>
          </a:p>
        </p:txBody>
      </p:sp>
      <p:sp>
        <p:nvSpPr>
          <p:cNvPr id="3" name="Subtitle 2"/>
          <p:cNvSpPr>
            <a:spLocks noGrp="1"/>
          </p:cNvSpPr>
          <p:nvPr>
            <p:ph type="subTitle" idx="1"/>
          </p:nvPr>
        </p:nvSpPr>
        <p:spPr>
          <a:xfrm>
            <a:off x="484188" y="4076324"/>
            <a:ext cx="8215312" cy="1191001"/>
          </a:xfrm>
        </p:spPr>
        <p:txBody>
          <a:bodyPr>
            <a:normAutofit/>
          </a:bodyPr>
          <a:lstStyle>
            <a:lvl1pPr marL="0" indent="0" algn="l">
              <a:spcBef>
                <a:spcPts val="600"/>
              </a:spcBef>
              <a:buNone/>
              <a:defRPr sz="2000" b="0" i="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Text Placeholder 8"/>
          <p:cNvSpPr>
            <a:spLocks noGrp="1"/>
          </p:cNvSpPr>
          <p:nvPr>
            <p:ph type="body" sz="quarter" idx="13"/>
          </p:nvPr>
        </p:nvSpPr>
        <p:spPr>
          <a:xfrm>
            <a:off x="465138" y="5267325"/>
            <a:ext cx="4106862" cy="438150"/>
          </a:xfrm>
        </p:spPr>
        <p:txBody>
          <a:bodyPr rtlCol="0">
            <a:normAutofit/>
          </a:bodyPr>
          <a:lstStyle>
            <a:lvl1pPr marL="0" indent="0">
              <a:buNone/>
              <a:defRPr lang="en-US" sz="1600" i="0" baseline="0" smtClean="0">
                <a:solidFill>
                  <a:schemeClr val="tx2"/>
                </a:solidFill>
              </a:defRPr>
            </a:lvl1pPr>
            <a:lvl2pPr>
              <a:defRPr lang="en-US" smtClean="0">
                <a:solidFill>
                  <a:schemeClr val="tx1">
                    <a:tint val="75000"/>
                  </a:schemeClr>
                </a:solidFill>
              </a:defRPr>
            </a:lvl2pPr>
            <a:lvl3pPr>
              <a:defRPr lang="en-US" smtClean="0">
                <a:solidFill>
                  <a:schemeClr val="tx1">
                    <a:tint val="75000"/>
                  </a:schemeClr>
                </a:solidFill>
              </a:defRPr>
            </a:lvl3pPr>
            <a:lvl4pPr>
              <a:defRPr lang="en-US" smtClean="0">
                <a:solidFill>
                  <a:schemeClr val="tx1">
                    <a:tint val="75000"/>
                  </a:schemeClr>
                </a:solidFill>
              </a:defRPr>
            </a:lvl4pPr>
            <a:lvl5pPr>
              <a:defRPr lang="en-US">
                <a:solidFill>
                  <a:schemeClr val="tx1">
                    <a:tint val="75000"/>
                  </a:schemeClr>
                </a:solidFill>
              </a:defRPr>
            </a:lvl5pPr>
          </a:lstStyle>
          <a:p>
            <a:pPr lvl="0"/>
            <a:r>
              <a:rPr lang="en-US" smtClean="0"/>
              <a:t>Click to edit Master text styles</a:t>
            </a:r>
          </a:p>
        </p:txBody>
      </p:sp>
    </p:spTree>
  </p:cSld>
  <p:clrMapOvr>
    <a:masterClrMapping/>
  </p:clrMapOvr>
  <p:transition spd="med">
    <p:fade/>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print"/>
          <a:srcRect r="52" b="53"/>
          <a:stretch>
            <a:fillRect/>
          </a:stretch>
        </p:blipFill>
        <p:spPr bwMode="auto">
          <a:xfrm>
            <a:off x="0" y="4076700"/>
            <a:ext cx="9144000" cy="2781300"/>
          </a:xfrm>
          <a:prstGeom prst="rect">
            <a:avLst/>
          </a:prstGeom>
          <a:noFill/>
          <a:ln w="9525">
            <a:noFill/>
            <a:miter lim="800000"/>
            <a:headEnd/>
            <a:tailEnd/>
          </a:ln>
        </p:spPr>
      </p:pic>
      <p:sp>
        <p:nvSpPr>
          <p:cNvPr id="6" name="TextBox 5"/>
          <p:cNvSpPr txBox="1"/>
          <p:nvPr userDrawn="1"/>
        </p:nvSpPr>
        <p:spPr>
          <a:xfrm>
            <a:off x="-28575" y="-203200"/>
            <a:ext cx="649288"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AGENDA</a:t>
            </a:r>
          </a:p>
        </p:txBody>
      </p:sp>
      <p:sp>
        <p:nvSpPr>
          <p:cNvPr id="2" name="Title 1"/>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marL="514350" indent="-514350">
              <a:lnSpc>
                <a:spcPct val="150000"/>
              </a:lnSpc>
              <a:buClr>
                <a:schemeClr val="accent3"/>
              </a:buClr>
              <a:buSzPct val="150000"/>
              <a:buFont typeface="+mj-lt"/>
              <a:buAutoNum type="arabicPeriod"/>
              <a:defRPr sz="2400" baseline="0"/>
            </a:lvl1pPr>
          </a:lstStyle>
          <a:p>
            <a:pPr lvl="0"/>
            <a:r>
              <a:rPr lang="en-US" smtClean="0"/>
              <a:t>Click to edit Master text styles</a:t>
            </a:r>
          </a:p>
          <a:p>
            <a:pPr lvl="1"/>
            <a:r>
              <a:rPr lang="en-US" smtClean="0"/>
              <a:t>Second level</a:t>
            </a:r>
          </a:p>
          <a:p>
            <a:pPr lvl="2"/>
            <a:r>
              <a:rPr lang="en-US" smtClean="0"/>
              <a:t>Third level</a:t>
            </a:r>
          </a:p>
        </p:txBody>
      </p:sp>
      <p:sp>
        <p:nvSpPr>
          <p:cNvPr id="8" name="Text Placeholder 7"/>
          <p:cNvSpPr>
            <a:spLocks noGrp="1"/>
          </p:cNvSpPr>
          <p:nvPr>
            <p:ph type="body" sz="quarter" idx="13"/>
          </p:nvPr>
        </p:nvSpPr>
        <p:spPr>
          <a:xfrm>
            <a:off x="465138" y="1601788"/>
            <a:ext cx="8243887" cy="527050"/>
          </a:xfrm>
        </p:spPr>
        <p:txBody>
          <a:bodyPr tIns="45720" rtlCol="0" anchor="b">
            <a:normAutofit/>
          </a:bodyPr>
          <a:lstStyle>
            <a:lvl1pPr>
              <a:defRPr lang="en-US" sz="2800" i="1" smtClean="0">
                <a:solidFill>
                  <a:schemeClr val="accent4"/>
                </a:solidFill>
                <a:latin typeface="+mj-lt"/>
                <a:ea typeface="+mj-ea"/>
                <a:cs typeface="+mj-cs"/>
              </a:defRPr>
            </a:lvl1pPr>
            <a:lvl2pPr>
              <a:defRPr lang="en-US" smtClean="0"/>
            </a:lvl2pPr>
            <a:lvl3pPr>
              <a:defRPr lang="en-US" smtClean="0"/>
            </a:lvl3pPr>
            <a:lvl4pPr>
              <a:defRPr lang="en-US" smtClean="0"/>
            </a:lvl4pPr>
            <a:lvl5pPr>
              <a:defRPr lang="en-US"/>
            </a:lvl5pPr>
          </a:lstStyle>
          <a:p>
            <a:pPr lvl="0"/>
            <a:r>
              <a:rPr lang="en-US" smtClean="0"/>
              <a:t>Click to edit Master text styles</a:t>
            </a:r>
          </a:p>
        </p:txBody>
      </p:sp>
      <p:sp>
        <p:nvSpPr>
          <p:cNvPr id="7" name="Slide Number Placeholder 5"/>
          <p:cNvSpPr>
            <a:spLocks noGrp="1"/>
          </p:cNvSpPr>
          <p:nvPr>
            <p:ph type="sldNum" sz="quarter" idx="14"/>
          </p:nvPr>
        </p:nvSpPr>
        <p:spPr/>
        <p:txBody>
          <a:bodyPr/>
          <a:lstStyle>
            <a:lvl1pPr>
              <a:defRPr smtClean="0"/>
            </a:lvl1pPr>
          </a:lstStyle>
          <a:p>
            <a:pPr>
              <a:defRPr/>
            </a:pPr>
            <a:fld id="{EEC98CD5-6846-40F0-84F0-0CC6C55F2525}" type="slidenum">
              <a:rPr lang="en-US"/>
              <a:pPr>
                <a:defRPr/>
              </a:pPr>
              <a:t>‹#›</a:t>
            </a:fld>
            <a:endParaRPr lang="en-US" dirty="0"/>
          </a:p>
        </p:txBody>
      </p:sp>
    </p:spTree>
  </p:cSld>
  <p:clrMapOvr>
    <a:masterClrMapping/>
  </p:clrMapOvr>
  <p:transition spd="med">
    <p:fade/>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 Title and Content">
    <p:spTree>
      <p:nvGrpSpPr>
        <p:cNvPr id="1" name=""/>
        <p:cNvGrpSpPr/>
        <p:nvPr/>
      </p:nvGrpSpPr>
      <p:grpSpPr>
        <a:xfrm>
          <a:off x="0" y="0"/>
          <a:ext cx="0" cy="0"/>
          <a:chOff x="0" y="0"/>
          <a:chExt cx="0" cy="0"/>
        </a:xfrm>
      </p:grpSpPr>
      <p:sp>
        <p:nvSpPr>
          <p:cNvPr id="5" name="TextBox 4"/>
          <p:cNvSpPr txBox="1"/>
          <p:nvPr userDrawn="1"/>
        </p:nvSpPr>
        <p:spPr>
          <a:xfrm>
            <a:off x="-28575" y="-203200"/>
            <a:ext cx="135255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TITLE &amp; CONTENT</a:t>
            </a:r>
          </a:p>
        </p:txBody>
      </p:sp>
      <p:sp>
        <p:nvSpPr>
          <p:cNvPr id="2" name="Title 1"/>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7"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6" name="Slide Number Placeholder 5"/>
          <p:cNvSpPr>
            <a:spLocks noGrp="1"/>
          </p:cNvSpPr>
          <p:nvPr>
            <p:ph type="sldNum" sz="quarter" idx="15"/>
          </p:nvPr>
        </p:nvSpPr>
        <p:spPr/>
        <p:txBody>
          <a:bodyPr/>
          <a:lstStyle>
            <a:lvl1pPr>
              <a:defRPr smtClean="0"/>
            </a:lvl1pPr>
          </a:lstStyle>
          <a:p>
            <a:pPr>
              <a:defRPr/>
            </a:pPr>
            <a:fld id="{E1DBD55C-C9DF-43A2-AA47-F84160B23775}" type="slidenum">
              <a:rPr lang="en-US"/>
              <a:pPr>
                <a:defRPr/>
              </a:pPr>
              <a:t>‹#›</a:t>
            </a:fld>
            <a:endParaRPr lang="en-US" dirty="0"/>
          </a:p>
        </p:txBody>
      </p:sp>
    </p:spTree>
  </p:cSld>
  <p:clrMapOvr>
    <a:masterClrMapping/>
  </p:clrMapOvr>
  <p:transition spd="med">
    <p:fade/>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itle &amp;  Content with Subhead">
    <p:spTree>
      <p:nvGrpSpPr>
        <p:cNvPr id="1" name=""/>
        <p:cNvGrpSpPr/>
        <p:nvPr/>
      </p:nvGrpSpPr>
      <p:grpSpPr>
        <a:xfrm>
          <a:off x="0" y="0"/>
          <a:ext cx="0" cy="0"/>
          <a:chOff x="0" y="0"/>
          <a:chExt cx="0" cy="0"/>
        </a:xfrm>
      </p:grpSpPr>
      <p:sp>
        <p:nvSpPr>
          <p:cNvPr id="6" name="TextBox 5"/>
          <p:cNvSpPr txBox="1"/>
          <p:nvPr userDrawn="1"/>
        </p:nvSpPr>
        <p:spPr>
          <a:xfrm>
            <a:off x="-28575" y="-203200"/>
            <a:ext cx="2573338"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TITLE &amp; CONTENT WITH SUBHEAD</a:t>
            </a:r>
          </a:p>
        </p:txBody>
      </p:sp>
      <p:sp>
        <p:nvSpPr>
          <p:cNvPr id="2" name="Title 1"/>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5"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dirty="0" smtClean="0"/>
              <a:t>Click to edit Master text styles</a:t>
            </a:r>
          </a:p>
        </p:txBody>
      </p:sp>
      <p:sp>
        <p:nvSpPr>
          <p:cNvPr id="8"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7" name="Slide Number Placeholder 5"/>
          <p:cNvSpPr>
            <a:spLocks noGrp="1"/>
          </p:cNvSpPr>
          <p:nvPr>
            <p:ph type="sldNum" sz="quarter" idx="15"/>
          </p:nvPr>
        </p:nvSpPr>
        <p:spPr/>
        <p:txBody>
          <a:bodyPr/>
          <a:lstStyle>
            <a:lvl1pPr>
              <a:defRPr smtClean="0"/>
            </a:lvl1pPr>
          </a:lstStyle>
          <a:p>
            <a:pPr>
              <a:defRPr/>
            </a:pPr>
            <a:fld id="{306E243F-1E69-4ECD-BA49-5E4026D1E76C}" type="slidenum">
              <a:rPr lang="en-US"/>
              <a:pPr>
                <a:defRPr/>
              </a:pPr>
              <a:t>‹#›</a:t>
            </a:fld>
            <a:endParaRPr lang="en-US" dirty="0"/>
          </a:p>
        </p:txBody>
      </p:sp>
    </p:spTree>
  </p:cSld>
  <p:clrMapOvr>
    <a:masterClrMapping/>
  </p:clrMapOvr>
  <p:transition spd="med">
    <p:fade/>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userDrawn="1">
  <p:cSld name="NO BANNER NO LOGO">
    <p:spTree>
      <p:nvGrpSpPr>
        <p:cNvPr id="1" name=""/>
        <p:cNvGrpSpPr/>
        <p:nvPr/>
      </p:nvGrpSpPr>
      <p:grpSpPr>
        <a:xfrm>
          <a:off x="0" y="0"/>
          <a:ext cx="0" cy="0"/>
          <a:chOff x="0" y="0"/>
          <a:chExt cx="0" cy="0"/>
        </a:xfrm>
      </p:grpSpPr>
      <p:sp>
        <p:nvSpPr>
          <p:cNvPr id="6" name="TextBox 5"/>
          <p:cNvSpPr txBox="1"/>
          <p:nvPr userDrawn="1"/>
        </p:nvSpPr>
        <p:spPr>
          <a:xfrm>
            <a:off x="-28575" y="-203200"/>
            <a:ext cx="180975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NO BANNER + NO LOGO</a:t>
            </a:r>
          </a:p>
        </p:txBody>
      </p:sp>
      <p:sp>
        <p:nvSpPr>
          <p:cNvPr id="2" name="Title 1"/>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5"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dirty="0" smtClean="0"/>
              <a:t>Click to edit Master text styles</a:t>
            </a:r>
          </a:p>
        </p:txBody>
      </p:sp>
      <p:sp>
        <p:nvSpPr>
          <p:cNvPr id="7"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8" name="Slide Number Placeholder 5"/>
          <p:cNvSpPr>
            <a:spLocks noGrp="1"/>
          </p:cNvSpPr>
          <p:nvPr>
            <p:ph type="sldNum" sz="quarter" idx="15"/>
          </p:nvPr>
        </p:nvSpPr>
        <p:spPr/>
        <p:txBody>
          <a:bodyPr/>
          <a:lstStyle>
            <a:lvl1pPr>
              <a:defRPr smtClean="0"/>
            </a:lvl1pPr>
          </a:lstStyle>
          <a:p>
            <a:pPr>
              <a:defRPr/>
            </a:pPr>
            <a:fld id="{71AA42E7-43CE-4149-A21F-F44E3576369C}" type="slidenum">
              <a:rPr lang="en-US"/>
              <a:pPr>
                <a:defRPr/>
              </a:pPr>
              <a:t>‹#›</a:t>
            </a:fld>
            <a:endParaRPr lang="en-US" dirty="0"/>
          </a:p>
        </p:txBody>
      </p:sp>
    </p:spTree>
  </p:cSld>
  <p:clrMapOvr>
    <a:masterClrMapping/>
  </p:clrMapOvr>
  <p:transition spd="med">
    <p:fade/>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2">
            <a:lumMod val="60000"/>
            <a:lumOff val="40000"/>
          </a:schemeClr>
        </a:solidFill>
        <a:effectLst/>
      </p:bgPr>
    </p:bg>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5" name="Picture 7"/>
          <p:cNvPicPr>
            <a:picLocks noChangeAspect="1"/>
          </p:cNvPicPr>
          <p:nvPr userDrawn="1"/>
        </p:nvPicPr>
        <p:blipFill>
          <a:blip r:embed="rId3" cstate="print"/>
          <a:srcRect r="52" b="53"/>
          <a:stretch>
            <a:fillRect/>
          </a:stretch>
        </p:blipFill>
        <p:spPr bwMode="auto">
          <a:xfrm>
            <a:off x="0" y="4076700"/>
            <a:ext cx="9144000" cy="2781300"/>
          </a:xfrm>
          <a:prstGeom prst="rect">
            <a:avLst/>
          </a:prstGeom>
          <a:noFill/>
          <a:ln w="9525">
            <a:noFill/>
            <a:miter lim="800000"/>
            <a:headEnd/>
            <a:tailEnd/>
          </a:ln>
        </p:spPr>
      </p:pic>
      <p:pic>
        <p:nvPicPr>
          <p:cNvPr id="6" name="Picture 8"/>
          <p:cNvPicPr>
            <a:picLocks noChangeAspect="1"/>
          </p:cNvPicPr>
          <p:nvPr userDrawn="1"/>
        </p:nvPicPr>
        <p:blipFill>
          <a:blip r:embed="rId4" cstate="print"/>
          <a:srcRect/>
          <a:stretch>
            <a:fillRect/>
          </a:stretch>
        </p:blipFill>
        <p:spPr bwMode="auto">
          <a:xfrm>
            <a:off x="7315200" y="6416675"/>
            <a:ext cx="1390650" cy="234950"/>
          </a:xfrm>
          <a:prstGeom prst="rect">
            <a:avLst/>
          </a:prstGeom>
          <a:noFill/>
          <a:ln w="9525">
            <a:noFill/>
            <a:miter lim="800000"/>
            <a:headEnd/>
            <a:tailEnd/>
          </a:ln>
        </p:spPr>
      </p:pic>
      <p:sp>
        <p:nvSpPr>
          <p:cNvPr id="7" name="TextBox 6"/>
          <p:cNvSpPr txBox="1"/>
          <p:nvPr userDrawn="1"/>
        </p:nvSpPr>
        <p:spPr>
          <a:xfrm>
            <a:off x="-28575" y="-203200"/>
            <a:ext cx="684213"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SECTION</a:t>
            </a:r>
          </a:p>
        </p:txBody>
      </p:sp>
      <p:sp>
        <p:nvSpPr>
          <p:cNvPr id="2" name="Title 1"/>
          <p:cNvSpPr>
            <a:spLocks noGrp="1"/>
          </p:cNvSpPr>
          <p:nvPr>
            <p:ph type="title"/>
          </p:nvPr>
        </p:nvSpPr>
        <p:spPr>
          <a:xfrm>
            <a:off x="474663" y="4406900"/>
            <a:ext cx="7772400" cy="1362075"/>
          </a:xfrm>
        </p:spPr>
        <p:txBody>
          <a:bodyPr anchor="t"/>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474663" y="2906713"/>
            <a:ext cx="7772400" cy="1500187"/>
          </a:xfrm>
        </p:spPr>
        <p:txBody>
          <a:bodyPr anchor="b"/>
          <a:lstStyle>
            <a:lvl1pPr marL="0" indent="0">
              <a:buNone/>
              <a:defRPr sz="2000" i="1" baseline="0">
                <a:solidFill>
                  <a:schemeClr val="accent4"/>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8" name="Slide Number Placeholder 5"/>
          <p:cNvSpPr>
            <a:spLocks noGrp="1"/>
          </p:cNvSpPr>
          <p:nvPr>
            <p:ph type="sldNum" sz="quarter" idx="10"/>
          </p:nvPr>
        </p:nvSpPr>
        <p:spPr/>
        <p:txBody>
          <a:bodyPr/>
          <a:lstStyle>
            <a:lvl1pPr>
              <a:defRPr smtClean="0"/>
            </a:lvl1pPr>
          </a:lstStyle>
          <a:p>
            <a:pPr>
              <a:defRPr/>
            </a:pPr>
            <a:fld id="{3BF309D6-BB1B-4A1E-83ED-BFA12B5129CF}" type="slidenum">
              <a:rPr lang="en-US"/>
              <a:pPr>
                <a:defRPr/>
              </a:pPr>
              <a:t>‹#›</a:t>
            </a:fld>
            <a:endParaRPr lang="en-US" dirty="0"/>
          </a:p>
        </p:txBody>
      </p:sp>
    </p:spTree>
  </p:cSld>
  <p:clrMapOvr>
    <a:masterClrMapping/>
  </p:clrMapOvr>
  <p:transition spd="med">
    <p:fade/>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TextBox 5"/>
          <p:cNvSpPr txBox="1"/>
          <p:nvPr userDrawn="1"/>
        </p:nvSpPr>
        <p:spPr>
          <a:xfrm>
            <a:off x="-28575" y="-203200"/>
            <a:ext cx="1147763"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TWO CONTENT</a:t>
            </a:r>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2466974"/>
            <a:ext cx="4036870" cy="3705225"/>
          </a:xfrm>
        </p:spPr>
        <p:txBody>
          <a:bodyPr>
            <a:normAutofit/>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Content Placeholder 3"/>
          <p:cNvSpPr>
            <a:spLocks noGrp="1"/>
          </p:cNvSpPr>
          <p:nvPr>
            <p:ph sz="half" idx="2"/>
          </p:nvPr>
        </p:nvSpPr>
        <p:spPr>
          <a:xfrm>
            <a:off x="4648200" y="2466974"/>
            <a:ext cx="4038600" cy="3706813"/>
          </a:xfrm>
        </p:spPr>
        <p:txBody>
          <a:bodyPr>
            <a:normAutofit/>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8"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7" name="Slide Number Placeholder 6"/>
          <p:cNvSpPr>
            <a:spLocks noGrp="1"/>
          </p:cNvSpPr>
          <p:nvPr>
            <p:ph type="sldNum" sz="quarter" idx="15"/>
          </p:nvPr>
        </p:nvSpPr>
        <p:spPr/>
        <p:txBody>
          <a:bodyPr/>
          <a:lstStyle>
            <a:lvl1pPr>
              <a:defRPr smtClean="0"/>
            </a:lvl1pPr>
          </a:lstStyle>
          <a:p>
            <a:pPr>
              <a:defRPr/>
            </a:pPr>
            <a:fld id="{99BF4A5B-C040-4454-BAC8-C11DB9C1C935}" type="slidenum">
              <a:rPr lang="en-US"/>
              <a:pPr>
                <a:defRPr/>
              </a:pPr>
              <a:t>‹#›</a:t>
            </a:fld>
            <a:endParaRPr lang="en-US" dirty="0"/>
          </a:p>
        </p:txBody>
      </p:sp>
    </p:spTree>
  </p:cSld>
  <p:clrMapOvr>
    <a:masterClrMapping/>
  </p:clrMapOvr>
  <p:transition spd="med">
    <p:fade/>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Two Content - with Subhead">
    <p:spTree>
      <p:nvGrpSpPr>
        <p:cNvPr id="1" name=""/>
        <p:cNvGrpSpPr/>
        <p:nvPr/>
      </p:nvGrpSpPr>
      <p:grpSpPr>
        <a:xfrm>
          <a:off x="0" y="0"/>
          <a:ext cx="0" cy="0"/>
          <a:chOff x="0" y="0"/>
          <a:chExt cx="0" cy="0"/>
        </a:xfrm>
      </p:grpSpPr>
      <p:sp>
        <p:nvSpPr>
          <p:cNvPr id="7" name="TextBox 6"/>
          <p:cNvSpPr txBox="1"/>
          <p:nvPr userDrawn="1"/>
        </p:nvSpPr>
        <p:spPr>
          <a:xfrm>
            <a:off x="-28575" y="-203200"/>
            <a:ext cx="2366963"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TWO CONTENT WITH SUBHEAD</a:t>
            </a:r>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2466974"/>
            <a:ext cx="4036870" cy="3705225"/>
          </a:xfrm>
        </p:spPr>
        <p:txBody>
          <a:bodyPr>
            <a:normAutofit/>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Content Placeholder 3"/>
          <p:cNvSpPr>
            <a:spLocks noGrp="1"/>
          </p:cNvSpPr>
          <p:nvPr>
            <p:ph sz="half" idx="2"/>
          </p:nvPr>
        </p:nvSpPr>
        <p:spPr>
          <a:xfrm>
            <a:off x="4648200" y="2466974"/>
            <a:ext cx="4038600" cy="3706813"/>
          </a:xfrm>
        </p:spPr>
        <p:txBody>
          <a:bodyPr>
            <a:normAutofit/>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9"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dirty="0" smtClean="0"/>
              <a:t>Click to edit Master text styles</a:t>
            </a:r>
          </a:p>
        </p:txBody>
      </p:sp>
      <p:sp>
        <p:nvSpPr>
          <p:cNvPr id="10"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8" name="Slide Number Placeholder 6"/>
          <p:cNvSpPr>
            <a:spLocks noGrp="1"/>
          </p:cNvSpPr>
          <p:nvPr>
            <p:ph type="sldNum" sz="quarter" idx="15"/>
          </p:nvPr>
        </p:nvSpPr>
        <p:spPr/>
        <p:txBody>
          <a:bodyPr/>
          <a:lstStyle>
            <a:lvl1pPr>
              <a:defRPr smtClean="0"/>
            </a:lvl1pPr>
          </a:lstStyle>
          <a:p>
            <a:pPr>
              <a:defRPr/>
            </a:pPr>
            <a:fld id="{F5BE673F-F6EB-4525-939A-73F6901A9753}" type="slidenum">
              <a:rPr lang="en-US"/>
              <a:pPr>
                <a:defRPr/>
              </a:pPr>
              <a:t>‹#›</a:t>
            </a:fld>
            <a:endParaRPr lang="en-US" dirty="0"/>
          </a:p>
        </p:txBody>
      </p:sp>
    </p:spTree>
  </p:cSld>
  <p:clrMapOvr>
    <a:masterClrMapping/>
  </p:clrMapOvr>
  <p:transition spd="med">
    <p:fade/>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8" name="TextBox 7"/>
          <p:cNvSpPr txBox="1"/>
          <p:nvPr userDrawn="1"/>
        </p:nvSpPr>
        <p:spPr>
          <a:xfrm>
            <a:off x="-28575" y="-203200"/>
            <a:ext cx="1039813"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COMPARISON</a:t>
            </a:r>
          </a:p>
        </p:txBody>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466974"/>
            <a:ext cx="3990975" cy="381382"/>
          </a:xfrm>
        </p:spPr>
        <p:txBody>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7688" y="2857501"/>
            <a:ext cx="3949700" cy="3268662"/>
          </a:xfrm>
        </p:spPr>
        <p:txBody>
          <a:bodyPr>
            <a:normAutofit/>
          </a:bodyPr>
          <a:lstStyle>
            <a:lvl1pPr marL="0" indent="0">
              <a:buNone/>
              <a:defRPr sz="1600" baseline="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
        <p:nvSpPr>
          <p:cNvPr id="5" name="Text Placeholder 4"/>
          <p:cNvSpPr>
            <a:spLocks noGrp="1"/>
          </p:cNvSpPr>
          <p:nvPr>
            <p:ph type="body" sz="quarter" idx="3"/>
          </p:nvPr>
        </p:nvSpPr>
        <p:spPr>
          <a:xfrm>
            <a:off x="4610099" y="2466974"/>
            <a:ext cx="4098926" cy="371476"/>
          </a:xfrm>
        </p:spPr>
        <p:txBody>
          <a:bodyPr rtlCol="0">
            <a:normAutofit/>
          </a:bodyPr>
          <a:lstStyle>
            <a:lvl1pPr>
              <a:defRPr lang="en-US" b="0" smtClean="0"/>
            </a:lvl1pPr>
          </a:lstStyle>
          <a:p>
            <a:pPr lvl="0"/>
            <a:r>
              <a:rPr lang="en-US" smtClean="0"/>
              <a:t>Click to edit Master text styles</a:t>
            </a:r>
          </a:p>
        </p:txBody>
      </p:sp>
      <p:sp>
        <p:nvSpPr>
          <p:cNvPr id="6" name="Content Placeholder 5"/>
          <p:cNvSpPr>
            <a:spLocks noGrp="1"/>
          </p:cNvSpPr>
          <p:nvPr>
            <p:ph sz="quarter" idx="4"/>
          </p:nvPr>
        </p:nvSpPr>
        <p:spPr>
          <a:xfrm>
            <a:off x="4645025" y="2857501"/>
            <a:ext cx="4041775" cy="3268662"/>
          </a:xfrm>
        </p:spPr>
        <p:txBody>
          <a:bodyPr rtlCol="0">
            <a:normAutofit/>
          </a:bodyPr>
          <a:lstStyle>
            <a:lvl1pPr marL="0" indent="0">
              <a:buNone/>
              <a:defRPr lang="en-US" sz="1600" baseline="0" dirty="0" smtClean="0"/>
            </a:lvl1pPr>
            <a:lvl2pPr>
              <a:defRPr lang="en-US" sz="2000" dirty="0" smtClean="0"/>
            </a:lvl2pPr>
            <a:lvl3pPr>
              <a:defRPr lang="en-US" sz="1800" dirty="0" smtClean="0"/>
            </a:lvl3pPr>
            <a:lvl4pPr>
              <a:defRPr lang="en-US" sz="1600" dirty="0" smtClean="0"/>
            </a:lvl4pPr>
            <a:lvl5pPr>
              <a:defRPr lang="en-US" sz="1600" dirty="0"/>
            </a:lvl5pPr>
          </a:lstStyle>
          <a:p>
            <a:pPr lvl="0"/>
            <a:r>
              <a:rPr lang="en-US" smtClean="0"/>
              <a:t>Click to edit Master text styles</a:t>
            </a:r>
          </a:p>
        </p:txBody>
      </p:sp>
      <p:sp>
        <p:nvSpPr>
          <p:cNvPr id="9"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10" name="Slide Number Placeholder 5"/>
          <p:cNvSpPr>
            <a:spLocks noGrp="1"/>
          </p:cNvSpPr>
          <p:nvPr>
            <p:ph type="sldNum" sz="quarter" idx="15"/>
          </p:nvPr>
        </p:nvSpPr>
        <p:spPr>
          <a:xfrm>
            <a:off x="452438" y="6384925"/>
            <a:ext cx="636587" cy="365125"/>
          </a:xfrm>
        </p:spPr>
        <p:txBody>
          <a:bodyPr/>
          <a:lstStyle>
            <a:lvl1pPr>
              <a:defRPr smtClean="0"/>
            </a:lvl1pPr>
          </a:lstStyle>
          <a:p>
            <a:pPr>
              <a:defRPr/>
            </a:pPr>
            <a:fld id="{82D982A8-A9A4-4CB6-B4BD-3899B2F9C949}" type="slidenum">
              <a:rPr lang="en-US"/>
              <a:pPr>
                <a:defRPr/>
              </a:pPr>
              <a:t>‹#›</a:t>
            </a:fld>
            <a:endParaRPr lang="en-US" dirty="0"/>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NO BANNER NO LOGO">
    <p:spTree>
      <p:nvGrpSpPr>
        <p:cNvPr id="1" name=""/>
        <p:cNvGrpSpPr/>
        <p:nvPr/>
      </p:nvGrpSpPr>
      <p:grpSpPr>
        <a:xfrm>
          <a:off x="0" y="0"/>
          <a:ext cx="0" cy="0"/>
          <a:chOff x="0" y="0"/>
          <a:chExt cx="0" cy="0"/>
        </a:xfrm>
      </p:grpSpPr>
      <p:sp>
        <p:nvSpPr>
          <p:cNvPr id="6" name="TextBox 5"/>
          <p:cNvSpPr txBox="1"/>
          <p:nvPr userDrawn="1"/>
        </p:nvSpPr>
        <p:spPr>
          <a:xfrm>
            <a:off x="-28575" y="-203200"/>
            <a:ext cx="180975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NO BANNER + NO LOGO</a:t>
            </a:r>
          </a:p>
        </p:txBody>
      </p:sp>
      <p:sp>
        <p:nvSpPr>
          <p:cNvPr id="2" name="Title 1"/>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p:txBody>
      </p:sp>
      <p:sp>
        <p:nvSpPr>
          <p:cNvPr id="5"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smtClean="0"/>
              <a:t>Click to edit Master text styles</a:t>
            </a:r>
          </a:p>
        </p:txBody>
      </p:sp>
      <p:sp>
        <p:nvSpPr>
          <p:cNvPr id="7"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8" name="Slide Number Placeholder 5"/>
          <p:cNvSpPr>
            <a:spLocks noGrp="1"/>
          </p:cNvSpPr>
          <p:nvPr>
            <p:ph type="sldNum" sz="quarter" idx="15"/>
          </p:nvPr>
        </p:nvSpPr>
        <p:spPr/>
        <p:txBody>
          <a:bodyPr/>
          <a:lstStyle>
            <a:lvl1pPr>
              <a:defRPr smtClean="0"/>
            </a:lvl1pPr>
          </a:lstStyle>
          <a:p>
            <a:pPr>
              <a:defRPr/>
            </a:pPr>
            <a:fld id="{84192126-9AE3-4D76-8911-64B15DE118B0}" type="slidenum">
              <a:rPr lang="en-US"/>
              <a:pPr>
                <a:defRPr/>
              </a:pPr>
              <a:t>‹#›</a:t>
            </a:fld>
            <a:endParaRPr lang="en-US" dirty="0"/>
          </a:p>
        </p:txBody>
      </p:sp>
    </p:spTree>
  </p:cSld>
  <p:clrMapOvr>
    <a:masterClrMapping/>
  </p:clrMapOvr>
  <p:transition spd="med">
    <p:fade/>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Comparison - with Subheads">
    <p:spTree>
      <p:nvGrpSpPr>
        <p:cNvPr id="1" name=""/>
        <p:cNvGrpSpPr/>
        <p:nvPr/>
      </p:nvGrpSpPr>
      <p:grpSpPr>
        <a:xfrm>
          <a:off x="0" y="0"/>
          <a:ext cx="0" cy="0"/>
          <a:chOff x="0" y="0"/>
          <a:chExt cx="0" cy="0"/>
        </a:xfrm>
      </p:grpSpPr>
      <p:sp>
        <p:nvSpPr>
          <p:cNvPr id="10" name="TextBox 9"/>
          <p:cNvSpPr txBox="1"/>
          <p:nvPr userDrawn="1"/>
        </p:nvSpPr>
        <p:spPr>
          <a:xfrm>
            <a:off x="-28575" y="-203200"/>
            <a:ext cx="2262188"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COMPARISON WITH SUBHEAD</a:t>
            </a:r>
          </a:p>
        </p:txBody>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466974"/>
            <a:ext cx="3990975" cy="381382"/>
          </a:xfrm>
        </p:spPr>
        <p:txBody>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7688" y="2857501"/>
            <a:ext cx="3949700" cy="3268662"/>
          </a:xfrm>
        </p:spPr>
        <p:txBody>
          <a:bodyPr>
            <a:normAutofit/>
          </a:bodyPr>
          <a:lstStyle>
            <a:lvl1pPr marL="0" indent="0">
              <a:buNone/>
              <a:defRPr sz="1600" baseline="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
        <p:nvSpPr>
          <p:cNvPr id="5" name="Text Placeholder 4"/>
          <p:cNvSpPr>
            <a:spLocks noGrp="1"/>
          </p:cNvSpPr>
          <p:nvPr>
            <p:ph type="body" sz="quarter" idx="3"/>
          </p:nvPr>
        </p:nvSpPr>
        <p:spPr>
          <a:xfrm>
            <a:off x="4610099" y="2466974"/>
            <a:ext cx="4098926" cy="371476"/>
          </a:xfrm>
        </p:spPr>
        <p:txBody>
          <a:bodyPr rtlCol="0">
            <a:normAutofit/>
          </a:bodyPr>
          <a:lstStyle>
            <a:lvl1pPr>
              <a:defRPr lang="en-US" b="0" smtClean="0"/>
            </a:lvl1pPr>
          </a:lstStyle>
          <a:p>
            <a:pPr lvl="0"/>
            <a:r>
              <a:rPr lang="en-US" smtClean="0"/>
              <a:t>Click to edit Master text styles</a:t>
            </a:r>
          </a:p>
        </p:txBody>
      </p:sp>
      <p:sp>
        <p:nvSpPr>
          <p:cNvPr id="6" name="Content Placeholder 5"/>
          <p:cNvSpPr>
            <a:spLocks noGrp="1"/>
          </p:cNvSpPr>
          <p:nvPr>
            <p:ph sz="quarter" idx="4"/>
          </p:nvPr>
        </p:nvSpPr>
        <p:spPr>
          <a:xfrm>
            <a:off x="4645025" y="2857501"/>
            <a:ext cx="4041775" cy="3268662"/>
          </a:xfrm>
        </p:spPr>
        <p:txBody>
          <a:bodyPr rtlCol="0">
            <a:normAutofit/>
          </a:bodyPr>
          <a:lstStyle>
            <a:lvl1pPr marL="0" indent="0">
              <a:buNone/>
              <a:defRPr lang="en-US" sz="1600" baseline="0" dirty="0" smtClean="0"/>
            </a:lvl1pPr>
            <a:lvl2pPr>
              <a:defRPr lang="en-US" sz="2000" dirty="0" smtClean="0"/>
            </a:lvl2pPr>
            <a:lvl3pPr>
              <a:defRPr lang="en-US" sz="1800" dirty="0" smtClean="0"/>
            </a:lvl3pPr>
            <a:lvl4pPr>
              <a:defRPr lang="en-US" sz="1600" dirty="0" smtClean="0"/>
            </a:lvl4pPr>
            <a:lvl5pPr>
              <a:defRPr lang="en-US" sz="1600" dirty="0"/>
            </a:lvl5pPr>
          </a:lstStyle>
          <a:p>
            <a:pPr lvl="0"/>
            <a:r>
              <a:rPr lang="en-US" smtClean="0"/>
              <a:t>Click to edit Master text styles</a:t>
            </a:r>
          </a:p>
        </p:txBody>
      </p:sp>
      <p:sp>
        <p:nvSpPr>
          <p:cNvPr id="9"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dirty="0" smtClean="0"/>
              <a:t>Click to edit Master text styles</a:t>
            </a:r>
          </a:p>
        </p:txBody>
      </p:sp>
      <p:sp>
        <p:nvSpPr>
          <p:cNvPr id="12"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11" name="Slide Number Placeholder 5"/>
          <p:cNvSpPr>
            <a:spLocks noGrp="1"/>
          </p:cNvSpPr>
          <p:nvPr>
            <p:ph type="sldNum" sz="quarter" idx="15"/>
          </p:nvPr>
        </p:nvSpPr>
        <p:spPr>
          <a:xfrm>
            <a:off x="452438" y="6384925"/>
            <a:ext cx="577850" cy="365125"/>
          </a:xfrm>
        </p:spPr>
        <p:txBody>
          <a:bodyPr/>
          <a:lstStyle>
            <a:lvl1pPr>
              <a:defRPr smtClean="0"/>
            </a:lvl1pPr>
          </a:lstStyle>
          <a:p>
            <a:pPr>
              <a:defRPr/>
            </a:pPr>
            <a:fld id="{FC94A2D9-59A4-4202-A4BE-8D7977836D4B}" type="slidenum">
              <a:rPr lang="en-US"/>
              <a:pPr>
                <a:defRPr/>
              </a:pPr>
              <a:t>‹#›</a:t>
            </a:fld>
            <a:endParaRPr lang="en-US" dirty="0"/>
          </a:p>
        </p:txBody>
      </p:sp>
    </p:spTree>
  </p:cSld>
  <p:clrMapOvr>
    <a:masterClrMapping/>
  </p:clrMapOvr>
  <p:transition spd="med">
    <p:fade/>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 Title Only">
    <p:spTree>
      <p:nvGrpSpPr>
        <p:cNvPr id="1" name=""/>
        <p:cNvGrpSpPr/>
        <p:nvPr/>
      </p:nvGrpSpPr>
      <p:grpSpPr>
        <a:xfrm>
          <a:off x="0" y="0"/>
          <a:ext cx="0" cy="0"/>
          <a:chOff x="0" y="0"/>
          <a:chExt cx="0" cy="0"/>
        </a:xfrm>
      </p:grpSpPr>
      <p:sp>
        <p:nvSpPr>
          <p:cNvPr id="5" name="TextBox 4"/>
          <p:cNvSpPr txBox="1"/>
          <p:nvPr userDrawn="1"/>
        </p:nvSpPr>
        <p:spPr>
          <a:xfrm>
            <a:off x="-28575" y="-203200"/>
            <a:ext cx="86995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TITLE ONLY</a:t>
            </a:r>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7"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dirty="0" smtClean="0"/>
              <a:t>Click to edit Master text styles</a:t>
            </a:r>
          </a:p>
        </p:txBody>
      </p:sp>
      <p:sp>
        <p:nvSpPr>
          <p:cNvPr id="8"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6" name="Slide Number Placeholder 4"/>
          <p:cNvSpPr>
            <a:spLocks noGrp="1"/>
          </p:cNvSpPr>
          <p:nvPr>
            <p:ph type="sldNum" sz="quarter" idx="15"/>
          </p:nvPr>
        </p:nvSpPr>
        <p:spPr/>
        <p:txBody>
          <a:bodyPr/>
          <a:lstStyle>
            <a:lvl1pPr>
              <a:defRPr smtClean="0"/>
            </a:lvl1pPr>
          </a:lstStyle>
          <a:p>
            <a:pPr>
              <a:defRPr/>
            </a:pPr>
            <a:fld id="{D008EA74-6340-4F45-88B8-E90A52EB4DDC}" type="slidenum">
              <a:rPr lang="en-US"/>
              <a:pPr>
                <a:defRPr/>
              </a:pPr>
              <a:t>‹#›</a:t>
            </a:fld>
            <a:endParaRPr lang="en-US" dirty="0"/>
          </a:p>
        </p:txBody>
      </p:sp>
    </p:spTree>
  </p:cSld>
  <p:clrMapOvr>
    <a:masterClrMapping/>
  </p:clrMapOvr>
  <p:transition spd="med">
    <p:fade/>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TextBox 2"/>
          <p:cNvSpPr txBox="1"/>
          <p:nvPr userDrawn="1"/>
        </p:nvSpPr>
        <p:spPr>
          <a:xfrm>
            <a:off x="-28575" y="-203200"/>
            <a:ext cx="503238"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BLANK</a:t>
            </a:r>
          </a:p>
        </p:txBody>
      </p:sp>
      <p:sp>
        <p:nvSpPr>
          <p:cNvPr id="5"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4" name="Slide Number Placeholder 3"/>
          <p:cNvSpPr>
            <a:spLocks noGrp="1"/>
          </p:cNvSpPr>
          <p:nvPr>
            <p:ph type="sldNum" sz="quarter" idx="15"/>
          </p:nvPr>
        </p:nvSpPr>
        <p:spPr/>
        <p:txBody>
          <a:bodyPr/>
          <a:lstStyle>
            <a:lvl1pPr>
              <a:defRPr smtClean="0"/>
            </a:lvl1pPr>
          </a:lstStyle>
          <a:p>
            <a:pPr>
              <a:defRPr/>
            </a:pPr>
            <a:fld id="{1CD1A642-9896-417C-B1D3-BD44673D1CBC}" type="slidenum">
              <a:rPr lang="en-US"/>
              <a:pPr>
                <a:defRPr/>
              </a:pPr>
              <a:t>‹#›</a:t>
            </a:fld>
            <a:endParaRPr lang="en-US" dirty="0"/>
          </a:p>
        </p:txBody>
      </p:sp>
    </p:spTree>
  </p:cSld>
  <p:clrMapOvr>
    <a:masterClrMapping/>
  </p:clrMapOvr>
  <p:transition spd="med">
    <p:fade/>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Content with Caption AVOID">
    <p:spTree>
      <p:nvGrpSpPr>
        <p:cNvPr id="1" name=""/>
        <p:cNvGrpSpPr/>
        <p:nvPr/>
      </p:nvGrpSpPr>
      <p:grpSpPr>
        <a:xfrm>
          <a:off x="0" y="0"/>
          <a:ext cx="0" cy="0"/>
          <a:chOff x="0" y="0"/>
          <a:chExt cx="0" cy="0"/>
        </a:xfrm>
      </p:grpSpPr>
      <p:sp>
        <p:nvSpPr>
          <p:cNvPr id="6" name="TextBox 5"/>
          <p:cNvSpPr txBox="1"/>
          <p:nvPr userDrawn="1"/>
        </p:nvSpPr>
        <p:spPr>
          <a:xfrm>
            <a:off x="-28575" y="-203200"/>
            <a:ext cx="955675"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DO NOT USE</a:t>
            </a:r>
          </a:p>
        </p:txBody>
      </p:sp>
      <p:sp>
        <p:nvSpPr>
          <p:cNvPr id="2" name="Title 1"/>
          <p:cNvSpPr>
            <a:spLocks noGrp="1"/>
          </p:cNvSpPr>
          <p:nvPr>
            <p:ph type="title"/>
          </p:nvPr>
        </p:nvSpPr>
        <p:spPr>
          <a:xfrm>
            <a:off x="457200" y="1506538"/>
            <a:ext cx="3008313" cy="893762"/>
          </a:xfrm>
        </p:spPr>
        <p:txBody>
          <a:bodyPr anchor="t"/>
          <a:lstStyle>
            <a:lvl1pPr algn="l">
              <a:defRPr sz="2000" b="0"/>
            </a:lvl1pPr>
          </a:lstStyle>
          <a:p>
            <a:r>
              <a:rPr lang="en-US" dirty="0" smtClean="0"/>
              <a:t>Click to edit Master title style</a:t>
            </a:r>
            <a:endParaRPr lang="en-US" dirty="0"/>
          </a:p>
        </p:txBody>
      </p:sp>
      <p:sp>
        <p:nvSpPr>
          <p:cNvPr id="3" name="Content Placeholder 2"/>
          <p:cNvSpPr>
            <a:spLocks noGrp="1"/>
          </p:cNvSpPr>
          <p:nvPr>
            <p:ph idx="1"/>
          </p:nvPr>
        </p:nvSpPr>
        <p:spPr>
          <a:xfrm>
            <a:off x="3575050" y="1506538"/>
            <a:ext cx="5111750" cy="4619625"/>
          </a:xfrm>
        </p:spPr>
        <p:txBody>
          <a:bodyPr>
            <a:normAutofit/>
          </a:bodyPr>
          <a:lstStyle>
            <a:lvl1pPr>
              <a:defRPr sz="2400"/>
            </a:lvl1pPr>
            <a:lvl2pPr>
              <a:defRPr sz="2400"/>
            </a:lvl2pPr>
            <a:lvl3pPr>
              <a:defRPr sz="2400"/>
            </a:lvl3pPr>
            <a:lvl4pPr>
              <a:defRPr sz="2400"/>
            </a:lvl4pPr>
            <a:lvl5pPr>
              <a:defRPr sz="24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Text Placeholder 3"/>
          <p:cNvSpPr>
            <a:spLocks noGrp="1"/>
          </p:cNvSpPr>
          <p:nvPr>
            <p:ph type="body" sz="half" idx="2"/>
          </p:nvPr>
        </p:nvSpPr>
        <p:spPr>
          <a:xfrm>
            <a:off x="457200" y="2423697"/>
            <a:ext cx="3008313" cy="370246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7" name="Slide Number Placeholder 6"/>
          <p:cNvSpPr>
            <a:spLocks noGrp="1"/>
          </p:cNvSpPr>
          <p:nvPr>
            <p:ph type="sldNum" sz="quarter" idx="15"/>
          </p:nvPr>
        </p:nvSpPr>
        <p:spPr/>
        <p:txBody>
          <a:bodyPr/>
          <a:lstStyle>
            <a:lvl1pPr>
              <a:defRPr smtClean="0"/>
            </a:lvl1pPr>
          </a:lstStyle>
          <a:p>
            <a:pPr>
              <a:defRPr/>
            </a:pPr>
            <a:fld id="{EF4FED92-48BB-4D25-8C2D-D524FE64B8D1}" type="slidenum">
              <a:rPr lang="en-US"/>
              <a:pPr>
                <a:defRPr/>
              </a:pPr>
              <a:t>‹#›</a:t>
            </a:fld>
            <a:endParaRPr lang="en-US" dirty="0"/>
          </a:p>
        </p:txBody>
      </p:sp>
    </p:spTree>
  </p:cSld>
  <p:clrMapOvr>
    <a:masterClrMapping/>
  </p:clrMapOvr>
  <p:transition spd="med">
    <p:fade/>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Horizontal Picture">
    <p:spTree>
      <p:nvGrpSpPr>
        <p:cNvPr id="1" name=""/>
        <p:cNvGrpSpPr/>
        <p:nvPr/>
      </p:nvGrpSpPr>
      <p:grpSpPr>
        <a:xfrm>
          <a:off x="0" y="0"/>
          <a:ext cx="0" cy="0"/>
          <a:chOff x="0" y="0"/>
          <a:chExt cx="0" cy="0"/>
        </a:xfrm>
      </p:grpSpPr>
      <p:sp>
        <p:nvSpPr>
          <p:cNvPr id="6" name="TextBox 5"/>
          <p:cNvSpPr txBox="1"/>
          <p:nvPr userDrawn="1"/>
        </p:nvSpPr>
        <p:spPr>
          <a:xfrm>
            <a:off x="-28575" y="-203200"/>
            <a:ext cx="1692275"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HORIZONTAL PICTURE</a:t>
            </a:r>
          </a:p>
        </p:txBody>
      </p:sp>
      <p:sp>
        <p:nvSpPr>
          <p:cNvPr id="2" name="Title 1"/>
          <p:cNvSpPr>
            <a:spLocks noGrp="1"/>
          </p:cNvSpPr>
          <p:nvPr>
            <p:ph type="title"/>
          </p:nvPr>
        </p:nvSpPr>
        <p:spPr>
          <a:xfrm>
            <a:off x="458787" y="966525"/>
            <a:ext cx="8250237" cy="636408"/>
          </a:xfrm>
        </p:spPr>
        <p:txBody>
          <a:bodyPr rtlCol="0">
            <a:normAutofit/>
          </a:bodyPr>
          <a:lstStyle>
            <a:lvl1pPr>
              <a:defRPr lang="en-US"/>
            </a:lvl1pPr>
          </a:lstStyle>
          <a:p>
            <a:pPr lvl="0"/>
            <a:r>
              <a:rPr lang="en-US" smtClean="0"/>
              <a:t>Click to edit Master title style</a:t>
            </a:r>
            <a:endParaRPr lang="en-US" dirty="0"/>
          </a:p>
        </p:txBody>
      </p:sp>
      <p:sp>
        <p:nvSpPr>
          <p:cNvPr id="3" name="Picture Placeholder 2"/>
          <p:cNvSpPr>
            <a:spLocks noGrp="1"/>
          </p:cNvSpPr>
          <p:nvPr>
            <p:ph type="pic" idx="1"/>
          </p:nvPr>
        </p:nvSpPr>
        <p:spPr>
          <a:xfrm>
            <a:off x="547688" y="2486025"/>
            <a:ext cx="8161337" cy="3681412"/>
          </a:xfrm>
        </p:spPr>
        <p:txBody>
          <a:bodyPr rtlCol="0">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465138" y="1601788"/>
            <a:ext cx="8243887" cy="527050"/>
          </a:xfrm>
        </p:spPr>
        <p:txBody>
          <a:bodyPr tIns="45720" rtlCol="0" anchor="b">
            <a:normAutofit/>
          </a:bodyPr>
          <a:lstStyle>
            <a:lvl1pPr marL="0" indent="0">
              <a:buNone/>
              <a:defRPr lang="en-US" sz="2800" i="1" smtClean="0">
                <a:solidFill>
                  <a:schemeClr val="accent4"/>
                </a:solidFill>
                <a:latin typeface="+mj-lt"/>
                <a:ea typeface="+mj-ea"/>
                <a:cs typeface="+mj-cs"/>
              </a:defRPr>
            </a:lvl1pPr>
          </a:lstStyle>
          <a:p>
            <a:pPr lvl="0"/>
            <a:r>
              <a:rPr lang="en-US" dirty="0" smtClean="0"/>
              <a:t>Click to edit Master text styles</a:t>
            </a:r>
          </a:p>
        </p:txBody>
      </p:sp>
      <p:sp>
        <p:nvSpPr>
          <p:cNvPr id="8"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7" name="Slide Number Placeholder 6"/>
          <p:cNvSpPr>
            <a:spLocks noGrp="1"/>
          </p:cNvSpPr>
          <p:nvPr>
            <p:ph type="sldNum" sz="quarter" idx="15"/>
          </p:nvPr>
        </p:nvSpPr>
        <p:spPr/>
        <p:txBody>
          <a:bodyPr/>
          <a:lstStyle>
            <a:lvl1pPr>
              <a:defRPr smtClean="0"/>
            </a:lvl1pPr>
          </a:lstStyle>
          <a:p>
            <a:pPr>
              <a:defRPr/>
            </a:pPr>
            <a:fld id="{57DF61F4-BE39-4AF7-826D-411C457745FF}" type="slidenum">
              <a:rPr lang="en-US"/>
              <a:pPr>
                <a:defRPr/>
              </a:pPr>
              <a:t>‹#›</a:t>
            </a:fld>
            <a:endParaRPr lang="en-US" dirty="0"/>
          </a:p>
        </p:txBody>
      </p:sp>
    </p:spTree>
  </p:cSld>
  <p:clrMapOvr>
    <a:masterClrMapping/>
  </p:clrMapOvr>
  <p:transition spd="med">
    <p:fade/>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reserve="1" userDrawn="1">
  <p:cSld name="Full Bleed Picture">
    <p:spTree>
      <p:nvGrpSpPr>
        <p:cNvPr id="1" name=""/>
        <p:cNvGrpSpPr/>
        <p:nvPr/>
      </p:nvGrpSpPr>
      <p:grpSpPr>
        <a:xfrm>
          <a:off x="0" y="0"/>
          <a:ext cx="0" cy="0"/>
          <a:chOff x="0" y="0"/>
          <a:chExt cx="0" cy="0"/>
        </a:xfrm>
      </p:grpSpPr>
      <p:sp>
        <p:nvSpPr>
          <p:cNvPr id="4" name="TextBox 3"/>
          <p:cNvSpPr txBox="1"/>
          <p:nvPr userDrawn="1"/>
        </p:nvSpPr>
        <p:spPr>
          <a:xfrm>
            <a:off x="-28575" y="-203200"/>
            <a:ext cx="167640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FULL BLEED PICTURE</a:t>
            </a:r>
          </a:p>
        </p:txBody>
      </p:sp>
      <p:sp>
        <p:nvSpPr>
          <p:cNvPr id="3" name="Picture Placeholder 2"/>
          <p:cNvSpPr>
            <a:spLocks noGrp="1"/>
          </p:cNvSpPr>
          <p:nvPr>
            <p:ph type="pic" idx="1"/>
          </p:nvPr>
        </p:nvSpPr>
        <p:spPr>
          <a:xfrm>
            <a:off x="0" y="0"/>
            <a:ext cx="9144000" cy="6858000"/>
          </a:xfrm>
        </p:spPr>
        <p:txBody>
          <a:bodyPr rtlCol="0">
            <a:normAutofit/>
          </a:bodyPr>
          <a:lstStyle>
            <a:lvl1pPr marL="0" indent="0">
              <a:buNone/>
              <a:defRPr sz="18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2" name="Title 1"/>
          <p:cNvSpPr>
            <a:spLocks noGrp="1"/>
          </p:cNvSpPr>
          <p:nvPr>
            <p:ph type="title"/>
          </p:nvPr>
        </p:nvSpPr>
        <p:spPr>
          <a:xfrm>
            <a:off x="458787" y="966525"/>
            <a:ext cx="8250237" cy="636408"/>
          </a:xfrm>
        </p:spPr>
        <p:txBody>
          <a:bodyPr rtlCol="0">
            <a:normAutofit/>
          </a:bodyPr>
          <a:lstStyle>
            <a:lvl1pPr>
              <a:defRPr lang="en-US" baseline="0"/>
            </a:lvl1pPr>
          </a:lstStyle>
          <a:p>
            <a:pPr lvl="0"/>
            <a:r>
              <a:rPr lang="en-US" smtClean="0"/>
              <a:t>Click to edit Master title style</a:t>
            </a:r>
            <a:endParaRPr lang="en-US" dirty="0"/>
          </a:p>
        </p:txBody>
      </p:sp>
    </p:spTree>
  </p:cSld>
  <p:clrMapOvr>
    <a:masterClrMapping/>
  </p:clrMapOvr>
  <p:transition spd="med">
    <p:fade/>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preserve="1" userDrawn="1">
  <p:cSld name="Vertical Title and Tex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srcRect/>
          <a:stretch>
            <a:fillRect/>
          </a:stretch>
        </p:blipFill>
        <p:spPr bwMode="auto">
          <a:xfrm>
            <a:off x="231775" y="5248275"/>
            <a:ext cx="233363" cy="1390650"/>
          </a:xfrm>
          <a:prstGeom prst="rect">
            <a:avLst/>
          </a:prstGeom>
          <a:noFill/>
          <a:ln w="9525">
            <a:noFill/>
            <a:miter lim="800000"/>
            <a:headEnd/>
            <a:tailEnd/>
          </a:ln>
        </p:spPr>
      </p:pic>
      <p:sp>
        <p:nvSpPr>
          <p:cNvPr id="8" name="TextBox 7"/>
          <p:cNvSpPr txBox="1"/>
          <p:nvPr userDrawn="1"/>
        </p:nvSpPr>
        <p:spPr>
          <a:xfrm>
            <a:off x="-28575" y="-203200"/>
            <a:ext cx="3028950"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VERTICAL TITLE &amp; TEXT (can use for print)</a:t>
            </a:r>
          </a:p>
        </p:txBody>
      </p:sp>
      <p:sp>
        <p:nvSpPr>
          <p:cNvPr id="2" name="Vertical Title 1"/>
          <p:cNvSpPr>
            <a:spLocks noGrp="1"/>
          </p:cNvSpPr>
          <p:nvPr>
            <p:ph type="title" orient="vert"/>
          </p:nvPr>
        </p:nvSpPr>
        <p:spPr>
          <a:xfrm>
            <a:off x="7509596" y="438150"/>
            <a:ext cx="945430" cy="6200775"/>
          </a:xfrm>
        </p:spPr>
        <p:txBody>
          <a:bodyPr vert="eaVert"/>
          <a:lstStyle>
            <a:lvl1pPr>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2171" y="447675"/>
            <a:ext cx="6147247" cy="6220716"/>
          </a:xfrm>
        </p:spPr>
        <p:txBody>
          <a:bodyPr vert="eaVert">
            <a:normAutofit/>
          </a:bodyPr>
          <a:lstStyle>
            <a:lvl1pPr>
              <a:defRPr sz="2000"/>
            </a:lvl1pPr>
            <a:lvl2pPr>
              <a:defRPr sz="2000"/>
            </a:lvl2pPr>
            <a:lvl3pPr>
              <a:defRPr sz="20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7"/>
          <p:cNvSpPr>
            <a:spLocks noGrp="1"/>
          </p:cNvSpPr>
          <p:nvPr>
            <p:ph type="body" sz="quarter" idx="13"/>
          </p:nvPr>
        </p:nvSpPr>
        <p:spPr>
          <a:xfrm rot="5400000">
            <a:off x="4159963" y="3270142"/>
            <a:ext cx="6189789" cy="527050"/>
          </a:xfrm>
        </p:spPr>
        <p:txBody>
          <a:bodyPr tIns="45720" rtlCol="0" anchor="b">
            <a:normAutofit/>
          </a:bodyPr>
          <a:lstStyle>
            <a:lvl1pPr>
              <a:defRPr lang="en-US" sz="2400" i="1" smtClean="0">
                <a:solidFill>
                  <a:schemeClr val="accent4"/>
                </a:solidFill>
                <a:latin typeface="+mj-lt"/>
                <a:ea typeface="+mj-ea"/>
                <a:cs typeface="+mj-cs"/>
              </a:defRPr>
            </a:lvl1pPr>
            <a:lvl2pPr>
              <a:defRPr lang="en-US" smtClean="0"/>
            </a:lvl2pPr>
            <a:lvl3pPr>
              <a:defRPr lang="en-US" smtClean="0"/>
            </a:lvl3pPr>
            <a:lvl4pPr>
              <a:defRPr lang="en-US" smtClean="0"/>
            </a:lvl4pPr>
            <a:lvl5pPr>
              <a:defRPr lang="en-US"/>
            </a:lvl5pPr>
          </a:lstStyle>
          <a:p>
            <a:pPr lvl="0"/>
            <a:r>
              <a:rPr lang="en-US" smtClean="0"/>
              <a:t>Click to edit Master text styles</a:t>
            </a:r>
          </a:p>
        </p:txBody>
      </p:sp>
      <p:sp>
        <p:nvSpPr>
          <p:cNvPr id="11" name="Text Placeholder 4"/>
          <p:cNvSpPr>
            <a:spLocks noGrp="1"/>
          </p:cNvSpPr>
          <p:nvPr>
            <p:ph type="body" sz="quarter" idx="14"/>
          </p:nvPr>
        </p:nvSpPr>
        <p:spPr>
          <a:xfrm rot="5400000">
            <a:off x="-1535399" y="2760826"/>
            <a:ext cx="4116502" cy="434754"/>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9" name="Slide Number Placeholder 5"/>
          <p:cNvSpPr>
            <a:spLocks noGrp="1"/>
          </p:cNvSpPr>
          <p:nvPr>
            <p:ph type="sldNum" sz="quarter" idx="15"/>
          </p:nvPr>
        </p:nvSpPr>
        <p:spPr>
          <a:xfrm rot="5400000">
            <a:off x="103188" y="460375"/>
            <a:ext cx="523875" cy="365125"/>
          </a:xfrm>
        </p:spPr>
        <p:txBody>
          <a:bodyPr/>
          <a:lstStyle>
            <a:lvl1pPr>
              <a:defRPr smtClean="0"/>
            </a:lvl1pPr>
          </a:lstStyle>
          <a:p>
            <a:pPr>
              <a:defRPr/>
            </a:pPr>
            <a:fld id="{95177914-73C1-4293-9161-0A9C87BD945E}" type="slidenum">
              <a:rPr lang="en-US"/>
              <a:pPr>
                <a:defRPr/>
              </a:pPr>
              <a:t>‹#›</a:t>
            </a:fld>
            <a:endParaRPr lang="en-US" dirty="0"/>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2">
            <a:lumMod val="60000"/>
            <a:lumOff val="40000"/>
          </a:schemeClr>
        </a:solidFill>
        <a:effectLst/>
      </p:bgPr>
    </p:bg>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5" name="Picture 9"/>
          <p:cNvPicPr>
            <a:picLocks noChangeAspect="1"/>
          </p:cNvPicPr>
          <p:nvPr userDrawn="1"/>
        </p:nvPicPr>
        <p:blipFill>
          <a:blip r:embed="rId3" cstate="print"/>
          <a:srcRect r="52" b="53"/>
          <a:stretch>
            <a:fillRect/>
          </a:stretch>
        </p:blipFill>
        <p:spPr bwMode="auto">
          <a:xfrm>
            <a:off x="0" y="4076700"/>
            <a:ext cx="9144000" cy="2781300"/>
          </a:xfrm>
          <a:prstGeom prst="rect">
            <a:avLst/>
          </a:prstGeom>
          <a:noFill/>
          <a:ln w="9525">
            <a:noFill/>
            <a:miter lim="800000"/>
            <a:headEnd/>
            <a:tailEnd/>
          </a:ln>
        </p:spPr>
      </p:pic>
      <p:pic>
        <p:nvPicPr>
          <p:cNvPr id="6" name="Picture 10"/>
          <p:cNvPicPr>
            <a:picLocks noChangeAspect="1"/>
          </p:cNvPicPr>
          <p:nvPr userDrawn="1"/>
        </p:nvPicPr>
        <p:blipFill>
          <a:blip r:embed="rId4" cstate="print"/>
          <a:srcRect/>
          <a:stretch>
            <a:fillRect/>
          </a:stretch>
        </p:blipFill>
        <p:spPr bwMode="auto">
          <a:xfrm>
            <a:off x="7315200" y="6416675"/>
            <a:ext cx="1390650" cy="234950"/>
          </a:xfrm>
          <a:prstGeom prst="rect">
            <a:avLst/>
          </a:prstGeom>
          <a:noFill/>
          <a:ln w="9525">
            <a:noFill/>
            <a:miter lim="800000"/>
            <a:headEnd/>
            <a:tailEnd/>
          </a:ln>
        </p:spPr>
      </p:pic>
      <p:sp>
        <p:nvSpPr>
          <p:cNvPr id="7" name="TextBox 6"/>
          <p:cNvSpPr txBox="1"/>
          <p:nvPr userDrawn="1"/>
        </p:nvSpPr>
        <p:spPr>
          <a:xfrm>
            <a:off x="-28575" y="-203200"/>
            <a:ext cx="684213"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SECTION</a:t>
            </a:r>
          </a:p>
        </p:txBody>
      </p:sp>
      <p:pic>
        <p:nvPicPr>
          <p:cNvPr id="8" name="Picture 12" descr="Fairview_Mixed_header_2.jpg"/>
          <p:cNvPicPr>
            <a:picLocks noChangeAspect="1"/>
          </p:cNvPicPr>
          <p:nvPr userDrawn="1"/>
        </p:nvPicPr>
        <p:blipFill>
          <a:blip r:embed="rId5" cstate="print"/>
          <a:srcRect/>
          <a:stretch>
            <a:fillRect/>
          </a:stretch>
        </p:blipFill>
        <p:spPr bwMode="auto">
          <a:xfrm>
            <a:off x="0" y="0"/>
            <a:ext cx="9144000" cy="914400"/>
          </a:xfrm>
          <a:prstGeom prst="rect">
            <a:avLst/>
          </a:prstGeom>
          <a:noFill/>
          <a:ln w="9525">
            <a:noFill/>
            <a:miter lim="800000"/>
            <a:headEnd/>
            <a:tailEnd/>
          </a:ln>
        </p:spPr>
      </p:pic>
      <p:sp>
        <p:nvSpPr>
          <p:cNvPr id="2" name="Title 1"/>
          <p:cNvSpPr>
            <a:spLocks noGrp="1"/>
          </p:cNvSpPr>
          <p:nvPr>
            <p:ph type="title"/>
          </p:nvPr>
        </p:nvSpPr>
        <p:spPr>
          <a:xfrm>
            <a:off x="474663" y="4406900"/>
            <a:ext cx="7772400" cy="1362075"/>
          </a:xfrm>
        </p:spPr>
        <p:txBody>
          <a:bodyPr anchor="t"/>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474663" y="2906713"/>
            <a:ext cx="7772400" cy="1500187"/>
          </a:xfrm>
        </p:spPr>
        <p:txBody>
          <a:bodyPr anchor="b"/>
          <a:lstStyle>
            <a:lvl1pPr marL="0" indent="0">
              <a:buNone/>
              <a:defRPr sz="2000" i="1" baseline="0">
                <a:solidFill>
                  <a:schemeClr val="accent4"/>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Slide Number Placeholder 5"/>
          <p:cNvSpPr>
            <a:spLocks noGrp="1"/>
          </p:cNvSpPr>
          <p:nvPr>
            <p:ph type="sldNum" sz="quarter" idx="10"/>
          </p:nvPr>
        </p:nvSpPr>
        <p:spPr/>
        <p:txBody>
          <a:bodyPr/>
          <a:lstStyle>
            <a:lvl1pPr>
              <a:defRPr smtClean="0"/>
            </a:lvl1pPr>
          </a:lstStyle>
          <a:p>
            <a:pPr>
              <a:defRPr/>
            </a:pPr>
            <a:fld id="{F984A323-463C-43C8-9D85-A2AC06118A05}" type="slidenum">
              <a:rPr lang="en-US"/>
              <a:pPr>
                <a:defRPr/>
              </a:pPr>
              <a:t>‹#›</a:t>
            </a:fld>
            <a:endParaRPr lang="en-US" dirty="0"/>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TextBox 5"/>
          <p:cNvSpPr txBox="1"/>
          <p:nvPr userDrawn="1"/>
        </p:nvSpPr>
        <p:spPr>
          <a:xfrm>
            <a:off x="-28575" y="-203200"/>
            <a:ext cx="1147763"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TWO CONTENT</a:t>
            </a:r>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2466974"/>
            <a:ext cx="4036870" cy="3705225"/>
          </a:xfrm>
        </p:spPr>
        <p:txBody>
          <a:bodyPr>
            <a:normAutofit/>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4" name="Content Placeholder 3"/>
          <p:cNvSpPr>
            <a:spLocks noGrp="1"/>
          </p:cNvSpPr>
          <p:nvPr>
            <p:ph sz="half" idx="2"/>
          </p:nvPr>
        </p:nvSpPr>
        <p:spPr>
          <a:xfrm>
            <a:off x="4648200" y="2466974"/>
            <a:ext cx="4038600" cy="3706813"/>
          </a:xfrm>
        </p:spPr>
        <p:txBody>
          <a:bodyPr>
            <a:normAutofit/>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8" name="Text Placeholder 4"/>
          <p:cNvSpPr>
            <a:spLocks noGrp="1"/>
          </p:cNvSpPr>
          <p:nvPr>
            <p:ph type="body" sz="quarter" idx="15"/>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7" name="Slide Number Placeholder 6"/>
          <p:cNvSpPr>
            <a:spLocks noGrp="1"/>
          </p:cNvSpPr>
          <p:nvPr>
            <p:ph type="sldNum" sz="quarter" idx="16"/>
          </p:nvPr>
        </p:nvSpPr>
        <p:spPr/>
        <p:txBody>
          <a:bodyPr/>
          <a:lstStyle>
            <a:lvl1pPr>
              <a:defRPr smtClean="0"/>
            </a:lvl1pPr>
          </a:lstStyle>
          <a:p>
            <a:pPr>
              <a:defRPr/>
            </a:pPr>
            <a:fld id="{4B0D85FC-C59E-459A-B786-1113ABD24125}" type="slidenum">
              <a:rPr lang="en-US"/>
              <a:pPr>
                <a:defRPr/>
              </a:pPr>
              <a:t>‹#›</a:t>
            </a:fld>
            <a:endParaRPr lang="en-US" dirty="0"/>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 with Subhead">
    <p:spTree>
      <p:nvGrpSpPr>
        <p:cNvPr id="1" name=""/>
        <p:cNvGrpSpPr/>
        <p:nvPr/>
      </p:nvGrpSpPr>
      <p:grpSpPr>
        <a:xfrm>
          <a:off x="0" y="0"/>
          <a:ext cx="0" cy="0"/>
          <a:chOff x="0" y="0"/>
          <a:chExt cx="0" cy="0"/>
        </a:xfrm>
      </p:grpSpPr>
      <p:sp>
        <p:nvSpPr>
          <p:cNvPr id="7" name="TextBox 6"/>
          <p:cNvSpPr txBox="1"/>
          <p:nvPr userDrawn="1"/>
        </p:nvSpPr>
        <p:spPr>
          <a:xfrm>
            <a:off x="-28575" y="-203200"/>
            <a:ext cx="2366963" cy="147637"/>
          </a:xfrm>
          <a:prstGeom prst="rect">
            <a:avLst/>
          </a:prstGeom>
          <a:noFill/>
        </p:spPr>
        <p:txBody>
          <a:bodyPr wrap="none" lIns="0" tIns="0" rIns="0" bIns="0">
            <a:spAutoFit/>
          </a:bodyPr>
          <a:lstStyle/>
          <a:p>
            <a:pPr fontAlgn="auto">
              <a:lnSpc>
                <a:spcPct val="80000"/>
              </a:lnSpc>
              <a:spcBef>
                <a:spcPts val="0"/>
              </a:spcBef>
              <a:spcAft>
                <a:spcPts val="0"/>
              </a:spcAft>
              <a:defRPr/>
            </a:pPr>
            <a:r>
              <a:rPr lang="en-US" sz="1200" dirty="0">
                <a:solidFill>
                  <a:schemeClr val="bg1"/>
                </a:solidFill>
                <a:latin typeface="+mn-lt"/>
                <a:ea typeface="+mn-ea"/>
              </a:rPr>
              <a:t>TWO CONTENT WITH SUBHEAD</a:t>
            </a:r>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2466974"/>
            <a:ext cx="4036870" cy="3705225"/>
          </a:xfrm>
        </p:spPr>
        <p:txBody>
          <a:bodyPr>
            <a:normAutofit/>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4" name="Content Placeholder 3"/>
          <p:cNvSpPr>
            <a:spLocks noGrp="1"/>
          </p:cNvSpPr>
          <p:nvPr>
            <p:ph sz="half" idx="2"/>
          </p:nvPr>
        </p:nvSpPr>
        <p:spPr>
          <a:xfrm>
            <a:off x="4648200" y="2466974"/>
            <a:ext cx="4038600" cy="3706813"/>
          </a:xfrm>
        </p:spPr>
        <p:txBody>
          <a:bodyPr>
            <a:normAutofit/>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9" name="Text Placeholder 4"/>
          <p:cNvSpPr>
            <a:spLocks noGrp="1"/>
          </p:cNvSpPr>
          <p:nvPr>
            <p:ph type="body" sz="quarter" idx="13"/>
          </p:nvPr>
        </p:nvSpPr>
        <p:spPr>
          <a:xfrm>
            <a:off x="465138" y="1601788"/>
            <a:ext cx="8218487" cy="565150"/>
          </a:xfrm>
        </p:spPr>
        <p:txBody>
          <a:bodyPr anchor="b">
            <a:normAutofit/>
          </a:bodyPr>
          <a:lstStyle>
            <a:lvl1pPr marL="0" indent="0">
              <a:buNone/>
              <a:defRPr sz="2800" i="1">
                <a:solidFill>
                  <a:schemeClr val="accent4"/>
                </a:solidFill>
                <a:latin typeface="+mj-lt"/>
              </a:defRPr>
            </a:lvl1pPr>
          </a:lstStyle>
          <a:p>
            <a:pPr lvl="0"/>
            <a:r>
              <a:rPr lang="en-US" smtClean="0"/>
              <a:t>Click to edit Master text styles</a:t>
            </a:r>
          </a:p>
        </p:txBody>
      </p:sp>
      <p:sp>
        <p:nvSpPr>
          <p:cNvPr id="8" name="Text Placeholder 4"/>
          <p:cNvSpPr>
            <a:spLocks noGrp="1"/>
          </p:cNvSpPr>
          <p:nvPr>
            <p:ph type="body" sz="quarter" idx="14"/>
          </p:nvPr>
        </p:nvSpPr>
        <p:spPr>
          <a:xfrm>
            <a:off x="1045710" y="6183086"/>
            <a:ext cx="5688919" cy="455839"/>
          </a:xfrm>
        </p:spPr>
        <p:txBody>
          <a:bodyPr anchor="b">
            <a:normAutofit/>
          </a:bodyPr>
          <a:lstStyle>
            <a:lvl1pPr marL="0" indent="0">
              <a:buFontTx/>
              <a:buNone/>
              <a:defRPr sz="1000" baseline="0">
                <a:solidFill>
                  <a:schemeClr val="bg1">
                    <a:lumMod val="50000"/>
                  </a:schemeClr>
                </a:solidFill>
              </a:defRPr>
            </a:lvl1pPr>
          </a:lstStyle>
          <a:p>
            <a:pPr lvl="0"/>
            <a:r>
              <a:rPr lang="en-US" smtClean="0"/>
              <a:t>Click to edit Master text styles</a:t>
            </a:r>
          </a:p>
        </p:txBody>
      </p:sp>
      <p:sp>
        <p:nvSpPr>
          <p:cNvPr id="10" name="Slide Number Placeholder 6"/>
          <p:cNvSpPr>
            <a:spLocks noGrp="1"/>
          </p:cNvSpPr>
          <p:nvPr>
            <p:ph type="sldNum" sz="quarter" idx="15"/>
          </p:nvPr>
        </p:nvSpPr>
        <p:spPr/>
        <p:txBody>
          <a:bodyPr/>
          <a:lstStyle>
            <a:lvl1pPr>
              <a:defRPr smtClean="0"/>
            </a:lvl1pPr>
          </a:lstStyle>
          <a:p>
            <a:pPr>
              <a:defRPr/>
            </a:pPr>
            <a:fld id="{D94C2A24-024E-4B44-AE44-2787393F69F2}" type="slidenum">
              <a:rPr lang="en-US"/>
              <a:pPr>
                <a:defRPr/>
              </a:pPr>
              <a:t>‹#›</a:t>
            </a:fld>
            <a:endParaRPr lang="en-US" dirty="0"/>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image" Target="../media/image2.jpeg"/><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slideLayout" Target="../slideLayouts/slideLayout46.xml"/><Relationship Id="rId18" Type="http://schemas.openxmlformats.org/officeDocument/2006/relationships/theme" Target="../theme/theme2.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17" Type="http://schemas.openxmlformats.org/officeDocument/2006/relationships/slideLayout" Target="../slideLayouts/slideLayout50.xml"/><Relationship Id="rId2" Type="http://schemas.openxmlformats.org/officeDocument/2006/relationships/slideLayout" Target="../slideLayouts/slideLayout35.xml"/><Relationship Id="rId16" Type="http://schemas.openxmlformats.org/officeDocument/2006/relationships/slideLayout" Target="../slideLayouts/slideLayout49.xml"/><Relationship Id="rId20" Type="http://schemas.openxmlformats.org/officeDocument/2006/relationships/image" Target="../media/image1.png"/><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slideLayout" Target="../slideLayouts/slideLayout48.xml"/><Relationship Id="rId10" Type="http://schemas.openxmlformats.org/officeDocument/2006/relationships/slideLayout" Target="../slideLayouts/slideLayout43.xml"/><Relationship Id="rId19" Type="http://schemas.openxmlformats.org/officeDocument/2006/relationships/image" Target="../media/image10.jpeg"/><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slideLayout" Target="../slideLayouts/slideLayout4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58.xml"/><Relationship Id="rId13" Type="http://schemas.openxmlformats.org/officeDocument/2006/relationships/slideLayout" Target="../slideLayouts/slideLayout63.xml"/><Relationship Id="rId18" Type="http://schemas.openxmlformats.org/officeDocument/2006/relationships/image" Target="../media/image1.png"/><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slideLayout" Target="../slideLayouts/slideLayout62.xml"/><Relationship Id="rId17" Type="http://schemas.openxmlformats.org/officeDocument/2006/relationships/theme" Target="../theme/theme3.xml"/><Relationship Id="rId2" Type="http://schemas.openxmlformats.org/officeDocument/2006/relationships/slideLayout" Target="../slideLayouts/slideLayout52.xml"/><Relationship Id="rId16" Type="http://schemas.openxmlformats.org/officeDocument/2006/relationships/slideLayout" Target="../slideLayouts/slideLayout66.xml"/><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5" Type="http://schemas.openxmlformats.org/officeDocument/2006/relationships/slideLayout" Target="../slideLayouts/slideLayout65.xml"/><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 Id="rId14"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6146" name="Title Placeholder 1"/>
          <p:cNvSpPr>
            <a:spLocks noGrp="1"/>
          </p:cNvSpPr>
          <p:nvPr>
            <p:ph type="title"/>
          </p:nvPr>
        </p:nvSpPr>
        <p:spPr bwMode="auto">
          <a:xfrm>
            <a:off x="458788" y="966788"/>
            <a:ext cx="8221662" cy="636587"/>
          </a:xfrm>
          <a:prstGeom prst="rect">
            <a:avLst/>
          </a:prstGeom>
          <a:noFill/>
          <a:ln w="9525">
            <a:noFill/>
            <a:miter lim="800000"/>
            <a:headEnd/>
            <a:tailEnd/>
          </a:ln>
        </p:spPr>
        <p:txBody>
          <a:bodyPr vert="horz" wrap="square" lIns="54864" tIns="45720" rIns="91440" bIns="0" numCol="1" anchor="b" anchorCtr="0" compatLnSpc="1">
            <a:prstTxWarp prst="textNoShape">
              <a:avLst/>
            </a:prstTxWarp>
          </a:bodyPr>
          <a:lstStyle/>
          <a:p>
            <a:pPr lvl="0"/>
            <a:r>
              <a:rPr lang="en-US" smtClean="0"/>
              <a:t>Type headline sentence case 1 line</a:t>
            </a:r>
          </a:p>
        </p:txBody>
      </p:sp>
      <p:sp>
        <p:nvSpPr>
          <p:cNvPr id="6147" name="Text Placeholder 2"/>
          <p:cNvSpPr>
            <a:spLocks noGrp="1"/>
          </p:cNvSpPr>
          <p:nvPr>
            <p:ph type="body" idx="1"/>
          </p:nvPr>
        </p:nvSpPr>
        <p:spPr bwMode="auto">
          <a:xfrm>
            <a:off x="457200" y="2466975"/>
            <a:ext cx="8229600" cy="3705225"/>
          </a:xfrm>
          <a:prstGeom prst="rect">
            <a:avLst/>
          </a:prstGeom>
          <a:noFill/>
          <a:ln w="9525">
            <a:noFill/>
            <a:miter lim="800000"/>
            <a:headEnd/>
            <a:tailEnd/>
          </a:ln>
        </p:spPr>
        <p:txBody>
          <a:bodyPr vert="horz" wrap="square" lIns="54864" tIns="0" rIns="9144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6" name="Slide Number Placeholder 5"/>
          <p:cNvSpPr>
            <a:spLocks noGrp="1"/>
          </p:cNvSpPr>
          <p:nvPr>
            <p:ph type="sldNum" sz="quarter" idx="4"/>
          </p:nvPr>
        </p:nvSpPr>
        <p:spPr>
          <a:xfrm>
            <a:off x="452438" y="6384925"/>
            <a:ext cx="563562"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latin typeface="Arial" pitchFamily="34" charset="0"/>
              </a:defRPr>
            </a:lvl1pPr>
          </a:lstStyle>
          <a:p>
            <a:pPr>
              <a:defRPr/>
            </a:pPr>
            <a:fld id="{43B70D5A-273F-4D11-B09B-14DC4499867E}" type="slidenum">
              <a:rPr lang="en-US"/>
              <a:pPr>
                <a:defRPr/>
              </a:pPr>
              <a:t>‹#›</a:t>
            </a:fld>
            <a:endParaRPr lang="en-US" dirty="0"/>
          </a:p>
        </p:txBody>
      </p:sp>
      <p:pic>
        <p:nvPicPr>
          <p:cNvPr id="6149" name="Picture 6"/>
          <p:cNvPicPr>
            <a:picLocks noChangeAspect="1"/>
          </p:cNvPicPr>
          <p:nvPr/>
        </p:nvPicPr>
        <p:blipFill>
          <a:blip r:embed="rId35" cstate="print"/>
          <a:srcRect/>
          <a:stretch>
            <a:fillRect/>
          </a:stretch>
        </p:blipFill>
        <p:spPr bwMode="auto">
          <a:xfrm>
            <a:off x="7315200" y="6416675"/>
            <a:ext cx="1390650" cy="234950"/>
          </a:xfrm>
          <a:prstGeom prst="rect">
            <a:avLst/>
          </a:prstGeom>
          <a:noFill/>
          <a:ln w="9525">
            <a:noFill/>
            <a:miter lim="800000"/>
            <a:headEnd/>
            <a:tailEnd/>
          </a:ln>
        </p:spPr>
      </p:pic>
      <p:pic>
        <p:nvPicPr>
          <p:cNvPr id="6150" name="Picture 8" descr="Fairview_Mixed_header_2.jpg"/>
          <p:cNvPicPr>
            <a:picLocks noChangeAspect="1"/>
          </p:cNvPicPr>
          <p:nvPr/>
        </p:nvPicPr>
        <p:blipFill>
          <a:blip r:embed="rId36" cstate="print"/>
          <a:srcRect/>
          <a:stretch>
            <a:fillRect/>
          </a:stretch>
        </p:blipFill>
        <p:spPr bwMode="auto">
          <a:xfrm>
            <a:off x="0" y="0"/>
            <a:ext cx="9144000" cy="9144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307" r:id="rId1"/>
    <p:sldLayoutId id="2147484308" r:id="rId2"/>
    <p:sldLayoutId id="2147484309" r:id="rId3"/>
    <p:sldLayoutId id="2147484310" r:id="rId4"/>
    <p:sldLayoutId id="2147484311" r:id="rId5"/>
    <p:sldLayoutId id="2147484312" r:id="rId6"/>
    <p:sldLayoutId id="2147484313" r:id="rId7"/>
    <p:sldLayoutId id="2147484314" r:id="rId8"/>
    <p:sldLayoutId id="2147484315" r:id="rId9"/>
    <p:sldLayoutId id="2147484316" r:id="rId10"/>
    <p:sldLayoutId id="2147484317" r:id="rId11"/>
    <p:sldLayoutId id="2147484318" r:id="rId12"/>
    <p:sldLayoutId id="2147484319" r:id="rId13"/>
    <p:sldLayoutId id="2147484320" r:id="rId14"/>
    <p:sldLayoutId id="2147484321" r:id="rId15"/>
    <p:sldLayoutId id="2147484322" r:id="rId16"/>
    <p:sldLayoutId id="2147484323" r:id="rId17"/>
    <p:sldLayoutId id="2147484324" r:id="rId18"/>
    <p:sldLayoutId id="2147484325" r:id="rId19"/>
    <p:sldLayoutId id="2147484326" r:id="rId20"/>
    <p:sldLayoutId id="2147484327" r:id="rId21"/>
    <p:sldLayoutId id="2147484328" r:id="rId22"/>
    <p:sldLayoutId id="2147484329" r:id="rId23"/>
    <p:sldLayoutId id="2147484331" r:id="rId24"/>
    <p:sldLayoutId id="2147484332" r:id="rId25"/>
    <p:sldLayoutId id="2147484333" r:id="rId26"/>
    <p:sldLayoutId id="2147484334" r:id="rId27"/>
    <p:sldLayoutId id="2147484335" r:id="rId28"/>
    <p:sldLayoutId id="2147484336" r:id="rId29"/>
    <p:sldLayoutId id="2147484337" r:id="rId30"/>
    <p:sldLayoutId id="2147484338" r:id="rId31"/>
    <p:sldLayoutId id="2147484339" r:id="rId32"/>
    <p:sldLayoutId id="2147484340" r:id="rId33"/>
  </p:sldLayoutIdLst>
  <p:transition spd="med">
    <p:fade/>
  </p:transition>
  <p:timing>
    <p:tnLst>
      <p:par>
        <p:cTn id="1" dur="indefinite" restart="never" nodeType="tmRoot"/>
      </p:par>
    </p:tnLst>
  </p:timing>
  <p:hf hdr="0" ftr="0" dt="0"/>
  <p:txStyles>
    <p:titleStyle>
      <a:lvl1pPr algn="l" rtl="0" eaLnBrk="1" fontAlgn="base" hangingPunct="1">
        <a:lnSpc>
          <a:spcPct val="90000"/>
        </a:lnSpc>
        <a:spcBef>
          <a:spcPct val="0"/>
        </a:spcBef>
        <a:spcAft>
          <a:spcPct val="0"/>
        </a:spcAft>
        <a:defRPr lang="en-US" sz="3200" kern="1200" dirty="0">
          <a:solidFill>
            <a:srgbClr val="077079"/>
          </a:solidFill>
          <a:latin typeface="+mj-lt"/>
          <a:ea typeface="Geneva" charset="-128"/>
          <a:cs typeface="Geneva" charset="-128"/>
        </a:defRPr>
      </a:lvl1pPr>
      <a:lvl2pPr algn="l" rtl="0" eaLnBrk="1" fontAlgn="base" hangingPunct="1">
        <a:lnSpc>
          <a:spcPct val="90000"/>
        </a:lnSpc>
        <a:spcBef>
          <a:spcPct val="0"/>
        </a:spcBef>
        <a:spcAft>
          <a:spcPct val="0"/>
        </a:spcAft>
        <a:defRPr sz="3200">
          <a:solidFill>
            <a:srgbClr val="077079"/>
          </a:solidFill>
          <a:latin typeface="Georgia" charset="0"/>
          <a:ea typeface="Geneva" charset="-128"/>
          <a:cs typeface="Geneva" charset="-128"/>
        </a:defRPr>
      </a:lvl2pPr>
      <a:lvl3pPr algn="l" rtl="0" eaLnBrk="1" fontAlgn="base" hangingPunct="1">
        <a:lnSpc>
          <a:spcPct val="90000"/>
        </a:lnSpc>
        <a:spcBef>
          <a:spcPct val="0"/>
        </a:spcBef>
        <a:spcAft>
          <a:spcPct val="0"/>
        </a:spcAft>
        <a:defRPr sz="3200">
          <a:solidFill>
            <a:srgbClr val="077079"/>
          </a:solidFill>
          <a:latin typeface="Georgia" charset="0"/>
          <a:ea typeface="Geneva" charset="-128"/>
          <a:cs typeface="Geneva" charset="-128"/>
        </a:defRPr>
      </a:lvl3pPr>
      <a:lvl4pPr algn="l" rtl="0" eaLnBrk="1" fontAlgn="base" hangingPunct="1">
        <a:lnSpc>
          <a:spcPct val="90000"/>
        </a:lnSpc>
        <a:spcBef>
          <a:spcPct val="0"/>
        </a:spcBef>
        <a:spcAft>
          <a:spcPct val="0"/>
        </a:spcAft>
        <a:defRPr sz="3200">
          <a:solidFill>
            <a:srgbClr val="077079"/>
          </a:solidFill>
          <a:latin typeface="Georgia" charset="0"/>
          <a:ea typeface="Geneva" charset="-128"/>
          <a:cs typeface="Geneva" charset="-128"/>
        </a:defRPr>
      </a:lvl4pPr>
      <a:lvl5pPr algn="l" rtl="0" eaLnBrk="1" fontAlgn="base" hangingPunct="1">
        <a:lnSpc>
          <a:spcPct val="90000"/>
        </a:lnSpc>
        <a:spcBef>
          <a:spcPct val="0"/>
        </a:spcBef>
        <a:spcAft>
          <a:spcPct val="0"/>
        </a:spcAft>
        <a:defRPr sz="3200">
          <a:solidFill>
            <a:srgbClr val="077079"/>
          </a:solidFill>
          <a:latin typeface="Georgia" charset="0"/>
          <a:ea typeface="Geneva" charset="-128"/>
          <a:cs typeface="Geneva" charset="-128"/>
        </a:defRPr>
      </a:lvl5pPr>
      <a:lvl6pPr marL="457200" algn="l" rtl="0" eaLnBrk="1" fontAlgn="base" hangingPunct="1">
        <a:lnSpc>
          <a:spcPct val="90000"/>
        </a:lnSpc>
        <a:spcBef>
          <a:spcPct val="0"/>
        </a:spcBef>
        <a:spcAft>
          <a:spcPct val="0"/>
        </a:spcAft>
        <a:defRPr sz="3200">
          <a:solidFill>
            <a:srgbClr val="077079"/>
          </a:solidFill>
          <a:latin typeface="Georgia" charset="0"/>
          <a:ea typeface="Geneva" charset="-128"/>
          <a:cs typeface="Geneva" charset="-128"/>
        </a:defRPr>
      </a:lvl6pPr>
      <a:lvl7pPr marL="914400" algn="l" rtl="0" eaLnBrk="1" fontAlgn="base" hangingPunct="1">
        <a:lnSpc>
          <a:spcPct val="90000"/>
        </a:lnSpc>
        <a:spcBef>
          <a:spcPct val="0"/>
        </a:spcBef>
        <a:spcAft>
          <a:spcPct val="0"/>
        </a:spcAft>
        <a:defRPr sz="3200">
          <a:solidFill>
            <a:srgbClr val="077079"/>
          </a:solidFill>
          <a:latin typeface="Georgia" charset="0"/>
          <a:ea typeface="Geneva" charset="-128"/>
          <a:cs typeface="Geneva" charset="-128"/>
        </a:defRPr>
      </a:lvl7pPr>
      <a:lvl8pPr marL="1371600" algn="l" rtl="0" eaLnBrk="1" fontAlgn="base" hangingPunct="1">
        <a:lnSpc>
          <a:spcPct val="90000"/>
        </a:lnSpc>
        <a:spcBef>
          <a:spcPct val="0"/>
        </a:spcBef>
        <a:spcAft>
          <a:spcPct val="0"/>
        </a:spcAft>
        <a:defRPr sz="3200">
          <a:solidFill>
            <a:srgbClr val="077079"/>
          </a:solidFill>
          <a:latin typeface="Georgia" charset="0"/>
          <a:ea typeface="Geneva" charset="-128"/>
          <a:cs typeface="Geneva" charset="-128"/>
        </a:defRPr>
      </a:lvl8pPr>
      <a:lvl9pPr marL="1828800" algn="l" rtl="0" eaLnBrk="1" fontAlgn="base" hangingPunct="1">
        <a:lnSpc>
          <a:spcPct val="90000"/>
        </a:lnSpc>
        <a:spcBef>
          <a:spcPct val="0"/>
        </a:spcBef>
        <a:spcAft>
          <a:spcPct val="0"/>
        </a:spcAft>
        <a:defRPr sz="3200">
          <a:solidFill>
            <a:srgbClr val="077079"/>
          </a:solidFill>
          <a:latin typeface="Georgia" charset="0"/>
          <a:ea typeface="Geneva" charset="-128"/>
          <a:cs typeface="Geneva" charset="-128"/>
        </a:defRPr>
      </a:lvl9pPr>
    </p:titleStyle>
    <p:bodyStyle>
      <a:lvl1pPr marL="285750" indent="-285750" algn="l" rtl="0" eaLnBrk="1" fontAlgn="base" hangingPunct="1">
        <a:lnSpc>
          <a:spcPct val="90000"/>
        </a:lnSpc>
        <a:spcBef>
          <a:spcPct val="20000"/>
        </a:spcBef>
        <a:spcAft>
          <a:spcPts val="575"/>
        </a:spcAft>
        <a:buFont typeface="Arial" charset="0"/>
        <a:buChar char="•"/>
        <a:defRPr sz="2400" kern="1200">
          <a:solidFill>
            <a:schemeClr val="tx1"/>
          </a:solidFill>
          <a:latin typeface="+mn-lt"/>
          <a:ea typeface="Geneva" charset="-128"/>
          <a:cs typeface="Geneva" charset="-128"/>
        </a:defRPr>
      </a:lvl1pPr>
      <a:lvl2pPr marL="571500" indent="-228600" algn="l" rtl="0" eaLnBrk="1" fontAlgn="base" hangingPunct="1">
        <a:lnSpc>
          <a:spcPct val="90000"/>
        </a:lnSpc>
        <a:spcBef>
          <a:spcPct val="20000"/>
        </a:spcBef>
        <a:spcAft>
          <a:spcPts val="575"/>
        </a:spcAft>
        <a:buFont typeface="Symbol" pitchFamily="18" charset="2"/>
        <a:buChar char="-"/>
        <a:defRPr sz="2200" kern="1200">
          <a:solidFill>
            <a:schemeClr val="tx1"/>
          </a:solidFill>
          <a:latin typeface="+mn-lt"/>
          <a:ea typeface="Geneva" charset="-128"/>
          <a:cs typeface="+mn-cs"/>
        </a:defRPr>
      </a:lvl2pPr>
      <a:lvl3pPr marL="857250" indent="-285750" algn="l" rtl="0" eaLnBrk="1" fontAlgn="base" hangingPunct="1">
        <a:lnSpc>
          <a:spcPct val="90000"/>
        </a:lnSpc>
        <a:spcBef>
          <a:spcPct val="20000"/>
        </a:spcBef>
        <a:spcAft>
          <a:spcPts val="575"/>
        </a:spcAft>
        <a:buFont typeface="Wingdings" pitchFamily="2" charset="2"/>
        <a:buChar char="§"/>
        <a:defRPr sz="2200" kern="1200">
          <a:solidFill>
            <a:schemeClr val="tx1"/>
          </a:solidFill>
          <a:latin typeface="+mn-lt"/>
          <a:ea typeface="Geneva" charset="-128"/>
          <a:cs typeface="+mn-cs"/>
        </a:defRPr>
      </a:lvl3pPr>
      <a:lvl4pPr marL="857250" indent="-228600" algn="l" rtl="0" eaLnBrk="1" fontAlgn="base" hangingPunct="1">
        <a:lnSpc>
          <a:spcPct val="90000"/>
        </a:lnSpc>
        <a:spcBef>
          <a:spcPct val="20000"/>
        </a:spcBef>
        <a:spcAft>
          <a:spcPts val="575"/>
        </a:spcAft>
        <a:buFont typeface="Wingdings" pitchFamily="2" charset="2"/>
        <a:buChar char="§"/>
        <a:defRPr sz="2200" kern="1200">
          <a:solidFill>
            <a:schemeClr val="tx1"/>
          </a:solidFill>
          <a:latin typeface="+mn-lt"/>
          <a:ea typeface="Geneva" charset="-128"/>
          <a:cs typeface="+mn-cs"/>
        </a:defRPr>
      </a:lvl4pPr>
      <a:lvl5pPr marL="2057400" indent="-228600" algn="l" rtl="0" eaLnBrk="1" fontAlgn="base" hangingPunct="1">
        <a:lnSpc>
          <a:spcPct val="90000"/>
        </a:lnSpc>
        <a:spcBef>
          <a:spcPct val="20000"/>
        </a:spcBef>
        <a:spcAft>
          <a:spcPct val="0"/>
        </a:spcAft>
        <a:buFont typeface="Arial" charset="0"/>
        <a:buChar char="»"/>
        <a:defRPr sz="2400" kern="1200">
          <a:solidFill>
            <a:schemeClr val="tx1"/>
          </a:solidFill>
          <a:latin typeface="+mn-lt"/>
          <a:ea typeface="Geneva"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8194" name="Title Placeholder 1"/>
          <p:cNvSpPr>
            <a:spLocks noGrp="1"/>
          </p:cNvSpPr>
          <p:nvPr>
            <p:ph type="title"/>
          </p:nvPr>
        </p:nvSpPr>
        <p:spPr bwMode="auto">
          <a:xfrm>
            <a:off x="458788" y="966788"/>
            <a:ext cx="8221662" cy="636587"/>
          </a:xfrm>
          <a:prstGeom prst="rect">
            <a:avLst/>
          </a:prstGeom>
          <a:noFill/>
          <a:ln w="9525">
            <a:noFill/>
            <a:miter lim="800000"/>
            <a:headEnd/>
            <a:tailEnd/>
          </a:ln>
        </p:spPr>
        <p:txBody>
          <a:bodyPr vert="horz" wrap="square" lIns="54864" tIns="45720" rIns="91440" bIns="0" numCol="1" anchor="b" anchorCtr="0" compatLnSpc="1">
            <a:prstTxWarp prst="textNoShape">
              <a:avLst/>
            </a:prstTxWarp>
          </a:bodyPr>
          <a:lstStyle/>
          <a:p>
            <a:pPr lvl="0"/>
            <a:r>
              <a:rPr lang="en-US" smtClean="0"/>
              <a:t>Type headline sentence case 1 line</a:t>
            </a:r>
          </a:p>
        </p:txBody>
      </p:sp>
      <p:sp>
        <p:nvSpPr>
          <p:cNvPr id="8195" name="Text Placeholder 2"/>
          <p:cNvSpPr>
            <a:spLocks noGrp="1"/>
          </p:cNvSpPr>
          <p:nvPr>
            <p:ph type="body" idx="1"/>
          </p:nvPr>
        </p:nvSpPr>
        <p:spPr bwMode="auto">
          <a:xfrm>
            <a:off x="457200" y="2466975"/>
            <a:ext cx="8229600" cy="3705225"/>
          </a:xfrm>
          <a:prstGeom prst="rect">
            <a:avLst/>
          </a:prstGeom>
          <a:noFill/>
          <a:ln w="9525">
            <a:noFill/>
            <a:miter lim="800000"/>
            <a:headEnd/>
            <a:tailEnd/>
          </a:ln>
        </p:spPr>
        <p:txBody>
          <a:bodyPr vert="horz" wrap="square" lIns="54864" tIns="0" rIns="9144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6" name="Slide Number Placeholder 5"/>
          <p:cNvSpPr>
            <a:spLocks noGrp="1"/>
          </p:cNvSpPr>
          <p:nvPr>
            <p:ph type="sldNum" sz="quarter" idx="4"/>
          </p:nvPr>
        </p:nvSpPr>
        <p:spPr>
          <a:xfrm>
            <a:off x="452438" y="6384925"/>
            <a:ext cx="490537"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latin typeface="Arial" pitchFamily="34" charset="0"/>
              </a:defRPr>
            </a:lvl1pPr>
          </a:lstStyle>
          <a:p>
            <a:pPr>
              <a:defRPr/>
            </a:pPr>
            <a:fld id="{4ECB5203-DB35-4975-8E5F-AA46C3BEA016}" type="slidenum">
              <a:rPr lang="en-US"/>
              <a:pPr>
                <a:defRPr/>
              </a:pPr>
              <a:t>‹#›</a:t>
            </a:fld>
            <a:endParaRPr lang="en-US" dirty="0"/>
          </a:p>
        </p:txBody>
      </p:sp>
      <p:pic>
        <p:nvPicPr>
          <p:cNvPr id="8197" name="Picture 2"/>
          <p:cNvPicPr>
            <a:picLocks noChangeAspect="1" noChangeArrowheads="1"/>
          </p:cNvPicPr>
          <p:nvPr/>
        </p:nvPicPr>
        <p:blipFill>
          <a:blip r:embed="rId19" cstate="print"/>
          <a:srcRect/>
          <a:stretch>
            <a:fillRect/>
          </a:stretch>
        </p:blipFill>
        <p:spPr bwMode="auto">
          <a:xfrm>
            <a:off x="0" y="0"/>
            <a:ext cx="9144000" cy="914400"/>
          </a:xfrm>
          <a:prstGeom prst="rect">
            <a:avLst/>
          </a:prstGeom>
          <a:noFill/>
          <a:ln w="9525">
            <a:noFill/>
            <a:miter lim="800000"/>
            <a:headEnd/>
            <a:tailEnd/>
          </a:ln>
        </p:spPr>
      </p:pic>
      <p:pic>
        <p:nvPicPr>
          <p:cNvPr id="8198" name="Picture 6"/>
          <p:cNvPicPr>
            <a:picLocks noChangeAspect="1"/>
          </p:cNvPicPr>
          <p:nvPr/>
        </p:nvPicPr>
        <p:blipFill>
          <a:blip r:embed="rId20" cstate="print"/>
          <a:srcRect/>
          <a:stretch>
            <a:fillRect/>
          </a:stretch>
        </p:blipFill>
        <p:spPr bwMode="auto">
          <a:xfrm>
            <a:off x="7315200" y="6416675"/>
            <a:ext cx="1390650" cy="2349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341" r:id="rId1"/>
    <p:sldLayoutId id="2147484342" r:id="rId2"/>
    <p:sldLayoutId id="2147484343" r:id="rId3"/>
    <p:sldLayoutId id="2147484344" r:id="rId4"/>
    <p:sldLayoutId id="2147484345" r:id="rId5"/>
    <p:sldLayoutId id="2147484346" r:id="rId6"/>
    <p:sldLayoutId id="2147484347" r:id="rId7"/>
    <p:sldLayoutId id="2147484348" r:id="rId8"/>
    <p:sldLayoutId id="2147484349" r:id="rId9"/>
    <p:sldLayoutId id="2147484350" r:id="rId10"/>
    <p:sldLayoutId id="2147484351" r:id="rId11"/>
    <p:sldLayoutId id="2147484352" r:id="rId12"/>
    <p:sldLayoutId id="2147484353" r:id="rId13"/>
    <p:sldLayoutId id="2147484354" r:id="rId14"/>
    <p:sldLayoutId id="2147484355" r:id="rId15"/>
    <p:sldLayoutId id="2147484356" r:id="rId16"/>
    <p:sldLayoutId id="2147484357" r:id="rId17"/>
  </p:sldLayoutIdLst>
  <p:transition spd="med">
    <p:fade/>
  </p:transition>
  <p:timing>
    <p:tnLst>
      <p:par>
        <p:cTn id="1" dur="indefinite" restart="never" nodeType="tmRoot"/>
      </p:par>
    </p:tnLst>
  </p:timing>
  <p:hf hdr="0" ftr="0" dt="0"/>
  <p:txStyles>
    <p:titleStyle>
      <a:lvl1pPr algn="l" rtl="0" eaLnBrk="0" fontAlgn="base" hangingPunct="0">
        <a:lnSpc>
          <a:spcPct val="90000"/>
        </a:lnSpc>
        <a:spcBef>
          <a:spcPct val="0"/>
        </a:spcBef>
        <a:spcAft>
          <a:spcPct val="0"/>
        </a:spcAft>
        <a:defRPr lang="en-US" sz="3200" kern="1200" dirty="0">
          <a:solidFill>
            <a:srgbClr val="077079"/>
          </a:solidFill>
          <a:latin typeface="+mj-lt"/>
          <a:ea typeface="Geneva" charset="-128"/>
          <a:cs typeface="Geneva" charset="-128"/>
        </a:defRPr>
      </a:lvl1pPr>
      <a:lvl2pPr algn="l" rtl="0" eaLnBrk="0" fontAlgn="base" hangingPunct="0">
        <a:lnSpc>
          <a:spcPct val="90000"/>
        </a:lnSpc>
        <a:spcBef>
          <a:spcPct val="0"/>
        </a:spcBef>
        <a:spcAft>
          <a:spcPct val="0"/>
        </a:spcAft>
        <a:defRPr sz="3200">
          <a:solidFill>
            <a:srgbClr val="077079"/>
          </a:solidFill>
          <a:latin typeface="Georgia" charset="0"/>
          <a:ea typeface="Geneva" charset="-128"/>
          <a:cs typeface="Geneva" charset="-128"/>
        </a:defRPr>
      </a:lvl2pPr>
      <a:lvl3pPr algn="l" rtl="0" eaLnBrk="0" fontAlgn="base" hangingPunct="0">
        <a:lnSpc>
          <a:spcPct val="90000"/>
        </a:lnSpc>
        <a:spcBef>
          <a:spcPct val="0"/>
        </a:spcBef>
        <a:spcAft>
          <a:spcPct val="0"/>
        </a:spcAft>
        <a:defRPr sz="3200">
          <a:solidFill>
            <a:srgbClr val="077079"/>
          </a:solidFill>
          <a:latin typeface="Georgia" charset="0"/>
          <a:ea typeface="Geneva" charset="-128"/>
          <a:cs typeface="Geneva" charset="-128"/>
        </a:defRPr>
      </a:lvl3pPr>
      <a:lvl4pPr algn="l" rtl="0" eaLnBrk="0" fontAlgn="base" hangingPunct="0">
        <a:lnSpc>
          <a:spcPct val="90000"/>
        </a:lnSpc>
        <a:spcBef>
          <a:spcPct val="0"/>
        </a:spcBef>
        <a:spcAft>
          <a:spcPct val="0"/>
        </a:spcAft>
        <a:defRPr sz="3200">
          <a:solidFill>
            <a:srgbClr val="077079"/>
          </a:solidFill>
          <a:latin typeface="Georgia" charset="0"/>
          <a:ea typeface="Geneva" charset="-128"/>
          <a:cs typeface="Geneva" charset="-128"/>
        </a:defRPr>
      </a:lvl4pPr>
      <a:lvl5pPr algn="l" rtl="0" eaLnBrk="0" fontAlgn="base" hangingPunct="0">
        <a:lnSpc>
          <a:spcPct val="90000"/>
        </a:lnSpc>
        <a:spcBef>
          <a:spcPct val="0"/>
        </a:spcBef>
        <a:spcAft>
          <a:spcPct val="0"/>
        </a:spcAft>
        <a:defRPr sz="3200">
          <a:solidFill>
            <a:srgbClr val="077079"/>
          </a:solidFill>
          <a:latin typeface="Georgia" charset="0"/>
          <a:ea typeface="Geneva" charset="-128"/>
          <a:cs typeface="Geneva" charset="-128"/>
        </a:defRPr>
      </a:lvl5pPr>
      <a:lvl6pPr marL="457200" algn="l" rtl="0" fontAlgn="base">
        <a:lnSpc>
          <a:spcPct val="90000"/>
        </a:lnSpc>
        <a:spcBef>
          <a:spcPct val="0"/>
        </a:spcBef>
        <a:spcAft>
          <a:spcPct val="0"/>
        </a:spcAft>
        <a:defRPr sz="3200">
          <a:solidFill>
            <a:srgbClr val="077079"/>
          </a:solidFill>
          <a:latin typeface="Georgia" charset="0"/>
          <a:ea typeface="Geneva" charset="-128"/>
          <a:cs typeface="Geneva" charset="-128"/>
        </a:defRPr>
      </a:lvl6pPr>
      <a:lvl7pPr marL="914400" algn="l" rtl="0" fontAlgn="base">
        <a:lnSpc>
          <a:spcPct val="90000"/>
        </a:lnSpc>
        <a:spcBef>
          <a:spcPct val="0"/>
        </a:spcBef>
        <a:spcAft>
          <a:spcPct val="0"/>
        </a:spcAft>
        <a:defRPr sz="3200">
          <a:solidFill>
            <a:srgbClr val="077079"/>
          </a:solidFill>
          <a:latin typeface="Georgia" charset="0"/>
          <a:ea typeface="Geneva" charset="-128"/>
          <a:cs typeface="Geneva" charset="-128"/>
        </a:defRPr>
      </a:lvl7pPr>
      <a:lvl8pPr marL="1371600" algn="l" rtl="0" fontAlgn="base">
        <a:lnSpc>
          <a:spcPct val="90000"/>
        </a:lnSpc>
        <a:spcBef>
          <a:spcPct val="0"/>
        </a:spcBef>
        <a:spcAft>
          <a:spcPct val="0"/>
        </a:spcAft>
        <a:defRPr sz="3200">
          <a:solidFill>
            <a:srgbClr val="077079"/>
          </a:solidFill>
          <a:latin typeface="Georgia" charset="0"/>
          <a:ea typeface="Geneva" charset="-128"/>
          <a:cs typeface="Geneva" charset="-128"/>
        </a:defRPr>
      </a:lvl8pPr>
      <a:lvl9pPr marL="1828800" algn="l" rtl="0" fontAlgn="base">
        <a:lnSpc>
          <a:spcPct val="90000"/>
        </a:lnSpc>
        <a:spcBef>
          <a:spcPct val="0"/>
        </a:spcBef>
        <a:spcAft>
          <a:spcPct val="0"/>
        </a:spcAft>
        <a:defRPr sz="3200">
          <a:solidFill>
            <a:srgbClr val="077079"/>
          </a:solidFill>
          <a:latin typeface="Georgia" charset="0"/>
          <a:ea typeface="Geneva" charset="-128"/>
          <a:cs typeface="Geneva" charset="-128"/>
        </a:defRPr>
      </a:lvl9pPr>
    </p:titleStyle>
    <p:bodyStyle>
      <a:lvl1pPr marL="285750" indent="-285750" algn="l" rtl="0" eaLnBrk="0" fontAlgn="base" hangingPunct="0">
        <a:lnSpc>
          <a:spcPct val="90000"/>
        </a:lnSpc>
        <a:spcBef>
          <a:spcPct val="20000"/>
        </a:spcBef>
        <a:spcAft>
          <a:spcPts val="575"/>
        </a:spcAft>
        <a:buFont typeface="Arial" charset="0"/>
        <a:buChar char="•"/>
        <a:defRPr sz="2400" kern="1200">
          <a:solidFill>
            <a:schemeClr val="tx1"/>
          </a:solidFill>
          <a:latin typeface="+mn-lt"/>
          <a:ea typeface="Geneva" charset="-128"/>
          <a:cs typeface="Geneva" charset="-128"/>
        </a:defRPr>
      </a:lvl1pPr>
      <a:lvl2pPr marL="571500" indent="-228600" algn="l" rtl="0" eaLnBrk="0" fontAlgn="base" hangingPunct="0">
        <a:lnSpc>
          <a:spcPct val="90000"/>
        </a:lnSpc>
        <a:spcBef>
          <a:spcPct val="20000"/>
        </a:spcBef>
        <a:spcAft>
          <a:spcPts val="575"/>
        </a:spcAft>
        <a:buFont typeface="Symbol" pitchFamily="18" charset="2"/>
        <a:buChar char="-"/>
        <a:defRPr sz="2200" kern="1200">
          <a:solidFill>
            <a:schemeClr val="tx1"/>
          </a:solidFill>
          <a:latin typeface="+mn-lt"/>
          <a:ea typeface="Geneva" charset="-128"/>
          <a:cs typeface="+mn-cs"/>
        </a:defRPr>
      </a:lvl2pPr>
      <a:lvl3pPr marL="857250" indent="-285750" algn="l" rtl="0" eaLnBrk="0" fontAlgn="base" hangingPunct="0">
        <a:lnSpc>
          <a:spcPct val="90000"/>
        </a:lnSpc>
        <a:spcBef>
          <a:spcPct val="20000"/>
        </a:spcBef>
        <a:spcAft>
          <a:spcPts val="575"/>
        </a:spcAft>
        <a:buFont typeface="Wingdings" pitchFamily="2" charset="2"/>
        <a:buChar char="§"/>
        <a:defRPr sz="2200" kern="1200">
          <a:solidFill>
            <a:schemeClr val="tx1"/>
          </a:solidFill>
          <a:latin typeface="+mn-lt"/>
          <a:ea typeface="Geneva" charset="-128"/>
          <a:cs typeface="+mn-cs"/>
        </a:defRPr>
      </a:lvl3pPr>
      <a:lvl4pPr marL="857250" indent="-228600" algn="l" rtl="0" eaLnBrk="0" fontAlgn="base" hangingPunct="0">
        <a:lnSpc>
          <a:spcPct val="90000"/>
        </a:lnSpc>
        <a:spcBef>
          <a:spcPct val="20000"/>
        </a:spcBef>
        <a:spcAft>
          <a:spcPts val="575"/>
        </a:spcAft>
        <a:buFont typeface="Wingdings" pitchFamily="2" charset="2"/>
        <a:buChar char="§"/>
        <a:defRPr sz="2200" kern="1200">
          <a:solidFill>
            <a:schemeClr val="tx1"/>
          </a:solidFill>
          <a:latin typeface="+mn-lt"/>
          <a:ea typeface="Geneva" charset="-128"/>
          <a:cs typeface="+mn-cs"/>
        </a:defRPr>
      </a:lvl4pPr>
      <a:lvl5pPr marL="2057400" indent="-228600" algn="l" rtl="0" eaLnBrk="0" fontAlgn="base" hangingPunct="0">
        <a:lnSpc>
          <a:spcPct val="90000"/>
        </a:lnSpc>
        <a:spcBef>
          <a:spcPct val="20000"/>
        </a:spcBef>
        <a:spcAft>
          <a:spcPct val="0"/>
        </a:spcAft>
        <a:buFont typeface="Arial" charset="0"/>
        <a:buChar char="»"/>
        <a:defRPr sz="2400" kern="1200">
          <a:solidFill>
            <a:schemeClr val="tx1"/>
          </a:solidFill>
          <a:latin typeface="+mn-lt"/>
          <a:ea typeface="Geneva"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9218" name="Title Placeholder 1"/>
          <p:cNvSpPr>
            <a:spLocks noGrp="1"/>
          </p:cNvSpPr>
          <p:nvPr>
            <p:ph type="title"/>
          </p:nvPr>
        </p:nvSpPr>
        <p:spPr bwMode="auto">
          <a:xfrm>
            <a:off x="458788" y="966788"/>
            <a:ext cx="8221662" cy="636587"/>
          </a:xfrm>
          <a:prstGeom prst="rect">
            <a:avLst/>
          </a:prstGeom>
          <a:noFill/>
          <a:ln w="9525">
            <a:noFill/>
            <a:miter lim="800000"/>
            <a:headEnd/>
            <a:tailEnd/>
          </a:ln>
        </p:spPr>
        <p:txBody>
          <a:bodyPr vert="horz" wrap="square" lIns="54864" tIns="45720" rIns="91440" bIns="0" numCol="1" anchor="b" anchorCtr="0" compatLnSpc="1">
            <a:prstTxWarp prst="textNoShape">
              <a:avLst/>
            </a:prstTxWarp>
          </a:bodyPr>
          <a:lstStyle/>
          <a:p>
            <a:pPr lvl="0"/>
            <a:r>
              <a:rPr lang="en-US" smtClean="0"/>
              <a:t>Type headline sentence case 1 line</a:t>
            </a:r>
          </a:p>
        </p:txBody>
      </p:sp>
      <p:sp>
        <p:nvSpPr>
          <p:cNvPr id="9219" name="Text Placeholder 2"/>
          <p:cNvSpPr>
            <a:spLocks noGrp="1"/>
          </p:cNvSpPr>
          <p:nvPr>
            <p:ph type="body" idx="1"/>
          </p:nvPr>
        </p:nvSpPr>
        <p:spPr bwMode="auto">
          <a:xfrm>
            <a:off x="457200" y="2466975"/>
            <a:ext cx="8229600" cy="3705225"/>
          </a:xfrm>
          <a:prstGeom prst="rect">
            <a:avLst/>
          </a:prstGeom>
          <a:noFill/>
          <a:ln w="9525">
            <a:noFill/>
            <a:miter lim="800000"/>
            <a:headEnd/>
            <a:tailEnd/>
          </a:ln>
        </p:spPr>
        <p:txBody>
          <a:bodyPr vert="horz" wrap="square" lIns="54864" tIns="0" rIns="9144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6" name="Slide Number Placeholder 5"/>
          <p:cNvSpPr>
            <a:spLocks noGrp="1"/>
          </p:cNvSpPr>
          <p:nvPr>
            <p:ph type="sldNum" sz="quarter" idx="4"/>
          </p:nvPr>
        </p:nvSpPr>
        <p:spPr>
          <a:xfrm>
            <a:off x="452438" y="6384925"/>
            <a:ext cx="549275"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latin typeface="Arial" pitchFamily="34" charset="0"/>
              </a:defRPr>
            </a:lvl1pPr>
          </a:lstStyle>
          <a:p>
            <a:pPr>
              <a:defRPr/>
            </a:pPr>
            <a:fld id="{E1BE43DD-BD2A-4E0D-BBD5-777F0A4F3542}" type="slidenum">
              <a:rPr lang="en-US"/>
              <a:pPr>
                <a:defRPr/>
              </a:pPr>
              <a:t>‹#›</a:t>
            </a:fld>
            <a:endParaRPr lang="en-US" dirty="0"/>
          </a:p>
        </p:txBody>
      </p:sp>
      <p:pic>
        <p:nvPicPr>
          <p:cNvPr id="9221" name="Picture 4"/>
          <p:cNvPicPr>
            <a:picLocks noChangeAspect="1"/>
          </p:cNvPicPr>
          <p:nvPr/>
        </p:nvPicPr>
        <p:blipFill>
          <a:blip r:embed="rId18" cstate="print"/>
          <a:srcRect/>
          <a:stretch>
            <a:fillRect/>
          </a:stretch>
        </p:blipFill>
        <p:spPr bwMode="auto">
          <a:xfrm>
            <a:off x="7315200" y="6416675"/>
            <a:ext cx="1390650" cy="2349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358" r:id="rId1"/>
    <p:sldLayoutId id="2147484359" r:id="rId2"/>
    <p:sldLayoutId id="2147484360" r:id="rId3"/>
    <p:sldLayoutId id="2147484361" r:id="rId4"/>
    <p:sldLayoutId id="2147484362" r:id="rId5"/>
    <p:sldLayoutId id="2147484363" r:id="rId6"/>
    <p:sldLayoutId id="2147484364" r:id="rId7"/>
    <p:sldLayoutId id="2147484365" r:id="rId8"/>
    <p:sldLayoutId id="2147484366" r:id="rId9"/>
    <p:sldLayoutId id="2147484367" r:id="rId10"/>
    <p:sldLayoutId id="2147484368" r:id="rId11"/>
    <p:sldLayoutId id="2147484369" r:id="rId12"/>
    <p:sldLayoutId id="2147484370" r:id="rId13"/>
    <p:sldLayoutId id="2147484371" r:id="rId14"/>
    <p:sldLayoutId id="2147484372" r:id="rId15"/>
    <p:sldLayoutId id="2147484373" r:id="rId16"/>
  </p:sldLayoutIdLst>
  <p:transition spd="med">
    <p:fade/>
  </p:transition>
  <p:timing>
    <p:tnLst>
      <p:par>
        <p:cTn id="1" dur="indefinite" restart="never" nodeType="tmRoot"/>
      </p:par>
    </p:tnLst>
  </p:timing>
  <p:hf hdr="0" ftr="0" dt="0"/>
  <p:txStyles>
    <p:titleStyle>
      <a:lvl1pPr algn="l" rtl="0" eaLnBrk="0" fontAlgn="base" hangingPunct="0">
        <a:lnSpc>
          <a:spcPct val="90000"/>
        </a:lnSpc>
        <a:spcBef>
          <a:spcPct val="0"/>
        </a:spcBef>
        <a:spcAft>
          <a:spcPct val="0"/>
        </a:spcAft>
        <a:defRPr lang="en-US" sz="3200" kern="1200" dirty="0">
          <a:solidFill>
            <a:srgbClr val="077079"/>
          </a:solidFill>
          <a:latin typeface="+mj-lt"/>
          <a:ea typeface="Geneva" charset="-128"/>
          <a:cs typeface="Geneva" charset="-128"/>
        </a:defRPr>
      </a:lvl1pPr>
      <a:lvl2pPr algn="l" rtl="0" eaLnBrk="0" fontAlgn="base" hangingPunct="0">
        <a:lnSpc>
          <a:spcPct val="90000"/>
        </a:lnSpc>
        <a:spcBef>
          <a:spcPct val="0"/>
        </a:spcBef>
        <a:spcAft>
          <a:spcPct val="0"/>
        </a:spcAft>
        <a:defRPr sz="3200">
          <a:solidFill>
            <a:srgbClr val="077079"/>
          </a:solidFill>
          <a:latin typeface="Georgia" charset="0"/>
          <a:ea typeface="Geneva" charset="-128"/>
          <a:cs typeface="Geneva" charset="-128"/>
        </a:defRPr>
      </a:lvl2pPr>
      <a:lvl3pPr algn="l" rtl="0" eaLnBrk="0" fontAlgn="base" hangingPunct="0">
        <a:lnSpc>
          <a:spcPct val="90000"/>
        </a:lnSpc>
        <a:spcBef>
          <a:spcPct val="0"/>
        </a:spcBef>
        <a:spcAft>
          <a:spcPct val="0"/>
        </a:spcAft>
        <a:defRPr sz="3200">
          <a:solidFill>
            <a:srgbClr val="077079"/>
          </a:solidFill>
          <a:latin typeface="Georgia" charset="0"/>
          <a:ea typeface="Geneva" charset="-128"/>
          <a:cs typeface="Geneva" charset="-128"/>
        </a:defRPr>
      </a:lvl3pPr>
      <a:lvl4pPr algn="l" rtl="0" eaLnBrk="0" fontAlgn="base" hangingPunct="0">
        <a:lnSpc>
          <a:spcPct val="90000"/>
        </a:lnSpc>
        <a:spcBef>
          <a:spcPct val="0"/>
        </a:spcBef>
        <a:spcAft>
          <a:spcPct val="0"/>
        </a:spcAft>
        <a:defRPr sz="3200">
          <a:solidFill>
            <a:srgbClr val="077079"/>
          </a:solidFill>
          <a:latin typeface="Georgia" charset="0"/>
          <a:ea typeface="Geneva" charset="-128"/>
          <a:cs typeface="Geneva" charset="-128"/>
        </a:defRPr>
      </a:lvl4pPr>
      <a:lvl5pPr algn="l" rtl="0" eaLnBrk="0" fontAlgn="base" hangingPunct="0">
        <a:lnSpc>
          <a:spcPct val="90000"/>
        </a:lnSpc>
        <a:spcBef>
          <a:spcPct val="0"/>
        </a:spcBef>
        <a:spcAft>
          <a:spcPct val="0"/>
        </a:spcAft>
        <a:defRPr sz="3200">
          <a:solidFill>
            <a:srgbClr val="077079"/>
          </a:solidFill>
          <a:latin typeface="Georgia" charset="0"/>
          <a:ea typeface="Geneva" charset="-128"/>
          <a:cs typeface="Geneva" charset="-128"/>
        </a:defRPr>
      </a:lvl5pPr>
      <a:lvl6pPr marL="457200" algn="l" rtl="0" fontAlgn="base">
        <a:lnSpc>
          <a:spcPct val="90000"/>
        </a:lnSpc>
        <a:spcBef>
          <a:spcPct val="0"/>
        </a:spcBef>
        <a:spcAft>
          <a:spcPct val="0"/>
        </a:spcAft>
        <a:defRPr sz="3200">
          <a:solidFill>
            <a:srgbClr val="077079"/>
          </a:solidFill>
          <a:latin typeface="Georgia" charset="0"/>
          <a:ea typeface="Geneva" charset="-128"/>
          <a:cs typeface="Geneva" charset="-128"/>
        </a:defRPr>
      </a:lvl6pPr>
      <a:lvl7pPr marL="914400" algn="l" rtl="0" fontAlgn="base">
        <a:lnSpc>
          <a:spcPct val="90000"/>
        </a:lnSpc>
        <a:spcBef>
          <a:spcPct val="0"/>
        </a:spcBef>
        <a:spcAft>
          <a:spcPct val="0"/>
        </a:spcAft>
        <a:defRPr sz="3200">
          <a:solidFill>
            <a:srgbClr val="077079"/>
          </a:solidFill>
          <a:latin typeface="Georgia" charset="0"/>
          <a:ea typeface="Geneva" charset="-128"/>
          <a:cs typeface="Geneva" charset="-128"/>
        </a:defRPr>
      </a:lvl7pPr>
      <a:lvl8pPr marL="1371600" algn="l" rtl="0" fontAlgn="base">
        <a:lnSpc>
          <a:spcPct val="90000"/>
        </a:lnSpc>
        <a:spcBef>
          <a:spcPct val="0"/>
        </a:spcBef>
        <a:spcAft>
          <a:spcPct val="0"/>
        </a:spcAft>
        <a:defRPr sz="3200">
          <a:solidFill>
            <a:srgbClr val="077079"/>
          </a:solidFill>
          <a:latin typeface="Georgia" charset="0"/>
          <a:ea typeface="Geneva" charset="-128"/>
          <a:cs typeface="Geneva" charset="-128"/>
        </a:defRPr>
      </a:lvl8pPr>
      <a:lvl9pPr marL="1828800" algn="l" rtl="0" fontAlgn="base">
        <a:lnSpc>
          <a:spcPct val="90000"/>
        </a:lnSpc>
        <a:spcBef>
          <a:spcPct val="0"/>
        </a:spcBef>
        <a:spcAft>
          <a:spcPct val="0"/>
        </a:spcAft>
        <a:defRPr sz="3200">
          <a:solidFill>
            <a:srgbClr val="077079"/>
          </a:solidFill>
          <a:latin typeface="Georgia" charset="0"/>
          <a:ea typeface="Geneva" charset="-128"/>
          <a:cs typeface="Geneva" charset="-128"/>
        </a:defRPr>
      </a:lvl9pPr>
    </p:titleStyle>
    <p:bodyStyle>
      <a:lvl1pPr marL="285750" indent="-285750" algn="l" rtl="0" eaLnBrk="0" fontAlgn="base" hangingPunct="0">
        <a:lnSpc>
          <a:spcPct val="90000"/>
        </a:lnSpc>
        <a:spcBef>
          <a:spcPct val="20000"/>
        </a:spcBef>
        <a:spcAft>
          <a:spcPts val="575"/>
        </a:spcAft>
        <a:buFont typeface="Arial" charset="0"/>
        <a:buChar char="•"/>
        <a:defRPr sz="2400" kern="1200">
          <a:solidFill>
            <a:schemeClr val="tx1"/>
          </a:solidFill>
          <a:latin typeface="+mn-lt"/>
          <a:ea typeface="Geneva" charset="-128"/>
          <a:cs typeface="Geneva" charset="-128"/>
        </a:defRPr>
      </a:lvl1pPr>
      <a:lvl2pPr marL="571500" indent="-228600" algn="l" rtl="0" eaLnBrk="0" fontAlgn="base" hangingPunct="0">
        <a:lnSpc>
          <a:spcPct val="90000"/>
        </a:lnSpc>
        <a:spcBef>
          <a:spcPct val="20000"/>
        </a:spcBef>
        <a:spcAft>
          <a:spcPts val="575"/>
        </a:spcAft>
        <a:buFont typeface="Symbol" pitchFamily="18" charset="2"/>
        <a:buChar char="-"/>
        <a:defRPr sz="2200" kern="1200">
          <a:solidFill>
            <a:schemeClr val="tx1"/>
          </a:solidFill>
          <a:latin typeface="+mn-lt"/>
          <a:ea typeface="Geneva" charset="-128"/>
          <a:cs typeface="+mn-cs"/>
        </a:defRPr>
      </a:lvl2pPr>
      <a:lvl3pPr marL="857250" indent="-285750" algn="l" rtl="0" eaLnBrk="0" fontAlgn="base" hangingPunct="0">
        <a:lnSpc>
          <a:spcPct val="90000"/>
        </a:lnSpc>
        <a:spcBef>
          <a:spcPct val="20000"/>
        </a:spcBef>
        <a:spcAft>
          <a:spcPts val="575"/>
        </a:spcAft>
        <a:buFont typeface="Wingdings" pitchFamily="2" charset="2"/>
        <a:buChar char="§"/>
        <a:defRPr sz="2200" kern="1200">
          <a:solidFill>
            <a:schemeClr val="tx1"/>
          </a:solidFill>
          <a:latin typeface="+mn-lt"/>
          <a:ea typeface="Geneva" charset="-128"/>
          <a:cs typeface="+mn-cs"/>
        </a:defRPr>
      </a:lvl3pPr>
      <a:lvl4pPr marL="857250" indent="-228600" algn="l" rtl="0" eaLnBrk="0" fontAlgn="base" hangingPunct="0">
        <a:lnSpc>
          <a:spcPct val="90000"/>
        </a:lnSpc>
        <a:spcBef>
          <a:spcPct val="20000"/>
        </a:spcBef>
        <a:spcAft>
          <a:spcPts val="575"/>
        </a:spcAft>
        <a:buFont typeface="Wingdings" pitchFamily="2" charset="2"/>
        <a:buChar char="§"/>
        <a:defRPr sz="2200" kern="1200">
          <a:solidFill>
            <a:schemeClr val="tx1"/>
          </a:solidFill>
          <a:latin typeface="+mn-lt"/>
          <a:ea typeface="Geneva" charset="-128"/>
          <a:cs typeface="+mn-cs"/>
        </a:defRPr>
      </a:lvl4pPr>
      <a:lvl5pPr marL="2057400" indent="-228600" algn="l" rtl="0" eaLnBrk="0" fontAlgn="base" hangingPunct="0">
        <a:lnSpc>
          <a:spcPct val="90000"/>
        </a:lnSpc>
        <a:spcBef>
          <a:spcPct val="20000"/>
        </a:spcBef>
        <a:spcAft>
          <a:spcPct val="0"/>
        </a:spcAft>
        <a:buFont typeface="Arial" charset="0"/>
        <a:buChar char="»"/>
        <a:defRPr sz="2400" kern="1200">
          <a:solidFill>
            <a:schemeClr val="tx1"/>
          </a:solidFill>
          <a:latin typeface="+mn-lt"/>
          <a:ea typeface="Geneva"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50.57.153.156/labFrame.asp?DID=7196"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intranet.fairview.org/fv/groups/intranet/documents/labprocedures/s_124399.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intranet.fairview.org/fv/groups/intranet/documents/labprocedures/s_124399.pdf"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50.57.153.156/labFrame.asp?DID=5726"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465137" y="971551"/>
            <a:ext cx="8243887" cy="2000250"/>
          </a:xfrm>
        </p:spPr>
        <p:txBody>
          <a:bodyPr/>
          <a:lstStyle/>
          <a:p>
            <a:pPr algn="ctr"/>
            <a:r>
              <a:rPr lang="en-US" sz="4000" dirty="0">
                <a:solidFill>
                  <a:srgbClr val="008080"/>
                </a:solidFill>
              </a:rPr>
              <a:t>Fairview Laboratories: Specimen Tracking and Transport</a:t>
            </a:r>
            <a:endParaRPr lang="en-US" sz="4000" dirty="0"/>
          </a:p>
        </p:txBody>
      </p:sp>
      <p:sp>
        <p:nvSpPr>
          <p:cNvPr id="5" name="Slide Number Placeholder 4"/>
          <p:cNvSpPr>
            <a:spLocks noGrp="1"/>
          </p:cNvSpPr>
          <p:nvPr>
            <p:ph type="sldNum" sz="quarter" idx="4294967295"/>
          </p:nvPr>
        </p:nvSpPr>
        <p:spPr>
          <a:xfrm>
            <a:off x="0" y="6384925"/>
            <a:ext cx="563563" cy="365125"/>
          </a:xfrm>
        </p:spPr>
        <p:txBody>
          <a:bodyPr/>
          <a:lstStyle/>
          <a:p>
            <a:pPr>
              <a:defRPr/>
            </a:pPr>
            <a:fld id="{B7B26595-6655-487C-A33D-1C52FDF5B5F4}" type="slidenum">
              <a:rPr lang="en-US" smtClean="0"/>
              <a:pPr>
                <a:defRPr/>
              </a:pPr>
              <a:t>1</a:t>
            </a:fld>
            <a:endParaRPr lang="en-US" dirty="0"/>
          </a:p>
        </p:txBody>
      </p:sp>
      <p:sp>
        <p:nvSpPr>
          <p:cNvPr id="9" name="Content Placeholder 2"/>
          <p:cNvSpPr txBox="1">
            <a:spLocks/>
          </p:cNvSpPr>
          <p:nvPr/>
        </p:nvSpPr>
        <p:spPr bwMode="auto">
          <a:xfrm>
            <a:off x="294909" y="3286507"/>
            <a:ext cx="8215312" cy="919733"/>
          </a:xfrm>
          <a:prstGeom prst="rect">
            <a:avLst/>
          </a:prstGeom>
          <a:noFill/>
          <a:ln w="9525">
            <a:noFill/>
            <a:miter lim="800000"/>
            <a:headEnd/>
            <a:tailEnd/>
          </a:ln>
        </p:spPr>
        <p:txBody>
          <a:bodyPr vert="horz" wrap="square" lIns="54864" tIns="0" rIns="91440" bIns="0" numCol="1" anchor="t" anchorCtr="0" compatLnSpc="1">
            <a:prstTxWarp prst="textNoShape">
              <a:avLst/>
            </a:prstTxWarp>
            <a:noAutofit/>
          </a:bodyPr>
          <a:lstStyle>
            <a:lvl1pPr marL="0" indent="0" algn="l" rtl="0" eaLnBrk="1" fontAlgn="base" hangingPunct="1">
              <a:lnSpc>
                <a:spcPct val="90000"/>
              </a:lnSpc>
              <a:spcBef>
                <a:spcPts val="600"/>
              </a:spcBef>
              <a:spcAft>
                <a:spcPts val="575"/>
              </a:spcAft>
              <a:buFont typeface="Arial" charset="0"/>
              <a:buNone/>
              <a:defRPr sz="2000" b="0" i="0" kern="1200" baseline="0">
                <a:solidFill>
                  <a:schemeClr val="tx2"/>
                </a:solidFill>
                <a:latin typeface="+mn-lt"/>
                <a:ea typeface="Geneva" charset="-128"/>
                <a:cs typeface="Geneva" charset="-128"/>
              </a:defRPr>
            </a:lvl1pPr>
            <a:lvl2pPr marL="457200" indent="0" algn="ctr" rtl="0" eaLnBrk="1" fontAlgn="base" hangingPunct="1">
              <a:lnSpc>
                <a:spcPct val="90000"/>
              </a:lnSpc>
              <a:spcBef>
                <a:spcPct val="20000"/>
              </a:spcBef>
              <a:spcAft>
                <a:spcPts val="575"/>
              </a:spcAft>
              <a:buFont typeface="Symbol" pitchFamily="18" charset="2"/>
              <a:buNone/>
              <a:defRPr sz="2200" kern="1200">
                <a:solidFill>
                  <a:schemeClr val="tx1">
                    <a:tint val="75000"/>
                  </a:schemeClr>
                </a:solidFill>
                <a:latin typeface="+mn-lt"/>
                <a:ea typeface="Geneva" charset="-128"/>
                <a:cs typeface="+mn-cs"/>
              </a:defRPr>
            </a:lvl2pPr>
            <a:lvl3pPr marL="914400" indent="0" algn="ctr" rtl="0" eaLnBrk="1" fontAlgn="base" hangingPunct="1">
              <a:lnSpc>
                <a:spcPct val="90000"/>
              </a:lnSpc>
              <a:spcBef>
                <a:spcPct val="20000"/>
              </a:spcBef>
              <a:spcAft>
                <a:spcPts val="575"/>
              </a:spcAft>
              <a:buFont typeface="Wingdings" pitchFamily="2" charset="2"/>
              <a:buNone/>
              <a:defRPr sz="2200" kern="1200">
                <a:solidFill>
                  <a:schemeClr val="tx1">
                    <a:tint val="75000"/>
                  </a:schemeClr>
                </a:solidFill>
                <a:latin typeface="+mn-lt"/>
                <a:ea typeface="Geneva" charset="-128"/>
                <a:cs typeface="+mn-cs"/>
              </a:defRPr>
            </a:lvl3pPr>
            <a:lvl4pPr marL="1371600" indent="0" algn="ctr" rtl="0" eaLnBrk="1" fontAlgn="base" hangingPunct="1">
              <a:lnSpc>
                <a:spcPct val="90000"/>
              </a:lnSpc>
              <a:spcBef>
                <a:spcPct val="20000"/>
              </a:spcBef>
              <a:spcAft>
                <a:spcPts val="575"/>
              </a:spcAft>
              <a:buFont typeface="Wingdings" pitchFamily="2" charset="2"/>
              <a:buNone/>
              <a:defRPr sz="2200" kern="1200">
                <a:solidFill>
                  <a:schemeClr val="tx1">
                    <a:tint val="75000"/>
                  </a:schemeClr>
                </a:solidFill>
                <a:latin typeface="+mn-lt"/>
                <a:ea typeface="Geneva" charset="-128"/>
                <a:cs typeface="+mn-cs"/>
              </a:defRPr>
            </a:lvl4pPr>
            <a:lvl5pPr marL="1828800" indent="0" algn="ctr" rtl="0" eaLnBrk="1" fontAlgn="base" hangingPunct="1">
              <a:lnSpc>
                <a:spcPct val="90000"/>
              </a:lnSpc>
              <a:spcBef>
                <a:spcPct val="20000"/>
              </a:spcBef>
              <a:spcAft>
                <a:spcPct val="0"/>
              </a:spcAft>
              <a:buFont typeface="Arial" charset="0"/>
              <a:buNone/>
              <a:defRPr sz="2400" kern="1200">
                <a:solidFill>
                  <a:schemeClr val="tx1">
                    <a:tint val="75000"/>
                  </a:schemeClr>
                </a:solidFill>
                <a:latin typeface="+mn-lt"/>
                <a:ea typeface="Geneva" charset="-128"/>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lnSpc>
                <a:spcPct val="100000"/>
              </a:lnSpc>
              <a:spcBef>
                <a:spcPts val="0"/>
              </a:spcBef>
              <a:spcAft>
                <a:spcPts val="0"/>
              </a:spcAft>
            </a:pPr>
            <a:r>
              <a:rPr lang="en-US" sz="3200" dirty="0" smtClean="0">
                <a:solidFill>
                  <a:srgbClr val="008080"/>
                </a:solidFill>
              </a:rPr>
              <a:t>Reporting Lost and/or Mishandled Specimen(s)</a:t>
            </a:r>
            <a:endParaRPr lang="en-US" sz="3200" dirty="0" smtClean="0"/>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Documentation in Sunquest</a:t>
            </a:r>
            <a:endParaRPr lang="en-US" dirty="0"/>
          </a:p>
        </p:txBody>
      </p:sp>
      <p:sp>
        <p:nvSpPr>
          <p:cNvPr id="3" name="Content Placeholder 2"/>
          <p:cNvSpPr>
            <a:spLocks noGrp="1"/>
          </p:cNvSpPr>
          <p:nvPr>
            <p:ph idx="1"/>
          </p:nvPr>
        </p:nvSpPr>
        <p:spPr>
          <a:xfrm>
            <a:off x="457200" y="1828801"/>
            <a:ext cx="8229600" cy="4343400"/>
          </a:xfrm>
        </p:spPr>
        <p:txBody>
          <a:bodyPr/>
          <a:lstStyle/>
          <a:p>
            <a:pPr>
              <a:lnSpc>
                <a:spcPct val="100000"/>
              </a:lnSpc>
              <a:spcBef>
                <a:spcPts val="0"/>
              </a:spcBef>
              <a:spcAft>
                <a:spcPts val="0"/>
              </a:spcAft>
              <a:buClr>
                <a:srgbClr val="008080"/>
              </a:buClr>
              <a:buSzPct val="100000"/>
              <a:buFont typeface="Wingdings" panose="05000000000000000000" pitchFamily="2" charset="2"/>
              <a:buChar char="Ø"/>
            </a:pPr>
            <a:r>
              <a:rPr lang="en-US" dirty="0" smtClean="0"/>
              <a:t>MRE (Microbiology Result Entry) cancellation example (i.e. URC):</a:t>
            </a:r>
          </a:p>
          <a:p>
            <a:pPr>
              <a:lnSpc>
                <a:spcPct val="100000"/>
              </a:lnSpc>
              <a:spcBef>
                <a:spcPts val="0"/>
              </a:spcBef>
              <a:spcAft>
                <a:spcPts val="0"/>
              </a:spcAft>
              <a:buClr>
                <a:srgbClr val="008080"/>
              </a:buClr>
              <a:buSzPct val="100000"/>
              <a:buFont typeface="Wingdings" panose="05000000000000000000" pitchFamily="2" charset="2"/>
              <a:buChar char="Ø"/>
            </a:pPr>
            <a:r>
              <a:rPr lang="en-US" dirty="0" smtClean="0">
                <a:hlinkClick r:id="rId2"/>
              </a:rPr>
              <a:t>MRE cancel/credit work aid</a:t>
            </a:r>
            <a:endParaRPr lang="en-US" dirty="0" smtClean="0"/>
          </a:p>
        </p:txBody>
      </p:sp>
      <p:sp>
        <p:nvSpPr>
          <p:cNvPr id="5" name="Slide Number Placeholder 4"/>
          <p:cNvSpPr>
            <a:spLocks noGrp="1"/>
          </p:cNvSpPr>
          <p:nvPr>
            <p:ph type="sldNum" sz="quarter" idx="14"/>
          </p:nvPr>
        </p:nvSpPr>
        <p:spPr/>
        <p:txBody>
          <a:bodyPr/>
          <a:lstStyle/>
          <a:p>
            <a:pPr>
              <a:defRPr/>
            </a:pPr>
            <a:fld id="{B7B26595-6655-487C-A33D-1C52FDF5B5F4}" type="slidenum">
              <a:rPr lang="en-US" smtClean="0"/>
              <a:pPr>
                <a:defRPr/>
              </a:pPr>
              <a:t>10</a:t>
            </a:fld>
            <a:endParaRPr lang="en-US" dirty="0"/>
          </a:p>
        </p:txBody>
      </p:sp>
    </p:spTree>
    <p:extLst>
      <p:ext uri="{BB962C8B-B14F-4D97-AF65-F5344CB8AC3E}">
        <p14:creationId xmlns:p14="http://schemas.microsoft.com/office/powerpoint/2010/main" val="1941980036"/>
      </p:ext>
    </p:extLst>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“LOST” Code</a:t>
            </a:r>
            <a:endParaRPr lang="en-US" dirty="0"/>
          </a:p>
        </p:txBody>
      </p:sp>
      <p:sp>
        <p:nvSpPr>
          <p:cNvPr id="3" name="Content Placeholder 2"/>
          <p:cNvSpPr>
            <a:spLocks noGrp="1"/>
          </p:cNvSpPr>
          <p:nvPr>
            <p:ph idx="1"/>
          </p:nvPr>
        </p:nvSpPr>
        <p:spPr>
          <a:xfrm>
            <a:off x="457200" y="1828801"/>
            <a:ext cx="8229600" cy="4343400"/>
          </a:xfrm>
        </p:spPr>
        <p:txBody>
          <a:bodyPr/>
          <a:lstStyle/>
          <a:p>
            <a:pPr marL="285750" lvl="0" indent="-285750">
              <a:lnSpc>
                <a:spcPct val="100000"/>
              </a:lnSpc>
              <a:spcBef>
                <a:spcPts val="600"/>
              </a:spcBef>
              <a:spcAft>
                <a:spcPts val="600"/>
              </a:spcAft>
              <a:buClr>
                <a:srgbClr val="008080"/>
              </a:buClr>
              <a:buSzPct val="100000"/>
              <a:buFont typeface="Wingdings" panose="05000000000000000000" pitchFamily="2" charset="2"/>
              <a:buChar char="Ø"/>
            </a:pPr>
            <a:r>
              <a:rPr lang="en-US" dirty="0">
                <a:solidFill>
                  <a:prstClr val="black"/>
                </a:solidFill>
              </a:rPr>
              <a:t>“LOST” </a:t>
            </a:r>
            <a:r>
              <a:rPr lang="en-US" dirty="0" smtClean="0">
                <a:solidFill>
                  <a:prstClr val="black"/>
                </a:solidFill>
              </a:rPr>
              <a:t>ETC </a:t>
            </a:r>
            <a:r>
              <a:rPr lang="en-US" dirty="0">
                <a:solidFill>
                  <a:prstClr val="black"/>
                </a:solidFill>
              </a:rPr>
              <a:t>code=</a:t>
            </a:r>
            <a:r>
              <a:rPr lang="en-US" dirty="0"/>
              <a:t>Specimen Lost or Mishandled and testing unable to be </a:t>
            </a:r>
            <a:r>
              <a:rPr lang="en-US" dirty="0" smtClean="0"/>
              <a:t>completed</a:t>
            </a:r>
          </a:p>
          <a:p>
            <a:pPr marL="285750" lvl="0" indent="-285750">
              <a:lnSpc>
                <a:spcPct val="100000"/>
              </a:lnSpc>
              <a:spcBef>
                <a:spcPts val="600"/>
              </a:spcBef>
              <a:spcAft>
                <a:spcPts val="600"/>
              </a:spcAft>
              <a:buClr>
                <a:srgbClr val="008080"/>
              </a:buClr>
              <a:buSzPct val="100000"/>
              <a:buFont typeface="Wingdings" panose="05000000000000000000" pitchFamily="2" charset="2"/>
              <a:buChar char="Ø"/>
            </a:pPr>
            <a:r>
              <a:rPr lang="en-US" dirty="0" smtClean="0">
                <a:solidFill>
                  <a:prstClr val="black"/>
                </a:solidFill>
              </a:rPr>
              <a:t>The </a:t>
            </a:r>
            <a:r>
              <a:rPr lang="en-US" b="1" dirty="0">
                <a:solidFill>
                  <a:prstClr val="black"/>
                </a:solidFill>
              </a:rPr>
              <a:t>"LOST</a:t>
            </a:r>
            <a:r>
              <a:rPr lang="en-US" b="1" i="1" dirty="0">
                <a:solidFill>
                  <a:prstClr val="black"/>
                </a:solidFill>
              </a:rPr>
              <a:t>” </a:t>
            </a:r>
            <a:r>
              <a:rPr lang="en-US" b="1" dirty="0">
                <a:solidFill>
                  <a:prstClr val="black"/>
                </a:solidFill>
              </a:rPr>
              <a:t>ETC code</a:t>
            </a:r>
            <a:r>
              <a:rPr lang="en-US" dirty="0">
                <a:solidFill>
                  <a:prstClr val="black"/>
                </a:solidFill>
              </a:rPr>
              <a:t> </a:t>
            </a:r>
            <a:r>
              <a:rPr lang="en-US" b="1" dirty="0">
                <a:solidFill>
                  <a:prstClr val="black"/>
                </a:solidFill>
              </a:rPr>
              <a:t>must</a:t>
            </a:r>
            <a:r>
              <a:rPr lang="en-US" dirty="0">
                <a:solidFill>
                  <a:prstClr val="black"/>
                </a:solidFill>
              </a:rPr>
              <a:t> </a:t>
            </a:r>
            <a:r>
              <a:rPr lang="en-US" b="1" dirty="0">
                <a:solidFill>
                  <a:prstClr val="black"/>
                </a:solidFill>
              </a:rPr>
              <a:t>be used in Sunquest </a:t>
            </a:r>
            <a:r>
              <a:rPr lang="en-US" dirty="0">
                <a:solidFill>
                  <a:prstClr val="black"/>
                </a:solidFill>
              </a:rPr>
              <a:t>to </a:t>
            </a:r>
            <a:r>
              <a:rPr lang="en-US" dirty="0"/>
              <a:t>track the number and location of lost or mishandled specimens in quality reports for ongoing performance improvement efforts.  </a:t>
            </a:r>
            <a:endParaRPr lang="en-US" dirty="0" smtClean="0"/>
          </a:p>
          <a:p>
            <a:pPr marL="0" lvl="0" indent="0">
              <a:lnSpc>
                <a:spcPct val="100000"/>
              </a:lnSpc>
              <a:spcBef>
                <a:spcPts val="600"/>
              </a:spcBef>
              <a:spcAft>
                <a:spcPts val="600"/>
              </a:spcAft>
              <a:buClr>
                <a:srgbClr val="008080"/>
              </a:buClr>
              <a:buSzPct val="100000"/>
              <a:buNone/>
            </a:pPr>
            <a:r>
              <a:rPr lang="en-US" dirty="0" smtClean="0">
                <a:solidFill>
                  <a:prstClr val="black"/>
                </a:solidFill>
              </a:rPr>
              <a:t>Note: other ETC codes may be used in addition to “LOST”</a:t>
            </a:r>
            <a:endParaRPr lang="en-US" dirty="0">
              <a:solidFill>
                <a:prstClr val="black"/>
              </a:solidFill>
            </a:endParaRPr>
          </a:p>
          <a:p>
            <a:endParaRPr lang="en-US" dirty="0"/>
          </a:p>
        </p:txBody>
      </p:sp>
      <p:sp>
        <p:nvSpPr>
          <p:cNvPr id="5" name="Slide Number Placeholder 4"/>
          <p:cNvSpPr>
            <a:spLocks noGrp="1"/>
          </p:cNvSpPr>
          <p:nvPr>
            <p:ph type="sldNum" sz="quarter" idx="14"/>
          </p:nvPr>
        </p:nvSpPr>
        <p:spPr/>
        <p:txBody>
          <a:bodyPr/>
          <a:lstStyle/>
          <a:p>
            <a:pPr>
              <a:defRPr/>
            </a:pPr>
            <a:fld id="{B7B26595-6655-487C-A33D-1C52FDF5B5F4}" type="slidenum">
              <a:rPr lang="en-US" smtClean="0"/>
              <a:pPr>
                <a:defRPr/>
              </a:pPr>
              <a:t>11</a:t>
            </a:fld>
            <a:endParaRPr lang="en-US" dirty="0"/>
          </a:p>
        </p:txBody>
      </p:sp>
    </p:spTree>
    <p:extLst>
      <p:ext uri="{BB962C8B-B14F-4D97-AF65-F5344CB8AC3E}">
        <p14:creationId xmlns:p14="http://schemas.microsoft.com/office/powerpoint/2010/main" val="2772958131"/>
      </p:ext>
    </p:extLst>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615" y="966788"/>
            <a:ext cx="8404528" cy="636587"/>
          </a:xfrm>
        </p:spPr>
        <p:txBody>
          <a:bodyPr/>
          <a:lstStyle/>
          <a:p>
            <a:r>
              <a:rPr lang="en-US" dirty="0">
                <a:latin typeface="Lucida Bright" panose="02040602050505020304" pitchFamily="18" charset="0"/>
              </a:rPr>
              <a:t>Reporting </a:t>
            </a:r>
            <a:r>
              <a:rPr lang="en-US" dirty="0" smtClean="0">
                <a:latin typeface="Lucida Bright" panose="02040602050505020304" pitchFamily="18" charset="0"/>
              </a:rPr>
              <a:t>in ICare</a:t>
            </a:r>
            <a:endParaRPr lang="en-US" dirty="0"/>
          </a:p>
        </p:txBody>
      </p:sp>
      <p:sp>
        <p:nvSpPr>
          <p:cNvPr id="3" name="Content Placeholder 2"/>
          <p:cNvSpPr>
            <a:spLocks noGrp="1"/>
          </p:cNvSpPr>
          <p:nvPr>
            <p:ph idx="1"/>
          </p:nvPr>
        </p:nvSpPr>
        <p:spPr>
          <a:xfrm>
            <a:off x="441298" y="1973995"/>
            <a:ext cx="8229600" cy="3705225"/>
          </a:xfrm>
        </p:spPr>
        <p:txBody>
          <a:bodyPr/>
          <a:lstStyle/>
          <a:p>
            <a:pPr marL="342900" lvl="0" indent="-342900">
              <a:lnSpc>
                <a:spcPct val="100000"/>
              </a:lnSpc>
              <a:spcBef>
                <a:spcPts val="600"/>
              </a:spcBef>
              <a:spcAft>
                <a:spcPts val="600"/>
              </a:spcAft>
              <a:buClr>
                <a:srgbClr val="008080"/>
              </a:buClr>
              <a:buSzTx/>
              <a:buFont typeface="Wingdings" panose="05000000000000000000" pitchFamily="2" charset="2"/>
              <a:buChar char="Ø"/>
            </a:pPr>
            <a:r>
              <a:rPr lang="en-US" dirty="0" smtClean="0">
                <a:solidFill>
                  <a:prstClr val="black"/>
                </a:solidFill>
                <a:latin typeface="Arial" charset="0"/>
              </a:rPr>
              <a:t>Staff will use standardized responses when completing the ICARE report and also the specific event details.  A System Laboratory Policy will define these responses. </a:t>
            </a:r>
            <a:endParaRPr lang="en-US" dirty="0">
              <a:solidFill>
                <a:prstClr val="black"/>
              </a:solidFill>
              <a:latin typeface="Arial" charset="0"/>
            </a:endParaRPr>
          </a:p>
          <a:p>
            <a:pPr marL="0" lvl="0" indent="0">
              <a:lnSpc>
                <a:spcPct val="100000"/>
              </a:lnSpc>
              <a:spcBef>
                <a:spcPts val="600"/>
              </a:spcBef>
              <a:spcAft>
                <a:spcPts val="600"/>
              </a:spcAft>
              <a:buClr>
                <a:srgbClr val="008080"/>
              </a:buClr>
              <a:buSzTx/>
              <a:buNone/>
            </a:pPr>
            <a:r>
              <a:rPr lang="en-US" sz="2000" dirty="0" smtClean="0">
                <a:solidFill>
                  <a:prstClr val="black"/>
                </a:solidFill>
                <a:latin typeface="Arial" charset="0"/>
              </a:rPr>
              <a:t>     </a:t>
            </a:r>
            <a:r>
              <a:rPr lang="en-US" sz="2200" dirty="0" smtClean="0">
                <a:solidFill>
                  <a:prstClr val="black"/>
                </a:solidFill>
                <a:latin typeface="Arial" charset="0"/>
                <a:hlinkClick r:id="rId2"/>
              </a:rPr>
              <a:t>Lost Specimen or Lost to Testing Events Reporting Policy</a:t>
            </a:r>
            <a:endParaRPr lang="en-US" sz="2200" dirty="0" smtClean="0">
              <a:solidFill>
                <a:prstClr val="black"/>
              </a:solidFill>
              <a:latin typeface="Arial" charset="0"/>
            </a:endParaRPr>
          </a:p>
          <a:p>
            <a:pPr marL="0" lvl="0" indent="0">
              <a:lnSpc>
                <a:spcPct val="100000"/>
              </a:lnSpc>
              <a:spcBef>
                <a:spcPct val="0"/>
              </a:spcBef>
              <a:spcAft>
                <a:spcPct val="0"/>
              </a:spcAft>
              <a:buClrTx/>
              <a:buSzTx/>
              <a:buNone/>
            </a:pPr>
            <a:endParaRPr lang="en-US" sz="2000" dirty="0">
              <a:solidFill>
                <a:prstClr val="black"/>
              </a:solidFill>
              <a:latin typeface="Arial" charset="0"/>
            </a:endParaRPr>
          </a:p>
          <a:p>
            <a:pPr marL="0" lvl="0" indent="0">
              <a:lnSpc>
                <a:spcPct val="100000"/>
              </a:lnSpc>
              <a:spcBef>
                <a:spcPct val="0"/>
              </a:spcBef>
              <a:spcAft>
                <a:spcPct val="0"/>
              </a:spcAft>
              <a:buClrTx/>
              <a:buSzTx/>
              <a:buNone/>
            </a:pPr>
            <a:endParaRPr lang="en-US" sz="2000" dirty="0">
              <a:solidFill>
                <a:prstClr val="black"/>
              </a:solidFill>
              <a:latin typeface="Arial" charset="0"/>
            </a:endParaRPr>
          </a:p>
          <a:p>
            <a:pPr marL="0" lvl="0" indent="0">
              <a:lnSpc>
                <a:spcPct val="100000"/>
              </a:lnSpc>
              <a:spcBef>
                <a:spcPct val="0"/>
              </a:spcBef>
              <a:spcAft>
                <a:spcPct val="0"/>
              </a:spcAft>
              <a:buClrTx/>
              <a:buSzTx/>
              <a:buNone/>
            </a:pPr>
            <a:endParaRPr lang="en-US" sz="2000" dirty="0">
              <a:solidFill>
                <a:prstClr val="black"/>
              </a:solidFill>
              <a:latin typeface="Arial" charset="0"/>
            </a:endParaRPr>
          </a:p>
          <a:p>
            <a:endParaRPr lang="en-US" dirty="0"/>
          </a:p>
        </p:txBody>
      </p:sp>
      <p:sp>
        <p:nvSpPr>
          <p:cNvPr id="5" name="Slide Number Placeholder 4"/>
          <p:cNvSpPr>
            <a:spLocks noGrp="1"/>
          </p:cNvSpPr>
          <p:nvPr>
            <p:ph type="sldNum" sz="quarter" idx="14"/>
          </p:nvPr>
        </p:nvSpPr>
        <p:spPr/>
        <p:txBody>
          <a:bodyPr/>
          <a:lstStyle/>
          <a:p>
            <a:pPr>
              <a:defRPr/>
            </a:pPr>
            <a:fld id="{B7B26595-6655-487C-A33D-1C52FDF5B5F4}" type="slidenum">
              <a:rPr lang="en-US" smtClean="0"/>
              <a:pPr>
                <a:defRPr/>
              </a:pPr>
              <a:t>12</a:t>
            </a:fld>
            <a:endParaRPr lang="en-US" dirty="0"/>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0213" y="3737112"/>
            <a:ext cx="8238514" cy="2572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84390404"/>
      </p:ext>
    </p:extLst>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71220" y="1036530"/>
            <a:ext cx="7893066" cy="649395"/>
          </a:xfrm>
        </p:spPr>
        <p:txBody>
          <a:bodyPr/>
          <a:lstStyle/>
          <a:p>
            <a:r>
              <a:rPr lang="en-US" dirty="0" smtClean="0"/>
              <a:t>Summary</a:t>
            </a:r>
            <a:endParaRPr lang="en-US" dirty="0"/>
          </a:p>
        </p:txBody>
      </p:sp>
      <p:sp>
        <p:nvSpPr>
          <p:cNvPr id="2" name="TextBox 1"/>
          <p:cNvSpPr txBox="1"/>
          <p:nvPr/>
        </p:nvSpPr>
        <p:spPr>
          <a:xfrm>
            <a:off x="462643" y="1845129"/>
            <a:ext cx="8218714" cy="3708708"/>
          </a:xfrm>
          <a:prstGeom prst="rect">
            <a:avLst/>
          </a:prstGeom>
          <a:noFill/>
        </p:spPr>
        <p:txBody>
          <a:bodyPr wrap="square" rtlCol="0">
            <a:spAutoFit/>
          </a:bodyPr>
          <a:lstStyle/>
          <a:p>
            <a:pPr marL="342900" indent="-342900">
              <a:spcBef>
                <a:spcPts val="600"/>
              </a:spcBef>
              <a:spcAft>
                <a:spcPts val="600"/>
              </a:spcAft>
              <a:buClr>
                <a:srgbClr val="008080"/>
              </a:buClr>
              <a:buFont typeface="Wingdings" panose="05000000000000000000" pitchFamily="2" charset="2"/>
              <a:buChar char="Ø"/>
            </a:pPr>
            <a:r>
              <a:rPr lang="en-US" sz="2400" dirty="0" smtClean="0"/>
              <a:t>All lost or mishandled specimens need to be reported…no exception.</a:t>
            </a:r>
          </a:p>
          <a:p>
            <a:pPr marL="342900" indent="-342900">
              <a:spcBef>
                <a:spcPts val="600"/>
              </a:spcBef>
              <a:spcAft>
                <a:spcPts val="600"/>
              </a:spcAft>
              <a:buClr>
                <a:srgbClr val="008080"/>
              </a:buClr>
              <a:buFont typeface="Wingdings" panose="05000000000000000000" pitchFamily="2" charset="2"/>
              <a:buChar char="Ø"/>
            </a:pPr>
            <a:r>
              <a:rPr lang="en-US" sz="2400" dirty="0" smtClean="0"/>
              <a:t>Two steps to complete documentation:  </a:t>
            </a:r>
          </a:p>
          <a:p>
            <a:pPr marL="914400" lvl="1" indent="-457200">
              <a:spcBef>
                <a:spcPts val="600"/>
              </a:spcBef>
              <a:spcAft>
                <a:spcPts val="600"/>
              </a:spcAft>
              <a:buFont typeface="+mj-lt"/>
              <a:buAutoNum type="arabicPeriod"/>
            </a:pPr>
            <a:r>
              <a:rPr lang="en-US" sz="2400" dirty="0" smtClean="0"/>
              <a:t>Cancel/credit using “LOST” ETC code in Sunquest using two-step cancel/credit method</a:t>
            </a:r>
          </a:p>
          <a:p>
            <a:pPr marL="914400" lvl="1" indent="-457200">
              <a:spcBef>
                <a:spcPts val="600"/>
              </a:spcBef>
              <a:spcAft>
                <a:spcPts val="600"/>
              </a:spcAft>
              <a:buFont typeface="+mj-lt"/>
              <a:buAutoNum type="arabicPeriod"/>
            </a:pPr>
            <a:r>
              <a:rPr lang="en-US" sz="2400" dirty="0" smtClean="0"/>
              <a:t>Complete ICARE report following standard reporting format before the end of your shift.</a:t>
            </a:r>
          </a:p>
          <a:p>
            <a:pPr marL="457200" indent="-457200">
              <a:lnSpc>
                <a:spcPct val="80000"/>
              </a:lnSpc>
              <a:buFont typeface="+mj-lt"/>
              <a:buAutoNum type="arabicPeriod"/>
            </a:pPr>
            <a:endParaRPr lang="en-US" sz="2000" dirty="0" smtClean="0"/>
          </a:p>
          <a:p>
            <a:pPr marL="457200" indent="-457200">
              <a:lnSpc>
                <a:spcPct val="80000"/>
              </a:lnSpc>
              <a:buFont typeface="+mj-lt"/>
              <a:buAutoNum type="arabicPeriod"/>
            </a:pPr>
            <a:endParaRPr lang="en-US" sz="2000" dirty="0" smtClean="0"/>
          </a:p>
        </p:txBody>
      </p:sp>
    </p:spTree>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to contact with questions</a:t>
            </a:r>
            <a:endParaRPr lang="en-US" dirty="0"/>
          </a:p>
        </p:txBody>
      </p:sp>
      <p:sp>
        <p:nvSpPr>
          <p:cNvPr id="3" name="Content Placeholder 2"/>
          <p:cNvSpPr>
            <a:spLocks noGrp="1"/>
          </p:cNvSpPr>
          <p:nvPr>
            <p:ph idx="1"/>
          </p:nvPr>
        </p:nvSpPr>
        <p:spPr>
          <a:xfrm>
            <a:off x="457200" y="1828801"/>
            <a:ext cx="8229600" cy="4343400"/>
          </a:xfrm>
        </p:spPr>
        <p:txBody>
          <a:bodyPr/>
          <a:lstStyle/>
          <a:p>
            <a:pPr marL="0" indent="0">
              <a:lnSpc>
                <a:spcPct val="100000"/>
              </a:lnSpc>
              <a:spcBef>
                <a:spcPts val="300"/>
              </a:spcBef>
              <a:spcAft>
                <a:spcPts val="300"/>
              </a:spcAft>
              <a:buNone/>
            </a:pPr>
            <a:r>
              <a:rPr lang="en-US" dirty="0" smtClean="0"/>
              <a:t>The following individuals are site representatives:</a:t>
            </a:r>
          </a:p>
          <a:p>
            <a:pPr>
              <a:lnSpc>
                <a:spcPct val="100000"/>
              </a:lnSpc>
              <a:spcBef>
                <a:spcPts val="300"/>
              </a:spcBef>
              <a:spcAft>
                <a:spcPts val="300"/>
              </a:spcAft>
              <a:buClr>
                <a:srgbClr val="008080"/>
              </a:buClr>
              <a:buFont typeface="Wingdings" panose="05000000000000000000" pitchFamily="2" charset="2"/>
              <a:buChar char="Ø"/>
            </a:pPr>
            <a:r>
              <a:rPr lang="en-US" sz="2000" dirty="0" smtClean="0"/>
              <a:t>Cytology</a:t>
            </a:r>
            <a:r>
              <a:rPr lang="en-US" sz="2000" dirty="0"/>
              <a:t>: Jana Holler </a:t>
            </a:r>
            <a:endParaRPr lang="en-US" sz="2000" dirty="0" smtClean="0"/>
          </a:p>
          <a:p>
            <a:pPr>
              <a:lnSpc>
                <a:spcPct val="100000"/>
              </a:lnSpc>
              <a:spcBef>
                <a:spcPts val="300"/>
              </a:spcBef>
              <a:spcAft>
                <a:spcPts val="300"/>
              </a:spcAft>
              <a:buClr>
                <a:srgbClr val="008080"/>
              </a:buClr>
              <a:buFont typeface="Wingdings" panose="05000000000000000000" pitchFamily="2" charset="2"/>
              <a:buChar char="Ø"/>
            </a:pPr>
            <a:r>
              <a:rPr lang="en-US" sz="2000" dirty="0" smtClean="0"/>
              <a:t>FMG </a:t>
            </a:r>
            <a:r>
              <a:rPr lang="en-US" sz="2000" dirty="0"/>
              <a:t>Clinics: Lisa Karnik &amp; Michelle </a:t>
            </a:r>
            <a:r>
              <a:rPr lang="en-US" sz="2000" dirty="0" smtClean="0"/>
              <a:t>Stevens-Brioschi</a:t>
            </a:r>
          </a:p>
          <a:p>
            <a:pPr>
              <a:lnSpc>
                <a:spcPct val="100000"/>
              </a:lnSpc>
              <a:spcBef>
                <a:spcPts val="300"/>
              </a:spcBef>
              <a:spcAft>
                <a:spcPts val="300"/>
              </a:spcAft>
              <a:buClr>
                <a:srgbClr val="008080"/>
              </a:buClr>
              <a:buFont typeface="Wingdings" panose="05000000000000000000" pitchFamily="2" charset="2"/>
              <a:buChar char="Ø"/>
            </a:pPr>
            <a:r>
              <a:rPr lang="en-US" sz="2000" dirty="0" smtClean="0"/>
              <a:t>Lakes</a:t>
            </a:r>
            <a:r>
              <a:rPr lang="en-US" sz="2000" dirty="0"/>
              <a:t>: Helen Brenny </a:t>
            </a:r>
            <a:endParaRPr lang="en-US" sz="2000" dirty="0" smtClean="0"/>
          </a:p>
          <a:p>
            <a:pPr>
              <a:lnSpc>
                <a:spcPct val="100000"/>
              </a:lnSpc>
              <a:spcBef>
                <a:spcPts val="300"/>
              </a:spcBef>
              <a:spcAft>
                <a:spcPts val="300"/>
              </a:spcAft>
              <a:buClr>
                <a:srgbClr val="008080"/>
              </a:buClr>
              <a:buFont typeface="Wingdings" panose="05000000000000000000" pitchFamily="2" charset="2"/>
              <a:buChar char="Ø"/>
            </a:pPr>
            <a:r>
              <a:rPr lang="en-US" sz="2000" dirty="0" smtClean="0"/>
              <a:t>Northland</a:t>
            </a:r>
            <a:r>
              <a:rPr lang="en-US" sz="2000" dirty="0"/>
              <a:t>: Tonya Kindseth </a:t>
            </a:r>
            <a:endParaRPr lang="en-US" sz="2000" dirty="0" smtClean="0"/>
          </a:p>
          <a:p>
            <a:pPr>
              <a:lnSpc>
                <a:spcPct val="100000"/>
              </a:lnSpc>
              <a:spcBef>
                <a:spcPts val="300"/>
              </a:spcBef>
              <a:spcAft>
                <a:spcPts val="300"/>
              </a:spcAft>
              <a:buClr>
                <a:srgbClr val="008080"/>
              </a:buClr>
              <a:buFont typeface="Wingdings" panose="05000000000000000000" pitchFamily="2" charset="2"/>
              <a:buChar char="Ø"/>
            </a:pPr>
            <a:r>
              <a:rPr lang="en-US" sz="2000" dirty="0" smtClean="0"/>
              <a:t>Outreach</a:t>
            </a:r>
            <a:r>
              <a:rPr lang="en-US" sz="2000" dirty="0"/>
              <a:t>: Joy </a:t>
            </a:r>
            <a:r>
              <a:rPr lang="en-US" sz="2000" dirty="0" smtClean="0"/>
              <a:t>Case</a:t>
            </a:r>
          </a:p>
          <a:p>
            <a:pPr>
              <a:lnSpc>
                <a:spcPct val="100000"/>
              </a:lnSpc>
              <a:spcBef>
                <a:spcPts val="300"/>
              </a:spcBef>
              <a:spcAft>
                <a:spcPts val="300"/>
              </a:spcAft>
              <a:buClr>
                <a:srgbClr val="008080"/>
              </a:buClr>
              <a:buFont typeface="Wingdings" panose="05000000000000000000" pitchFamily="2" charset="2"/>
              <a:buChar char="Ø"/>
            </a:pPr>
            <a:r>
              <a:rPr lang="en-US" sz="2000" dirty="0" smtClean="0"/>
              <a:t>Pathology: </a:t>
            </a:r>
            <a:r>
              <a:rPr lang="en-US" sz="2000" dirty="0"/>
              <a:t>Brooke Eguia </a:t>
            </a:r>
            <a:endParaRPr lang="en-US" sz="2000" dirty="0" smtClean="0"/>
          </a:p>
          <a:p>
            <a:pPr>
              <a:lnSpc>
                <a:spcPct val="100000"/>
              </a:lnSpc>
              <a:spcBef>
                <a:spcPts val="300"/>
              </a:spcBef>
              <a:spcAft>
                <a:spcPts val="300"/>
              </a:spcAft>
              <a:buClr>
                <a:srgbClr val="008080"/>
              </a:buClr>
              <a:buFont typeface="Wingdings" panose="05000000000000000000" pitchFamily="2" charset="2"/>
              <a:buChar char="Ø"/>
            </a:pPr>
            <a:r>
              <a:rPr lang="en-US" sz="2000" dirty="0" smtClean="0"/>
              <a:t>Ridges: Kari Amacher</a:t>
            </a:r>
            <a:endParaRPr lang="en-US" sz="2000" dirty="0"/>
          </a:p>
          <a:p>
            <a:pPr>
              <a:lnSpc>
                <a:spcPct val="100000"/>
              </a:lnSpc>
              <a:spcBef>
                <a:spcPts val="300"/>
              </a:spcBef>
              <a:spcAft>
                <a:spcPts val="300"/>
              </a:spcAft>
              <a:buClr>
                <a:srgbClr val="008080"/>
              </a:buClr>
              <a:buFont typeface="Wingdings" panose="05000000000000000000" pitchFamily="2" charset="2"/>
              <a:buChar char="Ø"/>
            </a:pPr>
            <a:r>
              <a:rPr lang="en-US" sz="2000" dirty="0" smtClean="0"/>
              <a:t>Southdale</a:t>
            </a:r>
            <a:r>
              <a:rPr lang="en-US" sz="2000" dirty="0"/>
              <a:t>: Mila </a:t>
            </a:r>
            <a:r>
              <a:rPr lang="en-US" sz="2000" dirty="0" smtClean="0"/>
              <a:t>Montemurro-Healy</a:t>
            </a:r>
          </a:p>
          <a:p>
            <a:pPr>
              <a:lnSpc>
                <a:spcPct val="100000"/>
              </a:lnSpc>
              <a:spcBef>
                <a:spcPts val="300"/>
              </a:spcBef>
              <a:spcAft>
                <a:spcPts val="300"/>
              </a:spcAft>
              <a:buClr>
                <a:srgbClr val="008080"/>
              </a:buClr>
              <a:buFont typeface="Wingdings" panose="05000000000000000000" pitchFamily="2" charset="2"/>
              <a:buChar char="Ø"/>
            </a:pPr>
            <a:r>
              <a:rPr lang="en-US" sz="2000" dirty="0" smtClean="0"/>
              <a:t>Specimen Management: Karri </a:t>
            </a:r>
            <a:r>
              <a:rPr lang="en-US" sz="2000" dirty="0"/>
              <a:t>Cargill </a:t>
            </a:r>
            <a:r>
              <a:rPr lang="en-US" sz="2000" dirty="0" smtClean="0"/>
              <a:t>&amp; Sherry Davis</a:t>
            </a:r>
          </a:p>
          <a:p>
            <a:pPr>
              <a:lnSpc>
                <a:spcPct val="100000"/>
              </a:lnSpc>
              <a:spcBef>
                <a:spcPts val="300"/>
              </a:spcBef>
              <a:spcAft>
                <a:spcPts val="300"/>
              </a:spcAft>
              <a:buClr>
                <a:srgbClr val="008080"/>
              </a:buClr>
              <a:buFont typeface="Wingdings" panose="05000000000000000000" pitchFamily="2" charset="2"/>
              <a:buChar char="Ø"/>
            </a:pPr>
            <a:r>
              <a:rPr lang="en-US" sz="2000" dirty="0" smtClean="0"/>
              <a:t>UMMC East Bank: Brad Lemke</a:t>
            </a:r>
          </a:p>
          <a:p>
            <a:pPr>
              <a:lnSpc>
                <a:spcPct val="100000"/>
              </a:lnSpc>
              <a:spcBef>
                <a:spcPts val="300"/>
              </a:spcBef>
              <a:spcAft>
                <a:spcPts val="300"/>
              </a:spcAft>
              <a:buClr>
                <a:srgbClr val="008080"/>
              </a:buClr>
              <a:buFont typeface="Wingdings" panose="05000000000000000000" pitchFamily="2" charset="2"/>
              <a:buChar char="Ø"/>
            </a:pPr>
            <a:r>
              <a:rPr lang="en-US" sz="2000" dirty="0" smtClean="0"/>
              <a:t>UMMC </a:t>
            </a:r>
            <a:r>
              <a:rPr lang="en-US" sz="2000" dirty="0"/>
              <a:t>West Bank: </a:t>
            </a:r>
            <a:r>
              <a:rPr lang="en-US" sz="2000" smtClean="0"/>
              <a:t>Vicki Zebroski</a:t>
            </a:r>
          </a:p>
        </p:txBody>
      </p:sp>
      <p:sp>
        <p:nvSpPr>
          <p:cNvPr id="6" name="Slide Number Placeholder 5"/>
          <p:cNvSpPr>
            <a:spLocks noGrp="1"/>
          </p:cNvSpPr>
          <p:nvPr>
            <p:ph type="sldNum" sz="quarter" idx="15"/>
          </p:nvPr>
        </p:nvSpPr>
        <p:spPr/>
        <p:txBody>
          <a:bodyPr/>
          <a:lstStyle/>
          <a:p>
            <a:pPr>
              <a:defRPr/>
            </a:pPr>
            <a:fld id="{7DE2A015-9790-4B4D-B558-9D5C517A769A}" type="slidenum">
              <a:rPr lang="en-US" smtClean="0"/>
              <a:pPr>
                <a:defRPr/>
              </a:pPr>
              <a:t>14</a:t>
            </a:fld>
            <a:endParaRPr lang="en-US" dirty="0"/>
          </a:p>
        </p:txBody>
      </p:sp>
    </p:spTree>
    <p:extLst>
      <p:ext uri="{BB962C8B-B14F-4D97-AF65-F5344CB8AC3E}">
        <p14:creationId xmlns:p14="http://schemas.microsoft.com/office/powerpoint/2010/main" val="606157206"/>
      </p:ext>
    </p:extLst>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a:xfrm>
            <a:off x="457200" y="1828801"/>
            <a:ext cx="8229600" cy="4343400"/>
          </a:xfrm>
        </p:spPr>
        <p:txBody>
          <a:bodyPr/>
          <a:lstStyle/>
          <a:p>
            <a:pPr marL="0" indent="0">
              <a:lnSpc>
                <a:spcPct val="100000"/>
              </a:lnSpc>
              <a:spcBef>
                <a:spcPts val="600"/>
              </a:spcBef>
              <a:spcAft>
                <a:spcPts val="600"/>
              </a:spcAft>
              <a:buNone/>
            </a:pPr>
            <a:r>
              <a:rPr lang="en-US" dirty="0"/>
              <a:t>Following this presentation, you will be able to:</a:t>
            </a:r>
          </a:p>
          <a:p>
            <a:pPr>
              <a:lnSpc>
                <a:spcPct val="100000"/>
              </a:lnSpc>
              <a:spcBef>
                <a:spcPts val="600"/>
              </a:spcBef>
              <a:spcAft>
                <a:spcPts val="600"/>
              </a:spcAft>
              <a:buClr>
                <a:srgbClr val="008080"/>
              </a:buClr>
              <a:buFont typeface="Wingdings" panose="05000000000000000000" pitchFamily="2" charset="2"/>
              <a:buChar char="Ø"/>
            </a:pPr>
            <a:r>
              <a:rPr lang="en-US" dirty="0" smtClean="0"/>
              <a:t>Understand </a:t>
            </a:r>
            <a:r>
              <a:rPr lang="en-US" dirty="0"/>
              <a:t>the difference between a lost specimen and a specimen lost to testing.</a:t>
            </a:r>
          </a:p>
          <a:p>
            <a:pPr>
              <a:lnSpc>
                <a:spcPct val="100000"/>
              </a:lnSpc>
              <a:spcBef>
                <a:spcPts val="600"/>
              </a:spcBef>
              <a:spcAft>
                <a:spcPts val="600"/>
              </a:spcAft>
              <a:buClr>
                <a:srgbClr val="008080"/>
              </a:buClr>
              <a:buFont typeface="Wingdings" panose="05000000000000000000" pitchFamily="2" charset="2"/>
              <a:buChar char="Ø"/>
            </a:pPr>
            <a:r>
              <a:rPr lang="en-US" dirty="0" smtClean="0"/>
              <a:t>Report and document a lost or mishandled (lost-to-testing) specimen in Sunquest and ICare prior to the end of your shift.</a:t>
            </a:r>
          </a:p>
        </p:txBody>
      </p:sp>
      <p:sp>
        <p:nvSpPr>
          <p:cNvPr id="5" name="Text Placeholder 4"/>
          <p:cNvSpPr>
            <a:spLocks noGrp="1"/>
          </p:cNvSpPr>
          <p:nvPr>
            <p:ph type="body" sz="quarter" idx="14"/>
          </p:nvPr>
        </p:nvSpPr>
        <p:spPr/>
        <p:txBody>
          <a:bodyPr/>
          <a:lstStyle/>
          <a:p>
            <a:endParaRPr lang="en-US"/>
          </a:p>
        </p:txBody>
      </p:sp>
      <p:sp>
        <p:nvSpPr>
          <p:cNvPr id="6" name="Slide Number Placeholder 5"/>
          <p:cNvSpPr>
            <a:spLocks noGrp="1"/>
          </p:cNvSpPr>
          <p:nvPr>
            <p:ph type="sldNum" sz="quarter" idx="15"/>
          </p:nvPr>
        </p:nvSpPr>
        <p:spPr/>
        <p:txBody>
          <a:bodyPr/>
          <a:lstStyle/>
          <a:p>
            <a:pPr>
              <a:defRPr/>
            </a:pPr>
            <a:fld id="{7DE2A015-9790-4B4D-B558-9D5C517A769A}" type="slidenum">
              <a:rPr lang="en-US" smtClean="0"/>
              <a:pPr>
                <a:defRPr/>
              </a:pPr>
              <a:t>2</a:t>
            </a:fld>
            <a:endParaRPr lang="en-US" dirty="0"/>
          </a:p>
        </p:txBody>
      </p:sp>
    </p:spTree>
    <p:extLst>
      <p:ext uri="{BB962C8B-B14F-4D97-AF65-F5344CB8AC3E}">
        <p14:creationId xmlns:p14="http://schemas.microsoft.com/office/powerpoint/2010/main" val="1685921140"/>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idx="1"/>
          </p:nvPr>
        </p:nvSpPr>
        <p:spPr>
          <a:xfrm>
            <a:off x="457200" y="1828801"/>
            <a:ext cx="8229600" cy="4343400"/>
          </a:xfrm>
        </p:spPr>
        <p:txBody>
          <a:bodyPr/>
          <a:lstStyle/>
          <a:p>
            <a:pPr marL="0" lvl="0" indent="0">
              <a:lnSpc>
                <a:spcPct val="100000"/>
              </a:lnSpc>
              <a:spcBef>
                <a:spcPts val="600"/>
              </a:spcBef>
              <a:spcAft>
                <a:spcPts val="600"/>
              </a:spcAft>
              <a:buNone/>
            </a:pPr>
            <a:r>
              <a:rPr lang="en-US" dirty="0"/>
              <a:t>A standard reporting </a:t>
            </a:r>
            <a:r>
              <a:rPr lang="en-US" dirty="0" smtClean="0"/>
              <a:t>procedure will </a:t>
            </a:r>
            <a:r>
              <a:rPr lang="en-US" dirty="0"/>
              <a:t>be utilized at all Fairview sites.  </a:t>
            </a:r>
            <a:r>
              <a:rPr lang="en-US" dirty="0" smtClean="0"/>
              <a:t>Sunquest and ICARE will </a:t>
            </a:r>
            <a:r>
              <a:rPr lang="en-US" dirty="0"/>
              <a:t>be used to </a:t>
            </a:r>
            <a:r>
              <a:rPr lang="en-US" dirty="0" smtClean="0"/>
              <a:t>report and document </a:t>
            </a:r>
            <a:r>
              <a:rPr lang="en-US" dirty="0"/>
              <a:t>these events. </a:t>
            </a:r>
          </a:p>
          <a:p>
            <a:endParaRPr lang="en-US" dirty="0"/>
          </a:p>
        </p:txBody>
      </p:sp>
      <p:sp>
        <p:nvSpPr>
          <p:cNvPr id="5" name="Slide Number Placeholder 4"/>
          <p:cNvSpPr>
            <a:spLocks noGrp="1"/>
          </p:cNvSpPr>
          <p:nvPr>
            <p:ph type="sldNum" sz="quarter" idx="14"/>
          </p:nvPr>
        </p:nvSpPr>
        <p:spPr/>
        <p:txBody>
          <a:bodyPr/>
          <a:lstStyle/>
          <a:p>
            <a:pPr>
              <a:defRPr/>
            </a:pPr>
            <a:fld id="{B7B26595-6655-487C-A33D-1C52FDF5B5F4}" type="slidenum">
              <a:rPr lang="en-US" smtClean="0"/>
              <a:pPr>
                <a:defRPr/>
              </a:pPr>
              <a:t>3</a:t>
            </a:fld>
            <a:endParaRPr lang="en-US" dirty="0"/>
          </a:p>
        </p:txBody>
      </p:sp>
    </p:spTree>
    <p:extLst>
      <p:ext uri="{BB962C8B-B14F-4D97-AF65-F5344CB8AC3E}">
        <p14:creationId xmlns:p14="http://schemas.microsoft.com/office/powerpoint/2010/main" val="2933132252"/>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we are standardizing?</a:t>
            </a:r>
            <a:endParaRPr lang="en-US" dirty="0"/>
          </a:p>
        </p:txBody>
      </p:sp>
      <p:sp>
        <p:nvSpPr>
          <p:cNvPr id="3" name="Content Placeholder 2"/>
          <p:cNvSpPr>
            <a:spLocks noGrp="1"/>
          </p:cNvSpPr>
          <p:nvPr>
            <p:ph idx="1"/>
          </p:nvPr>
        </p:nvSpPr>
        <p:spPr>
          <a:xfrm>
            <a:off x="457200" y="1828800"/>
            <a:ext cx="8229600" cy="4343400"/>
          </a:xfrm>
        </p:spPr>
        <p:txBody>
          <a:bodyPr/>
          <a:lstStyle/>
          <a:p>
            <a:pPr>
              <a:lnSpc>
                <a:spcPct val="100000"/>
              </a:lnSpc>
              <a:spcBef>
                <a:spcPts val="600"/>
              </a:spcBef>
              <a:spcAft>
                <a:spcPts val="600"/>
              </a:spcAft>
              <a:buClr>
                <a:srgbClr val="008080"/>
              </a:buClr>
              <a:buSzPct val="100000"/>
              <a:buFont typeface="Wingdings" panose="05000000000000000000" pitchFamily="2" charset="2"/>
              <a:buChar char="Ø"/>
            </a:pPr>
            <a:r>
              <a:rPr lang="en-US" dirty="0" smtClean="0"/>
              <a:t>To track and prevent “lost” or “lost to testing” specimens internally and externally </a:t>
            </a:r>
          </a:p>
          <a:p>
            <a:pPr lvl="0">
              <a:lnSpc>
                <a:spcPct val="100000"/>
              </a:lnSpc>
              <a:spcBef>
                <a:spcPts val="600"/>
              </a:spcBef>
              <a:spcAft>
                <a:spcPts val="600"/>
              </a:spcAft>
              <a:buClr>
                <a:srgbClr val="008080"/>
              </a:buClr>
              <a:buSzTx/>
              <a:buFont typeface="Wingdings" panose="05000000000000000000" pitchFamily="2" charset="2"/>
              <a:buChar char="Ø"/>
            </a:pPr>
            <a:r>
              <a:rPr lang="en-US" dirty="0" smtClean="0">
                <a:solidFill>
                  <a:prstClr val="black"/>
                </a:solidFill>
                <a:latin typeface="Arial" charset="0"/>
              </a:rPr>
              <a:t>Ensure </a:t>
            </a:r>
            <a:r>
              <a:rPr lang="en-US" dirty="0">
                <a:solidFill>
                  <a:prstClr val="black"/>
                </a:solidFill>
                <a:latin typeface="Arial" charset="0"/>
              </a:rPr>
              <a:t>patient safety across Fairview Labs</a:t>
            </a:r>
          </a:p>
          <a:p>
            <a:pPr lvl="0">
              <a:lnSpc>
                <a:spcPct val="100000"/>
              </a:lnSpc>
              <a:spcBef>
                <a:spcPts val="600"/>
              </a:spcBef>
              <a:spcAft>
                <a:spcPts val="600"/>
              </a:spcAft>
              <a:buClr>
                <a:srgbClr val="008080"/>
              </a:buClr>
              <a:buSzTx/>
              <a:buFont typeface="Wingdings" panose="05000000000000000000" pitchFamily="2" charset="2"/>
              <a:buChar char="Ø"/>
            </a:pPr>
            <a:r>
              <a:rPr lang="en-US" dirty="0">
                <a:solidFill>
                  <a:prstClr val="black"/>
                </a:solidFill>
                <a:latin typeface="Arial" charset="0"/>
              </a:rPr>
              <a:t>Ensure standard reporting, investigation and follow up at all Fairview Labs</a:t>
            </a:r>
          </a:p>
          <a:p>
            <a:pPr>
              <a:lnSpc>
                <a:spcPct val="100000"/>
              </a:lnSpc>
              <a:spcBef>
                <a:spcPts val="600"/>
              </a:spcBef>
              <a:spcAft>
                <a:spcPts val="600"/>
              </a:spcAft>
              <a:buClr>
                <a:srgbClr val="008080"/>
              </a:buClr>
              <a:buSzTx/>
              <a:buFont typeface="Wingdings" panose="05000000000000000000" pitchFamily="2" charset="2"/>
              <a:buChar char="Ø"/>
            </a:pPr>
            <a:r>
              <a:rPr lang="en-US" dirty="0">
                <a:solidFill>
                  <a:prstClr val="black"/>
                </a:solidFill>
                <a:latin typeface="Arial" charset="0"/>
              </a:rPr>
              <a:t>Comply with Fairview Risk Management mandate to report using ICare </a:t>
            </a:r>
            <a:endParaRPr lang="en-US" dirty="0" smtClean="0">
              <a:solidFill>
                <a:prstClr val="black"/>
              </a:solidFill>
              <a:latin typeface="Arial" charset="0"/>
            </a:endParaRPr>
          </a:p>
          <a:p>
            <a:pPr>
              <a:lnSpc>
                <a:spcPct val="100000"/>
              </a:lnSpc>
              <a:spcBef>
                <a:spcPts val="600"/>
              </a:spcBef>
              <a:spcAft>
                <a:spcPts val="600"/>
              </a:spcAft>
              <a:buClr>
                <a:srgbClr val="008080"/>
              </a:buClr>
              <a:buSzTx/>
              <a:buFont typeface="Wingdings" panose="05000000000000000000" pitchFamily="2" charset="2"/>
              <a:buChar char="Ø"/>
            </a:pPr>
            <a:r>
              <a:rPr lang="en-US" dirty="0" smtClean="0"/>
              <a:t>Brand </a:t>
            </a:r>
            <a:r>
              <a:rPr lang="en-US" dirty="0"/>
              <a:t>reputation</a:t>
            </a:r>
          </a:p>
          <a:p>
            <a:pPr lvl="0">
              <a:lnSpc>
                <a:spcPct val="100000"/>
              </a:lnSpc>
              <a:spcBef>
                <a:spcPts val="600"/>
              </a:spcBef>
              <a:spcAft>
                <a:spcPts val="600"/>
              </a:spcAft>
              <a:buClr>
                <a:srgbClr val="008080"/>
              </a:buClr>
              <a:buSzTx/>
              <a:buFont typeface="Wingdings" panose="05000000000000000000" pitchFamily="2" charset="2"/>
              <a:buChar char="Ø"/>
            </a:pPr>
            <a:endParaRPr lang="en-US" dirty="0">
              <a:solidFill>
                <a:prstClr val="black"/>
              </a:solidFill>
              <a:latin typeface="Arial" charset="0"/>
            </a:endParaRPr>
          </a:p>
          <a:p>
            <a:endParaRPr lang="en-US" dirty="0"/>
          </a:p>
        </p:txBody>
      </p:sp>
      <p:sp>
        <p:nvSpPr>
          <p:cNvPr id="5" name="Slide Number Placeholder 4"/>
          <p:cNvSpPr>
            <a:spLocks noGrp="1"/>
          </p:cNvSpPr>
          <p:nvPr>
            <p:ph type="sldNum" sz="quarter" idx="14"/>
          </p:nvPr>
        </p:nvSpPr>
        <p:spPr/>
        <p:txBody>
          <a:bodyPr/>
          <a:lstStyle/>
          <a:p>
            <a:pPr>
              <a:defRPr/>
            </a:pPr>
            <a:fld id="{B7B26595-6655-487C-A33D-1C52FDF5B5F4}" type="slidenum">
              <a:rPr lang="en-US" smtClean="0"/>
              <a:pPr>
                <a:defRPr/>
              </a:pPr>
              <a:t>4</a:t>
            </a:fld>
            <a:endParaRPr lang="en-US" dirty="0"/>
          </a:p>
        </p:txBody>
      </p:sp>
    </p:spTree>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a:t>
            </a:r>
            <a:endParaRPr lang="en-US" dirty="0"/>
          </a:p>
        </p:txBody>
      </p:sp>
      <p:sp>
        <p:nvSpPr>
          <p:cNvPr id="3" name="Content Placeholder 2"/>
          <p:cNvSpPr>
            <a:spLocks noGrp="1"/>
          </p:cNvSpPr>
          <p:nvPr>
            <p:ph idx="1"/>
          </p:nvPr>
        </p:nvSpPr>
        <p:spPr>
          <a:xfrm>
            <a:off x="457200" y="1828801"/>
            <a:ext cx="8229600" cy="4343400"/>
          </a:xfrm>
        </p:spPr>
        <p:txBody>
          <a:bodyPr/>
          <a:lstStyle/>
          <a:p>
            <a:pPr>
              <a:lnSpc>
                <a:spcPct val="100000"/>
              </a:lnSpc>
              <a:spcBef>
                <a:spcPts val="600"/>
              </a:spcBef>
              <a:spcAft>
                <a:spcPts val="600"/>
              </a:spcAft>
              <a:buClr>
                <a:srgbClr val="008080"/>
              </a:buClr>
              <a:buFont typeface="Wingdings" panose="05000000000000000000" pitchFamily="2" charset="2"/>
              <a:buChar char="Ø"/>
            </a:pPr>
            <a:r>
              <a:rPr lang="en-US" dirty="0" smtClean="0"/>
              <a:t>Please read the procedure that outlines the changes and requirements that are highlighted in this module.</a:t>
            </a:r>
          </a:p>
          <a:p>
            <a:pPr marL="0" indent="0">
              <a:lnSpc>
                <a:spcPct val="100000"/>
              </a:lnSpc>
              <a:spcBef>
                <a:spcPts val="600"/>
              </a:spcBef>
              <a:spcAft>
                <a:spcPts val="600"/>
              </a:spcAft>
              <a:buClr>
                <a:srgbClr val="008080"/>
              </a:buClr>
              <a:buNone/>
            </a:pPr>
            <a:r>
              <a:rPr lang="en-US" dirty="0" smtClean="0"/>
              <a:t>	</a:t>
            </a:r>
            <a:r>
              <a:rPr lang="en-US" dirty="0" smtClean="0">
                <a:hlinkClick r:id="rId2"/>
              </a:rPr>
              <a:t>Lost Specimen or Lost to Testing Reporting Policy</a:t>
            </a:r>
            <a:endParaRPr lang="en-US" dirty="0" smtClean="0"/>
          </a:p>
          <a:p>
            <a:pPr marL="0" indent="0">
              <a:buNone/>
            </a:pPr>
            <a:r>
              <a:rPr lang="en-US" b="1" cap="all" dirty="0" smtClean="0"/>
              <a:t>	</a:t>
            </a:r>
            <a:endParaRPr lang="en-US" dirty="0"/>
          </a:p>
        </p:txBody>
      </p:sp>
      <p:sp>
        <p:nvSpPr>
          <p:cNvPr id="5" name="Text Placeholder 4"/>
          <p:cNvSpPr>
            <a:spLocks noGrp="1"/>
          </p:cNvSpPr>
          <p:nvPr>
            <p:ph type="body" sz="quarter" idx="14"/>
          </p:nvPr>
        </p:nvSpPr>
        <p:spPr/>
        <p:txBody>
          <a:bodyPr/>
          <a:lstStyle/>
          <a:p>
            <a:endParaRPr lang="en-US"/>
          </a:p>
        </p:txBody>
      </p:sp>
      <p:sp>
        <p:nvSpPr>
          <p:cNvPr id="6" name="Slide Number Placeholder 5"/>
          <p:cNvSpPr>
            <a:spLocks noGrp="1"/>
          </p:cNvSpPr>
          <p:nvPr>
            <p:ph type="sldNum" sz="quarter" idx="15"/>
          </p:nvPr>
        </p:nvSpPr>
        <p:spPr/>
        <p:txBody>
          <a:bodyPr/>
          <a:lstStyle/>
          <a:p>
            <a:pPr>
              <a:defRPr/>
            </a:pPr>
            <a:fld id="{7DE2A015-9790-4B4D-B558-9D5C517A769A}" type="slidenum">
              <a:rPr lang="en-US" smtClean="0"/>
              <a:pPr>
                <a:defRPr/>
              </a:pPr>
              <a:t>5</a:t>
            </a:fld>
            <a:endParaRPr lang="en-US" dirty="0"/>
          </a:p>
        </p:txBody>
      </p:sp>
    </p:spTree>
    <p:extLst>
      <p:ext uri="{BB962C8B-B14F-4D97-AF65-F5344CB8AC3E}">
        <p14:creationId xmlns:p14="http://schemas.microsoft.com/office/powerpoint/2010/main" val="3524844053"/>
      </p:ext>
    </p:ext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“Lost”</a:t>
            </a:r>
            <a:endParaRPr lang="en-US" dirty="0"/>
          </a:p>
        </p:txBody>
      </p:sp>
      <p:sp>
        <p:nvSpPr>
          <p:cNvPr id="3" name="Content Placeholder 2"/>
          <p:cNvSpPr>
            <a:spLocks noGrp="1"/>
          </p:cNvSpPr>
          <p:nvPr>
            <p:ph idx="1"/>
          </p:nvPr>
        </p:nvSpPr>
        <p:spPr>
          <a:xfrm>
            <a:off x="447675" y="1819276"/>
            <a:ext cx="8229600" cy="4343400"/>
          </a:xfrm>
        </p:spPr>
        <p:txBody>
          <a:bodyPr/>
          <a:lstStyle/>
          <a:p>
            <a:pPr marL="0" indent="0">
              <a:lnSpc>
                <a:spcPct val="100000"/>
              </a:lnSpc>
              <a:spcBef>
                <a:spcPts val="600"/>
              </a:spcBef>
              <a:spcAft>
                <a:spcPts val="600"/>
              </a:spcAft>
              <a:buNone/>
            </a:pPr>
            <a:r>
              <a:rPr lang="en-US" dirty="0"/>
              <a:t>Any specimen that is missing or that has been mishandled </a:t>
            </a:r>
            <a:r>
              <a:rPr lang="en-US" dirty="0" smtClean="0"/>
              <a:t>so </a:t>
            </a:r>
            <a:r>
              <a:rPr lang="en-US" dirty="0"/>
              <a:t>that testing cannot be completed, </a:t>
            </a:r>
            <a:r>
              <a:rPr lang="en-US" b="1" dirty="0"/>
              <a:t>regardless of impact to diagnosis.</a:t>
            </a:r>
          </a:p>
          <a:p>
            <a:pPr marL="0" indent="0">
              <a:buNone/>
            </a:pPr>
            <a:endParaRPr lang="en-US" dirty="0"/>
          </a:p>
        </p:txBody>
      </p:sp>
      <p:sp>
        <p:nvSpPr>
          <p:cNvPr id="5" name="Slide Number Placeholder 4"/>
          <p:cNvSpPr>
            <a:spLocks noGrp="1"/>
          </p:cNvSpPr>
          <p:nvPr>
            <p:ph type="sldNum" sz="quarter" idx="14"/>
          </p:nvPr>
        </p:nvSpPr>
        <p:spPr/>
        <p:txBody>
          <a:bodyPr/>
          <a:lstStyle/>
          <a:p>
            <a:pPr>
              <a:defRPr/>
            </a:pPr>
            <a:fld id="{B7B26595-6655-487C-A33D-1C52FDF5B5F4}" type="slidenum">
              <a:rPr lang="en-US" smtClean="0"/>
              <a:pPr>
                <a:defRPr/>
              </a:pPr>
              <a:t>6</a:t>
            </a:fld>
            <a:endParaRPr lang="en-US" dirty="0"/>
          </a:p>
        </p:txBody>
      </p:sp>
    </p:spTree>
    <p:extLst>
      <p:ext uri="{BB962C8B-B14F-4D97-AF65-F5344CB8AC3E}">
        <p14:creationId xmlns:p14="http://schemas.microsoft.com/office/powerpoint/2010/main" val="3973965299"/>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1" y="1055915"/>
            <a:ext cx="8982007" cy="677636"/>
          </a:xfrm>
        </p:spPr>
        <p:txBody>
          <a:bodyPr/>
          <a:lstStyle/>
          <a:p>
            <a:r>
              <a:rPr lang="en-US" dirty="0" smtClean="0"/>
              <a:t>Reporting and Documenting: ICARE</a:t>
            </a:r>
            <a:endParaRPr lang="en-US" dirty="0"/>
          </a:p>
        </p:txBody>
      </p:sp>
      <p:sp>
        <p:nvSpPr>
          <p:cNvPr id="5" name="Slide Number Placeholder 4"/>
          <p:cNvSpPr>
            <a:spLocks noGrp="1"/>
          </p:cNvSpPr>
          <p:nvPr>
            <p:ph type="sldNum" sz="quarter" idx="14"/>
          </p:nvPr>
        </p:nvSpPr>
        <p:spPr/>
        <p:txBody>
          <a:bodyPr/>
          <a:lstStyle/>
          <a:p>
            <a:pPr>
              <a:defRPr/>
            </a:pPr>
            <a:fld id="{B7B26595-6655-487C-A33D-1C52FDF5B5F4}" type="slidenum">
              <a:rPr lang="en-US" smtClean="0"/>
              <a:pPr>
                <a:defRPr/>
              </a:pPr>
              <a:t>7</a:t>
            </a:fld>
            <a:endParaRPr lang="en-US" dirty="0"/>
          </a:p>
        </p:txBody>
      </p:sp>
      <p:sp>
        <p:nvSpPr>
          <p:cNvPr id="3" name="Rectangle 2"/>
          <p:cNvSpPr/>
          <p:nvPr/>
        </p:nvSpPr>
        <p:spPr>
          <a:xfrm>
            <a:off x="228601" y="1852296"/>
            <a:ext cx="8719456" cy="4862870"/>
          </a:xfrm>
          <a:prstGeom prst="rect">
            <a:avLst/>
          </a:prstGeom>
        </p:spPr>
        <p:txBody>
          <a:bodyPr wrap="square">
            <a:spAutoFit/>
          </a:bodyPr>
          <a:lstStyle/>
          <a:p>
            <a:pPr marL="342900" indent="-342900">
              <a:spcBef>
                <a:spcPts val="600"/>
              </a:spcBef>
              <a:spcAft>
                <a:spcPts val="600"/>
              </a:spcAft>
              <a:buClr>
                <a:srgbClr val="008080"/>
              </a:buClr>
              <a:buFont typeface="Wingdings" panose="05000000000000000000" pitchFamily="2" charset="2"/>
              <a:buChar char="Ø"/>
            </a:pPr>
            <a:r>
              <a:rPr lang="en-US" sz="2400" dirty="0" smtClean="0">
                <a:latin typeface="+mn-lt"/>
              </a:rPr>
              <a:t>Lost and mishandled specimens must be documented as “lost-to-testing” even if testing can be performed on a different specimen.</a:t>
            </a:r>
          </a:p>
          <a:p>
            <a:pPr marL="800100" lvl="1" indent="-342900">
              <a:spcBef>
                <a:spcPts val="600"/>
              </a:spcBef>
              <a:spcAft>
                <a:spcPts val="600"/>
              </a:spcAft>
              <a:buClr>
                <a:srgbClr val="008080"/>
              </a:buClr>
              <a:buFont typeface="Wingdings" panose="05000000000000000000" pitchFamily="2" charset="2"/>
              <a:buChar char="Ø"/>
            </a:pPr>
            <a:r>
              <a:rPr lang="en-US" sz="2400" dirty="0" smtClean="0">
                <a:latin typeface="+mn-lt"/>
              </a:rPr>
              <a:t>Examples for when to complete an ICare include:</a:t>
            </a:r>
          </a:p>
          <a:p>
            <a:pPr marL="1257300" lvl="2" indent="-342900">
              <a:spcBef>
                <a:spcPts val="600"/>
              </a:spcBef>
              <a:spcAft>
                <a:spcPts val="600"/>
              </a:spcAft>
              <a:buClr>
                <a:srgbClr val="008080"/>
              </a:buClr>
              <a:buFont typeface="Wingdings" panose="05000000000000000000" pitchFamily="2" charset="2"/>
              <a:buChar char="Ø"/>
            </a:pPr>
            <a:r>
              <a:rPr lang="en-US" sz="2400" dirty="0" smtClean="0">
                <a:latin typeface="+mn-lt"/>
              </a:rPr>
              <a:t>Added to different tube from same collection</a:t>
            </a:r>
          </a:p>
          <a:p>
            <a:pPr marL="1257300" lvl="2" indent="-342900">
              <a:spcBef>
                <a:spcPts val="600"/>
              </a:spcBef>
              <a:spcAft>
                <a:spcPts val="600"/>
              </a:spcAft>
              <a:buClr>
                <a:srgbClr val="008080"/>
              </a:buClr>
              <a:buFont typeface="Wingdings" panose="05000000000000000000" pitchFamily="2" charset="2"/>
              <a:buChar char="Ø"/>
            </a:pPr>
            <a:r>
              <a:rPr lang="en-US" sz="2400" dirty="0" smtClean="0">
                <a:latin typeface="+mn-lt"/>
              </a:rPr>
              <a:t>Added to earlier collection time</a:t>
            </a:r>
          </a:p>
          <a:p>
            <a:pPr marL="1257300" lvl="2" indent="-342900">
              <a:spcBef>
                <a:spcPts val="600"/>
              </a:spcBef>
              <a:spcAft>
                <a:spcPts val="600"/>
              </a:spcAft>
              <a:buClr>
                <a:srgbClr val="008080"/>
              </a:buClr>
              <a:buFont typeface="Wingdings" panose="05000000000000000000" pitchFamily="2" charset="2"/>
              <a:buChar char="Ø"/>
            </a:pPr>
            <a:r>
              <a:rPr lang="en-US" sz="2400" dirty="0" smtClean="0">
                <a:latin typeface="+mn-lt"/>
              </a:rPr>
              <a:t>Different tissue block utilized </a:t>
            </a:r>
          </a:p>
          <a:p>
            <a:pPr marL="1257300" lvl="2" indent="-342900">
              <a:spcBef>
                <a:spcPts val="600"/>
              </a:spcBef>
              <a:spcAft>
                <a:spcPts val="600"/>
              </a:spcAft>
              <a:buClr>
                <a:srgbClr val="008080"/>
              </a:buClr>
              <a:buFont typeface="Wingdings" panose="05000000000000000000" pitchFamily="2" charset="2"/>
              <a:buChar char="Ø"/>
            </a:pPr>
            <a:r>
              <a:rPr lang="en-US" sz="2400" dirty="0" smtClean="0">
                <a:latin typeface="+mn-lt"/>
              </a:rPr>
              <a:t>Specimen is too old for testing</a:t>
            </a:r>
          </a:p>
          <a:p>
            <a:pPr marL="1257300" lvl="2" indent="-342900">
              <a:spcBef>
                <a:spcPts val="600"/>
              </a:spcBef>
              <a:spcAft>
                <a:spcPts val="600"/>
              </a:spcAft>
              <a:buClr>
                <a:srgbClr val="008080"/>
              </a:buClr>
              <a:buFont typeface="Wingdings" panose="05000000000000000000" pitchFamily="2" charset="2"/>
              <a:buChar char="Ø"/>
            </a:pPr>
            <a:r>
              <a:rPr lang="en-US" sz="2400" dirty="0" smtClean="0">
                <a:latin typeface="+mn-lt"/>
              </a:rPr>
              <a:t>Stored/transported at incorrect temperature</a:t>
            </a:r>
          </a:p>
          <a:p>
            <a:pPr marL="1257300" lvl="2" indent="-342900">
              <a:spcBef>
                <a:spcPts val="600"/>
              </a:spcBef>
              <a:spcAft>
                <a:spcPts val="600"/>
              </a:spcAft>
              <a:buClr>
                <a:srgbClr val="008080"/>
              </a:buClr>
              <a:buFont typeface="Wingdings" panose="05000000000000000000" pitchFamily="2" charset="2"/>
              <a:buChar char="Ø"/>
            </a:pPr>
            <a:r>
              <a:rPr lang="en-US" sz="2400" dirty="0" smtClean="0">
                <a:latin typeface="+mn-lt"/>
              </a:rPr>
              <a:t>Missing tube</a:t>
            </a:r>
            <a:endParaRPr lang="en-US" sz="2000" dirty="0" smtClean="0"/>
          </a:p>
        </p:txBody>
      </p:sp>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371" y="1053230"/>
            <a:ext cx="8816692" cy="546970"/>
          </a:xfrm>
        </p:spPr>
        <p:txBody>
          <a:bodyPr/>
          <a:lstStyle/>
          <a:p>
            <a:r>
              <a:rPr lang="en-US" dirty="0" smtClean="0"/>
              <a:t>Who Reports &amp; Documents the Lost </a:t>
            </a:r>
            <a:r>
              <a:rPr lang="en-US" dirty="0"/>
              <a:t>S</a:t>
            </a:r>
            <a:r>
              <a:rPr lang="en-US" dirty="0" smtClean="0"/>
              <a:t>pecimen? </a:t>
            </a:r>
            <a:endParaRPr lang="en-US" i="1" dirty="0"/>
          </a:p>
        </p:txBody>
      </p:sp>
      <p:sp>
        <p:nvSpPr>
          <p:cNvPr id="5" name="Slide Number Placeholder 4"/>
          <p:cNvSpPr>
            <a:spLocks noGrp="1"/>
          </p:cNvSpPr>
          <p:nvPr>
            <p:ph type="sldNum" sz="quarter" idx="14"/>
          </p:nvPr>
        </p:nvSpPr>
        <p:spPr/>
        <p:txBody>
          <a:bodyPr/>
          <a:lstStyle/>
          <a:p>
            <a:pPr>
              <a:defRPr/>
            </a:pPr>
            <a:fld id="{B7B26595-6655-487C-A33D-1C52FDF5B5F4}" type="slidenum">
              <a:rPr lang="en-US" smtClean="0"/>
              <a:pPr>
                <a:defRPr/>
              </a:pPr>
              <a:t>8</a:t>
            </a:fld>
            <a:endParaRPr lang="en-US" dirty="0"/>
          </a:p>
        </p:txBody>
      </p:sp>
      <p:sp>
        <p:nvSpPr>
          <p:cNvPr id="3" name="Rectangle 2"/>
          <p:cNvSpPr/>
          <p:nvPr/>
        </p:nvSpPr>
        <p:spPr>
          <a:xfrm>
            <a:off x="76201" y="1760260"/>
            <a:ext cx="8835322" cy="1477328"/>
          </a:xfrm>
          <a:prstGeom prst="rect">
            <a:avLst/>
          </a:prstGeom>
        </p:spPr>
        <p:txBody>
          <a:bodyPr wrap="square">
            <a:spAutoFit/>
          </a:bodyPr>
          <a:lstStyle/>
          <a:p>
            <a:endParaRPr lang="en-US" dirty="0" smtClean="0"/>
          </a:p>
          <a:p>
            <a:endParaRPr lang="en-US" dirty="0"/>
          </a:p>
          <a:p>
            <a:endParaRPr lang="en-US" dirty="0" smtClean="0"/>
          </a:p>
          <a:p>
            <a:endParaRPr lang="en-US" dirty="0"/>
          </a:p>
          <a:p>
            <a:endParaRPr lang="en-US" dirty="0"/>
          </a:p>
        </p:txBody>
      </p:sp>
      <p:sp>
        <p:nvSpPr>
          <p:cNvPr id="4" name="Rectangle 3"/>
          <p:cNvSpPr/>
          <p:nvPr/>
        </p:nvSpPr>
        <p:spPr>
          <a:xfrm>
            <a:off x="250371" y="1760259"/>
            <a:ext cx="8371115" cy="4462760"/>
          </a:xfrm>
          <a:prstGeom prst="rect">
            <a:avLst/>
          </a:prstGeom>
        </p:spPr>
        <p:txBody>
          <a:bodyPr wrap="square">
            <a:spAutoFit/>
          </a:bodyPr>
          <a:lstStyle/>
          <a:p>
            <a:pPr marL="342900" lvl="0" indent="-342900">
              <a:buClr>
                <a:srgbClr val="008080"/>
              </a:buClr>
              <a:buFont typeface="Wingdings" panose="05000000000000000000" pitchFamily="2" charset="2"/>
              <a:buChar char="Ø"/>
            </a:pPr>
            <a:r>
              <a:rPr lang="en-US" sz="2400" dirty="0" smtClean="0">
                <a:solidFill>
                  <a:prstClr val="black"/>
                </a:solidFill>
              </a:rPr>
              <a:t>Standardized documentation procedure must be completed by the last known lab location to have handled the specimen.</a:t>
            </a:r>
          </a:p>
          <a:p>
            <a:pPr marL="342900" lvl="0" indent="-342900">
              <a:buClr>
                <a:srgbClr val="008080"/>
              </a:buClr>
              <a:buFont typeface="Wingdings" panose="05000000000000000000" pitchFamily="2" charset="2"/>
              <a:buChar char="Ø"/>
            </a:pPr>
            <a:r>
              <a:rPr lang="en-US" sz="2400" dirty="0" smtClean="0">
                <a:solidFill>
                  <a:prstClr val="black"/>
                </a:solidFill>
              </a:rPr>
              <a:t>Example:</a:t>
            </a:r>
          </a:p>
          <a:p>
            <a:pPr marL="800100" lvl="1" indent="-342900">
              <a:buClr>
                <a:srgbClr val="008080"/>
              </a:buClr>
              <a:buFont typeface="Wingdings" panose="05000000000000000000" pitchFamily="2" charset="2"/>
              <a:buChar char="Ø"/>
            </a:pPr>
            <a:r>
              <a:rPr lang="en-US" sz="2400" dirty="0" smtClean="0"/>
              <a:t>Lab </a:t>
            </a:r>
            <a:r>
              <a:rPr lang="en-US" sz="2400" dirty="0"/>
              <a:t>“A” sends a specimen to lab “B”. Lab “B” never receives the specimen. Lab “A” must complete the ICare. The receiving lab is responsible for the specimen until it is received by the testing </a:t>
            </a:r>
            <a:r>
              <a:rPr lang="en-US" sz="2400" dirty="0" smtClean="0"/>
              <a:t>location.</a:t>
            </a:r>
            <a:endParaRPr lang="en-US" sz="2400" dirty="0" smtClean="0">
              <a:solidFill>
                <a:prstClr val="black"/>
              </a:solidFill>
            </a:endParaRPr>
          </a:p>
          <a:p>
            <a:pPr lvl="0"/>
            <a:endParaRPr lang="en-US" dirty="0" smtClean="0">
              <a:solidFill>
                <a:srgbClr val="0070C0"/>
              </a:solidFill>
            </a:endParaRPr>
          </a:p>
          <a:p>
            <a:pPr lvl="0"/>
            <a:endParaRPr lang="en-US" dirty="0">
              <a:solidFill>
                <a:prstClr val="black"/>
              </a:solidFill>
            </a:endParaRPr>
          </a:p>
          <a:p>
            <a:pPr lvl="0"/>
            <a:endParaRPr lang="en-US" sz="2000" dirty="0">
              <a:solidFill>
                <a:prstClr val="black"/>
              </a:solidFill>
            </a:endParaRPr>
          </a:p>
          <a:p>
            <a:pPr lvl="0"/>
            <a:endParaRPr lang="en-US" dirty="0">
              <a:solidFill>
                <a:srgbClr val="FF0000"/>
              </a:solidFill>
            </a:endParaRPr>
          </a:p>
          <a:p>
            <a:pPr lvl="0"/>
            <a:endParaRPr lang="en-US" dirty="0">
              <a:solidFill>
                <a:srgbClr val="FF0000"/>
              </a:solidFill>
            </a:endParaRPr>
          </a:p>
        </p:txBody>
      </p:sp>
    </p:spTree>
    <p:extLst>
      <p:ext uri="{BB962C8B-B14F-4D97-AF65-F5344CB8AC3E}">
        <p14:creationId xmlns:p14="http://schemas.microsoft.com/office/powerpoint/2010/main" val="11338414"/>
      </p:ext>
    </p:extLst>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Documentation in Sunquest</a:t>
            </a:r>
            <a:endParaRPr lang="en-US" dirty="0"/>
          </a:p>
        </p:txBody>
      </p:sp>
      <p:sp>
        <p:nvSpPr>
          <p:cNvPr id="3" name="Content Placeholder 2"/>
          <p:cNvSpPr>
            <a:spLocks noGrp="1"/>
          </p:cNvSpPr>
          <p:nvPr>
            <p:ph idx="1"/>
          </p:nvPr>
        </p:nvSpPr>
        <p:spPr>
          <a:xfrm>
            <a:off x="457200" y="1838325"/>
            <a:ext cx="8229600" cy="4333875"/>
          </a:xfrm>
        </p:spPr>
        <p:txBody>
          <a:bodyPr/>
          <a:lstStyle/>
          <a:p>
            <a:pPr marL="285750" indent="-285750">
              <a:lnSpc>
                <a:spcPct val="100000"/>
              </a:lnSpc>
              <a:spcBef>
                <a:spcPts val="0"/>
              </a:spcBef>
              <a:spcAft>
                <a:spcPts val="0"/>
              </a:spcAft>
              <a:buClr>
                <a:srgbClr val="008080"/>
              </a:buClr>
              <a:buFont typeface="Wingdings" panose="05000000000000000000" pitchFamily="2" charset="2"/>
              <a:buChar char="Ø"/>
            </a:pPr>
            <a:r>
              <a:rPr lang="en-US" dirty="0">
                <a:solidFill>
                  <a:prstClr val="black"/>
                </a:solidFill>
              </a:rPr>
              <a:t>Cancel the test using the “Two step cancel” step of the current procedure and use the </a:t>
            </a:r>
            <a:r>
              <a:rPr lang="en-US" b="1" dirty="0">
                <a:solidFill>
                  <a:prstClr val="black"/>
                </a:solidFill>
              </a:rPr>
              <a:t>“LOST” </a:t>
            </a:r>
            <a:r>
              <a:rPr lang="en-US" dirty="0">
                <a:solidFill>
                  <a:prstClr val="black"/>
                </a:solidFill>
              </a:rPr>
              <a:t>ETC</a:t>
            </a:r>
            <a:r>
              <a:rPr lang="en-US" b="1" dirty="0">
                <a:solidFill>
                  <a:prstClr val="black"/>
                </a:solidFill>
              </a:rPr>
              <a:t> </a:t>
            </a:r>
            <a:r>
              <a:rPr lang="en-US" dirty="0">
                <a:solidFill>
                  <a:prstClr val="black"/>
                </a:solidFill>
              </a:rPr>
              <a:t>code along with documentation of notification to the provider. </a:t>
            </a:r>
            <a:r>
              <a:rPr lang="en-US" dirty="0" smtClean="0">
                <a:solidFill>
                  <a:prstClr val="black"/>
                </a:solidFill>
              </a:rPr>
              <a:t>Click here to view procedure: </a:t>
            </a:r>
            <a:r>
              <a:rPr lang="en-US" dirty="0" smtClean="0">
                <a:solidFill>
                  <a:srgbClr val="0070C0"/>
                </a:solidFill>
                <a:hlinkClick r:id="rId2"/>
              </a:rPr>
              <a:t>Epic/Sunquest </a:t>
            </a:r>
            <a:r>
              <a:rPr lang="en-US" dirty="0">
                <a:solidFill>
                  <a:srgbClr val="0070C0"/>
                </a:solidFill>
                <a:hlinkClick r:id="rId2"/>
              </a:rPr>
              <a:t>Cancel/Credit </a:t>
            </a:r>
            <a:r>
              <a:rPr lang="en-US" dirty="0" smtClean="0">
                <a:solidFill>
                  <a:srgbClr val="0070C0"/>
                </a:solidFill>
                <a:hlinkClick r:id="rId2"/>
              </a:rPr>
              <a:t>procedure</a:t>
            </a:r>
            <a:r>
              <a:rPr lang="en-US" dirty="0" smtClean="0"/>
              <a:t>.</a:t>
            </a:r>
          </a:p>
          <a:p>
            <a:pPr marL="285750" indent="-285750">
              <a:lnSpc>
                <a:spcPct val="100000"/>
              </a:lnSpc>
              <a:spcBef>
                <a:spcPts val="0"/>
              </a:spcBef>
              <a:spcAft>
                <a:spcPts val="0"/>
              </a:spcAft>
              <a:buClr>
                <a:srgbClr val="008080"/>
              </a:buClr>
              <a:buFont typeface="Wingdings" panose="05000000000000000000" pitchFamily="2" charset="2"/>
              <a:buChar char="Ø"/>
            </a:pPr>
            <a:r>
              <a:rPr lang="en-US" dirty="0" smtClean="0"/>
              <a:t>SmarTerm cancellation example:</a:t>
            </a:r>
          </a:p>
          <a:p>
            <a:pPr marL="285750" indent="-285750">
              <a:lnSpc>
                <a:spcPct val="100000"/>
              </a:lnSpc>
              <a:spcBef>
                <a:spcPts val="0"/>
              </a:spcBef>
              <a:spcAft>
                <a:spcPts val="0"/>
              </a:spcAft>
              <a:buFont typeface="Wingdings" panose="05000000000000000000" pitchFamily="2" charset="2"/>
              <a:buChar char="Ø"/>
            </a:pPr>
            <a:endParaRPr lang="en-US" dirty="0"/>
          </a:p>
          <a:p>
            <a:pPr marL="0" lvl="0" indent="0">
              <a:lnSpc>
                <a:spcPct val="100000"/>
              </a:lnSpc>
              <a:spcBef>
                <a:spcPts val="0"/>
              </a:spcBef>
              <a:spcAft>
                <a:spcPts val="0"/>
              </a:spcAft>
              <a:buNone/>
            </a:pPr>
            <a:endParaRPr lang="en-US" b="1" dirty="0" smtClean="0">
              <a:solidFill>
                <a:prstClr val="black"/>
              </a:solidFill>
            </a:endParaRPr>
          </a:p>
          <a:p>
            <a:endParaRPr lang="en-US" dirty="0"/>
          </a:p>
        </p:txBody>
      </p:sp>
      <p:sp>
        <p:nvSpPr>
          <p:cNvPr id="5" name="Slide Number Placeholder 4"/>
          <p:cNvSpPr>
            <a:spLocks noGrp="1"/>
          </p:cNvSpPr>
          <p:nvPr>
            <p:ph type="sldNum" sz="quarter" idx="14"/>
          </p:nvPr>
        </p:nvSpPr>
        <p:spPr/>
        <p:txBody>
          <a:bodyPr/>
          <a:lstStyle/>
          <a:p>
            <a:pPr>
              <a:defRPr/>
            </a:pPr>
            <a:fld id="{B7B26595-6655-487C-A33D-1C52FDF5B5F4}" type="slidenum">
              <a:rPr lang="en-US" smtClean="0"/>
              <a:pPr>
                <a:defRPr/>
              </a:pPr>
              <a:t>9</a:t>
            </a:fld>
            <a:endParaRPr lang="en-US" dirty="0"/>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7399" y="4132407"/>
            <a:ext cx="4819651" cy="2030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33582803"/>
      </p:ext>
    </p:extLst>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Fairview PowerPoint Template Instructions July 201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2">
      <a:majorFont>
        <a:latin typeface="Georgia"/>
        <a:ea typeface=""/>
        <a:cs typeface=""/>
      </a:majorFont>
      <a:minorFont>
        <a:latin typeface="Arial"/>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a:solidFill>
            <a:schemeClr val="accent4"/>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80000"/>
          </a:lnSpc>
          <a:defRPr sz="2000" dirty="0" smtClean="0"/>
        </a:defPPr>
      </a:lstStyle>
    </a:txDef>
  </a:objectDefaults>
  <a:extraClrSchemeLst/>
</a:theme>
</file>

<file path=ppt/theme/theme2.xml><?xml version="1.0" encoding="utf-8"?>
<a:theme xmlns:a="http://schemas.openxmlformats.org/drawingml/2006/main" name="CONSUMER Fairview Master">
  <a:themeElements>
    <a:clrScheme name="Fairview">
      <a:dk1>
        <a:sysClr val="windowText" lastClr="000000"/>
      </a:dk1>
      <a:lt1>
        <a:sysClr val="window" lastClr="FFFFFF"/>
      </a:lt1>
      <a:dk2>
        <a:srgbClr val="000000"/>
      </a:dk2>
      <a:lt2>
        <a:srgbClr val="F8F5EE"/>
      </a:lt2>
      <a:accent1>
        <a:srgbClr val="E37222"/>
      </a:accent1>
      <a:accent2>
        <a:srgbClr val="988042"/>
      </a:accent2>
      <a:accent3>
        <a:srgbClr val="077079"/>
      </a:accent3>
      <a:accent4>
        <a:srgbClr val="665546"/>
      </a:accent4>
      <a:accent5>
        <a:srgbClr val="C53104"/>
      </a:accent5>
      <a:accent6>
        <a:srgbClr val="F8F5EE"/>
      </a:accent6>
      <a:hlink>
        <a:srgbClr val="AF1601"/>
      </a:hlink>
      <a:folHlink>
        <a:srgbClr val="23ACAF"/>
      </a:folHlink>
    </a:clrScheme>
    <a:fontScheme name="Custom 2">
      <a:majorFont>
        <a:latin typeface="Georgia"/>
        <a:ea typeface=""/>
        <a:cs typeface=""/>
      </a:majorFont>
      <a:minorFont>
        <a:latin typeface="Arial"/>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a:solidFill>
            <a:schemeClr val="accent4"/>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80000"/>
          </a:lnSpc>
          <a:defRPr sz="2000" dirty="0" smtClean="0"/>
        </a:defPPr>
      </a:lstStyle>
    </a:txDef>
  </a:objectDefaults>
  <a:extraClrSchemeLst/>
</a:theme>
</file>

<file path=ppt/theme/theme3.xml><?xml version="1.0" encoding="utf-8"?>
<a:theme xmlns:a="http://schemas.openxmlformats.org/drawingml/2006/main" name="BLANK Fairview Master">
  <a:themeElements>
    <a:clrScheme name="Fairview">
      <a:dk1>
        <a:sysClr val="windowText" lastClr="000000"/>
      </a:dk1>
      <a:lt1>
        <a:sysClr val="window" lastClr="FFFFFF"/>
      </a:lt1>
      <a:dk2>
        <a:srgbClr val="000000"/>
      </a:dk2>
      <a:lt2>
        <a:srgbClr val="F8F5EE"/>
      </a:lt2>
      <a:accent1>
        <a:srgbClr val="E37222"/>
      </a:accent1>
      <a:accent2>
        <a:srgbClr val="988042"/>
      </a:accent2>
      <a:accent3>
        <a:srgbClr val="077079"/>
      </a:accent3>
      <a:accent4>
        <a:srgbClr val="665546"/>
      </a:accent4>
      <a:accent5>
        <a:srgbClr val="C53104"/>
      </a:accent5>
      <a:accent6>
        <a:srgbClr val="F8F5EE"/>
      </a:accent6>
      <a:hlink>
        <a:srgbClr val="AF1601"/>
      </a:hlink>
      <a:folHlink>
        <a:srgbClr val="23ACAF"/>
      </a:folHlink>
    </a:clrScheme>
    <a:fontScheme name="Custom 2">
      <a:majorFont>
        <a:latin typeface="Georgia"/>
        <a:ea typeface=""/>
        <a:cs typeface=""/>
      </a:majorFont>
      <a:minorFont>
        <a:latin typeface="Arial"/>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a:solidFill>
            <a:schemeClr val="accent4"/>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80000"/>
          </a:lnSpc>
          <a:defRPr sz="2000" dirty="0" smtClean="0"/>
        </a:defPPr>
      </a:lst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Fairview PowerPoint Template Instructions July 2012</Template>
  <TotalTime>3473</TotalTime>
  <Words>626</Words>
  <Application>Microsoft Office PowerPoint</Application>
  <PresentationFormat>On-screen Show (4:3)</PresentationFormat>
  <Paragraphs>89</Paragraphs>
  <Slides>14</Slides>
  <Notes>3</Notes>
  <HiddenSlides>0</HiddenSlides>
  <MMClips>0</MMClips>
  <ScaleCrop>false</ScaleCrop>
  <HeadingPairs>
    <vt:vector size="4" baseType="variant">
      <vt:variant>
        <vt:lpstr>Theme</vt:lpstr>
      </vt:variant>
      <vt:variant>
        <vt:i4>3</vt:i4>
      </vt:variant>
      <vt:variant>
        <vt:lpstr>Slide Titles</vt:lpstr>
      </vt:variant>
      <vt:variant>
        <vt:i4>14</vt:i4>
      </vt:variant>
    </vt:vector>
  </HeadingPairs>
  <TitlesOfParts>
    <vt:vector size="17" baseType="lpstr">
      <vt:lpstr>Fairview PowerPoint Template Instructions July 2012</vt:lpstr>
      <vt:lpstr>CONSUMER Fairview Master</vt:lpstr>
      <vt:lpstr>BLANK Fairview Master</vt:lpstr>
      <vt:lpstr>Fairview Laboratories: Specimen Tracking and Transport</vt:lpstr>
      <vt:lpstr>Objectives</vt:lpstr>
      <vt:lpstr>Purpose</vt:lpstr>
      <vt:lpstr>Why we are standardizing?</vt:lpstr>
      <vt:lpstr>Procedure</vt:lpstr>
      <vt:lpstr>Definition of “Lost”</vt:lpstr>
      <vt:lpstr>Reporting and Documenting: ICARE</vt:lpstr>
      <vt:lpstr>Who Reports &amp; Documents the Lost Specimen? </vt:lpstr>
      <vt:lpstr>Documentation in Sunquest</vt:lpstr>
      <vt:lpstr>Documentation in Sunquest</vt:lpstr>
      <vt:lpstr>Definition of “LOST” Code</vt:lpstr>
      <vt:lpstr>Reporting in ICare</vt:lpstr>
      <vt:lpstr>Summary</vt:lpstr>
      <vt:lpstr>Who to contact with questions</vt:lpstr>
    </vt:vector>
  </TitlesOfParts>
  <Company>Fairview Health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PowerPoint Template</dc:title>
  <dc:creator>Fruitrail, Cindy J</dc:creator>
  <cp:lastModifiedBy>lm</cp:lastModifiedBy>
  <cp:revision>518</cp:revision>
  <cp:lastPrinted>2015-04-09T11:21:47Z</cp:lastPrinted>
  <dcterms:created xsi:type="dcterms:W3CDTF">2014-01-05T01:42:15Z</dcterms:created>
  <dcterms:modified xsi:type="dcterms:W3CDTF">2015-09-09T15:15:46Z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1149832</vt:lpwstr>
  </property>
  <property fmtid="{D5CDD505-2E9C-101B-9397-08002B2CF9AE}" pid="3" name="NXPowerLiteSettings">
    <vt:lpwstr>E6000400038000</vt:lpwstr>
  </property>
  <property fmtid="{D5CDD505-2E9C-101B-9397-08002B2CF9AE}" pid="4" name="NXPowerLiteVersion">
    <vt:lpwstr>D4.3.0</vt:lpwstr>
  </property>
</Properties>
</file>