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Lst>
  <p:notesMasterIdLst>
    <p:notesMasterId r:id="rId21"/>
  </p:notesMasterIdLst>
  <p:sldIdLst>
    <p:sldId id="2561" r:id="rId5"/>
    <p:sldId id="2567" r:id="rId6"/>
    <p:sldId id="2576" r:id="rId7"/>
    <p:sldId id="2579" r:id="rId8"/>
    <p:sldId id="2562" r:id="rId9"/>
    <p:sldId id="2563" r:id="rId10"/>
    <p:sldId id="2565" r:id="rId11"/>
    <p:sldId id="2564" r:id="rId12"/>
    <p:sldId id="2568" r:id="rId13"/>
    <p:sldId id="2569" r:id="rId14"/>
    <p:sldId id="2572" r:id="rId15"/>
    <p:sldId id="2578" r:id="rId16"/>
    <p:sldId id="2570" r:id="rId17"/>
    <p:sldId id="2571" r:id="rId18"/>
    <p:sldId id="2574" r:id="rId19"/>
    <p:sldId id="25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B Specimen Processing: Step-by-Step Instructions" id="{AA38018E-9B53-490C-8A69-64495139CA84}">
          <p14:sldIdLst>
            <p14:sldId id="2561"/>
            <p14:sldId id="2567"/>
            <p14:sldId id="2576"/>
            <p14:sldId id="2579"/>
          </p14:sldIdLst>
        </p14:section>
        <p14:section name="Major Highlight" id="{741812C5-B1A6-427F-BF94-E341F410BA19}">
          <p14:sldIdLst>
            <p14:sldId id="2562"/>
            <p14:sldId id="2563"/>
            <p14:sldId id="2565"/>
            <p14:sldId id="2564"/>
          </p14:sldIdLst>
        </p14:section>
        <p14:section name="Processing Steps for CRL Samples" id="{3A3793CA-B767-48EF-B7BA-1724F4893C79}">
          <p14:sldIdLst>
            <p14:sldId id="2568"/>
            <p14:sldId id="2569"/>
            <p14:sldId id="2572"/>
            <p14:sldId id="2578"/>
          </p14:sldIdLst>
        </p14:section>
        <p14:section name="Processing Steps for OCI Samples" id="{DCCD7ED3-FEF2-40C4-A093-D8EDD3083994}">
          <p14:sldIdLst>
            <p14:sldId id="2570"/>
            <p14:sldId id="2571"/>
            <p14:sldId id="2574"/>
          </p14:sldIdLst>
        </p14:section>
        <p14:section name="Thank you" id="{1F2FD654-D4C4-450B-9AA0-9DBE5F1D8617}">
          <p14:sldIdLst>
            <p14:sldId id="2580"/>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D7D42-CECA-CE57-96C4-A0466BDF19EB}" v="246" dt="2026-02-02T17:03:47.128"/>
  </p1510:revLst>
</p1510:revInfo>
</file>

<file path=ppt/tableStyles.xml><?xml version="1.0" encoding="utf-8"?>
<a:tblStyleLst xmlns:a="http://schemas.openxmlformats.org/drawingml/2006/main" def="{5940675A-B579-460E-94D1-54222C63F5D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Jacalne" userId="S::alexis.x.jacalne@kp.org::a078fd4a-f015-4c4c-ba93-ae3ae12b7a39" providerId="AD" clId="Web-{AB1DBDF4-7605-92F7-B8D0-0E711A24A4FF}"/>
    <pc:docChg chg="modSld">
      <pc:chgData name="Alexis Jacalne" userId="S::alexis.x.jacalne@kp.org::a078fd4a-f015-4c4c-ba93-ae3ae12b7a39" providerId="AD" clId="Web-{AB1DBDF4-7605-92F7-B8D0-0E711A24A4FF}" dt="2026-01-15T23:47:43.869" v="26" actId="20577"/>
      <pc:docMkLst>
        <pc:docMk/>
      </pc:docMkLst>
      <pc:sldChg chg="modSp">
        <pc:chgData name="Alexis Jacalne" userId="S::alexis.x.jacalne@kp.org::a078fd4a-f015-4c4c-ba93-ae3ae12b7a39" providerId="AD" clId="Web-{AB1DBDF4-7605-92F7-B8D0-0E711A24A4FF}" dt="2026-01-15T23:47:43.869" v="26" actId="20577"/>
        <pc:sldMkLst>
          <pc:docMk/>
          <pc:sldMk cId="1582577789" sldId="2572"/>
        </pc:sldMkLst>
        <pc:spChg chg="mod">
          <ac:chgData name="Alexis Jacalne" userId="S::alexis.x.jacalne@kp.org::a078fd4a-f015-4c4c-ba93-ae3ae12b7a39" providerId="AD" clId="Web-{AB1DBDF4-7605-92F7-B8D0-0E711A24A4FF}" dt="2026-01-15T23:47:43.869" v="26" actId="20577"/>
          <ac:spMkLst>
            <pc:docMk/>
            <pc:sldMk cId="1582577789" sldId="2572"/>
            <ac:spMk id="7" creationId="{1CB9D086-79CC-6489-9F84-EC58D508DEE6}"/>
          </ac:spMkLst>
        </pc:spChg>
      </pc:sldChg>
    </pc:docChg>
  </pc:docChgLst>
  <pc:docChgLst>
    <pc:chgData name="Alexis Jacalne" userId="S::alexis.x.jacalne@kp.org::a078fd4a-f015-4c4c-ba93-ae3ae12b7a39" providerId="AD" clId="Web-{158D7D42-CECA-CE57-96C4-A0466BDF19EB}"/>
    <pc:docChg chg="modSld sldOrd">
      <pc:chgData name="Alexis Jacalne" userId="S::alexis.x.jacalne@kp.org::a078fd4a-f015-4c4c-ba93-ae3ae12b7a39" providerId="AD" clId="Web-{158D7D42-CECA-CE57-96C4-A0466BDF19EB}" dt="2026-02-02T17:03:47.128" v="218" actId="20577"/>
      <pc:docMkLst>
        <pc:docMk/>
      </pc:docMkLst>
      <pc:sldChg chg="delSp modSp">
        <pc:chgData name="Alexis Jacalne" userId="S::alexis.x.jacalne@kp.org::a078fd4a-f015-4c4c-ba93-ae3ae12b7a39" providerId="AD" clId="Web-{158D7D42-CECA-CE57-96C4-A0466BDF19EB}" dt="2026-02-02T17:03:47.128" v="218" actId="20577"/>
        <pc:sldMkLst>
          <pc:docMk/>
          <pc:sldMk cId="1265238133" sldId="2563"/>
        </pc:sldMkLst>
        <pc:spChg chg="mod">
          <ac:chgData name="Alexis Jacalne" userId="S::alexis.x.jacalne@kp.org::a078fd4a-f015-4c4c-ba93-ae3ae12b7a39" providerId="AD" clId="Web-{158D7D42-CECA-CE57-96C4-A0466BDF19EB}" dt="2026-02-02T17:03:47.128" v="218" actId="20577"/>
          <ac:spMkLst>
            <pc:docMk/>
            <pc:sldMk cId="1265238133" sldId="2563"/>
            <ac:spMk id="5" creationId="{158190CA-E48D-56FE-E854-BEFDB9B8A785}"/>
          </ac:spMkLst>
        </pc:spChg>
        <pc:spChg chg="mod">
          <ac:chgData name="Alexis Jacalne" userId="S::alexis.x.jacalne@kp.org::a078fd4a-f015-4c4c-ba93-ae3ae12b7a39" providerId="AD" clId="Web-{158D7D42-CECA-CE57-96C4-A0466BDF19EB}" dt="2026-02-02T16:45:33.770" v="75" actId="14100"/>
          <ac:spMkLst>
            <pc:docMk/>
            <pc:sldMk cId="1265238133" sldId="2563"/>
            <ac:spMk id="17" creationId="{B365B88E-ED85-726A-5CFB-8462A8BD154C}"/>
          </ac:spMkLst>
        </pc:spChg>
        <pc:grpChg chg="mod">
          <ac:chgData name="Alexis Jacalne" userId="S::alexis.x.jacalne@kp.org::a078fd4a-f015-4c4c-ba93-ae3ae12b7a39" providerId="AD" clId="Web-{158D7D42-CECA-CE57-96C4-A0466BDF19EB}" dt="2026-02-02T16:50:07.616" v="209" actId="14100"/>
          <ac:grpSpMkLst>
            <pc:docMk/>
            <pc:sldMk cId="1265238133" sldId="2563"/>
            <ac:grpSpMk id="18" creationId="{451D356C-F327-E107-D7BD-F75A5017E39F}"/>
          </ac:grpSpMkLst>
        </pc:grpChg>
        <pc:grpChg chg="del">
          <ac:chgData name="Alexis Jacalne" userId="S::alexis.x.jacalne@kp.org::a078fd4a-f015-4c4c-ba93-ae3ae12b7a39" providerId="AD" clId="Web-{158D7D42-CECA-CE57-96C4-A0466BDF19EB}" dt="2026-02-02T16:45:03.861" v="44"/>
          <ac:grpSpMkLst>
            <pc:docMk/>
            <pc:sldMk cId="1265238133" sldId="2563"/>
            <ac:grpSpMk id="21" creationId="{ABA772C3-35C4-D68E-87EB-0174CACF1FC8}"/>
          </ac:grpSpMkLst>
        </pc:grpChg>
      </pc:sldChg>
      <pc:sldChg chg="modSp ord">
        <pc:chgData name="Alexis Jacalne" userId="S::alexis.x.jacalne@kp.org::a078fd4a-f015-4c4c-ba93-ae3ae12b7a39" providerId="AD" clId="Web-{158D7D42-CECA-CE57-96C4-A0466BDF19EB}" dt="2026-02-02T16:40:56.557" v="43" actId="14100"/>
        <pc:sldMkLst>
          <pc:docMk/>
          <pc:sldMk cId="1582577789" sldId="2572"/>
        </pc:sldMkLst>
        <pc:spChg chg="mod">
          <ac:chgData name="Alexis Jacalne" userId="S::alexis.x.jacalne@kp.org::a078fd4a-f015-4c4c-ba93-ae3ae12b7a39" providerId="AD" clId="Web-{158D7D42-CECA-CE57-96C4-A0466BDF19EB}" dt="2026-02-02T16:40:56.557" v="43" actId="14100"/>
          <ac:spMkLst>
            <pc:docMk/>
            <pc:sldMk cId="1582577789" sldId="2572"/>
            <ac:spMk id="7" creationId="{1CB9D086-79CC-6489-9F84-EC58D508DEE6}"/>
          </ac:spMkLst>
        </pc:spChg>
      </pc:sldChg>
      <pc:sldChg chg="modSp">
        <pc:chgData name="Alexis Jacalne" userId="S::alexis.x.jacalne@kp.org::a078fd4a-f015-4c4c-ba93-ae3ae12b7a39" providerId="AD" clId="Web-{158D7D42-CECA-CE57-96C4-A0466BDF19EB}" dt="2026-02-02T16:40:49.822" v="41" actId="20577"/>
        <pc:sldMkLst>
          <pc:docMk/>
          <pc:sldMk cId="4088409819" sldId="2578"/>
        </pc:sldMkLst>
        <pc:spChg chg="mod">
          <ac:chgData name="Alexis Jacalne" userId="S::alexis.x.jacalne@kp.org::a078fd4a-f015-4c4c-ba93-ae3ae12b7a39" providerId="AD" clId="Web-{158D7D42-CECA-CE57-96C4-A0466BDF19EB}" dt="2026-02-02T16:40:49.822" v="41" actId="20577"/>
          <ac:spMkLst>
            <pc:docMk/>
            <pc:sldMk cId="4088409819" sldId="2578"/>
            <ac:spMk id="4" creationId="{BFCBD9CD-9723-D06F-202C-B7451AD22D5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sp-cloud.kp.org/:x:/r/sites/KPOCIrvineLaboratoryCentral-KPOCIrvineMOBLabAssistantHQ/Shared%20Documents/1.%20KP%20OC%20Irvine%20MOB%20Lab%20Assistant%20HQ/Training%20and%20Competency/Attachment%20A.xlsx?d=wac664af0305740d19cc18450e370d749&amp;csf=1&amp;web=1&amp;e=myVI63" TargetMode="External"/><Relationship Id="rId7" Type="http://schemas.openxmlformats.org/officeDocument/2006/relationships/hyperlink" Target="https://sp-cloud.kp.org/:w:/r/sites/KPOCIrvineLaboratoryCentral-KPOCIrvineMOBLabAssistantHQ/Shared%20Documents/1.%20KP%20OC%20Irvine%20MOB%20Lab%20Assistant%20HQ/WORK%20IN%20PROGRESS/Lab%20Assistant%20MOB%20Training%20Guideline%20and%20Schedule.docx?d=we83714ad2e114fcf9c1d7cc140cb20bb&amp;csf=1&amp;web=1&amp;e=WTE4hK" TargetMode="External"/><Relationship Id="rId2" Type="http://schemas.openxmlformats.org/officeDocument/2006/relationships/hyperlink" Target="https://sp-cloud.kp.org/:w:/r/sites/KPOCIrvineLaboratoryCentral-KPOCIrvineMOBLabAssistantHQ/Shared%20Documents/1.%20KP%20OC%20Irvine%20MOB%20Lab%20Assistant%20HQ/Training%20and%20Competency/MOB%20LA%20Competency%20Checklist-%20Processing.docx?d=we56bfd56dd36419d971b9a228122d150&amp;csf=1&amp;web=1&amp;e=6ize98" TargetMode="External"/><Relationship Id="rId1" Type="http://schemas.openxmlformats.org/officeDocument/2006/relationships/hyperlink" Target="https://sp-cloud.kp.org/:w:/r/sites/KPOCIrvineLaboratoryCentral-KPOCIrvineMOBLabAssistantHQ/Shared%20Documents/1.%20KP%20OC%20Irvine%20MOB%20Lab%20Assistant%20HQ/Training%20and%20Competency/MOB%20LA%20Competency%20Checklist-%20Blood%20Draw.docx?d=wd9ef94ae56ec4ec7a01ea418d67670fe&amp;csf=1&amp;web=1&amp;e=mJugAK" TargetMode="External"/><Relationship Id="rId6" Type="http://schemas.openxmlformats.org/officeDocument/2006/relationships/hyperlink" Target="https://sp-cloud.kp.org/:x:/r/sites/KPOCIrvineLaboratoryCentral-KPOCIrvineMOBLabAssistantHQ/Shared%20Documents/1.%20KP%20OC%20Irvine%20MOB%20Lab%20Assistant%20HQ/WORK%20IN%20PROGRESS/MOB%20Location%20Specific%20Orientation.xlsx?d=w86090a5808614bbe8b128f8c80f53398&amp;csf=1&amp;web=1&amp;e=mP0pls" TargetMode="External"/><Relationship Id="rId5" Type="http://schemas.openxmlformats.org/officeDocument/2006/relationships/hyperlink" Target="https://sp-cloud.kp.org/:w:/r/sites/KPOCIrvineLaboratoryCentral-KPOCIrvineMOBLabAssistantHQ/Shared%20Documents/1.%20KP%20OC%20Irvine%20MOB%20Lab%20Assistant%20HQ/FORMS/MOB%20Managers/Platinum%20Service%20Observation%2006_16_2025.doc?d=w142c346541fd42b3ad1eb797beeb3d96&amp;csf=1&amp;web=1&amp;e=ONEZHj" TargetMode="External"/><Relationship Id="rId4" Type="http://schemas.openxmlformats.org/officeDocument/2006/relationships/hyperlink" Target="https://sp-cloud.kp.org/:w:/r/sites/KPOCIrvineLaboratoryCentral-KPOCIrvineMOBLabAssistantHQ/Shared%20Documents/1.%20KP%20OC%20Irvine%20MOB%20Lab%20Assistant%20HQ/FORMS/AIDET%20with%20Empathy%20Observation.doc?d=w37435fffa37e4cc4ab7849f5672b54b6&amp;csf=1&amp;web=1&amp;e=vJWn66"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sp-cloud.kp.org/:w:/r/sites/KPOCIrvineLaboratoryCentral-KPOCIrvineMOBLabAssistantHQ/Shared%20Documents/1.%20KP%20OC%20Irvine%20MOB%20Lab%20Assistant%20HQ/Training%20and%20Competency/MOB%20LA%20Competency%20Checklist-%20Processing.docx?d=we56bfd56dd36419d971b9a228122d150&amp;csf=1&amp;web=1&amp;e=6ize98" TargetMode="External"/><Relationship Id="rId7" Type="http://schemas.openxmlformats.org/officeDocument/2006/relationships/hyperlink" Target="https://sp-cloud.kp.org/:x:/r/sites/KPOCIrvineLaboratoryCentral-KPOCIrvineMOBLabAssistantHQ/Shared%20Documents/1.%20KP%20OC%20Irvine%20MOB%20Lab%20Assistant%20HQ/WORK%20IN%20PROGRESS/MOB%20Location%20Specific%20Orientation.xlsx?d=w86090a5808614bbe8b128f8c80f53398&amp;csf=1&amp;web=1&amp;e=mP0pls" TargetMode="External"/><Relationship Id="rId2" Type="http://schemas.openxmlformats.org/officeDocument/2006/relationships/hyperlink" Target="https://sp-cloud.kp.org/:w:/r/sites/KPOCIrvineLaboratoryCentral-KPOCIrvineMOBLabAssistantHQ/Shared%20Documents/1.%20KP%20OC%20Irvine%20MOB%20Lab%20Assistant%20HQ/Training%20and%20Competency/MOB%20LA%20Competency%20Checklist-%20Blood%20Draw.docx?d=wd9ef94ae56ec4ec7a01ea418d67670fe&amp;csf=1&amp;web=1&amp;e=mJugAK" TargetMode="External"/><Relationship Id="rId1" Type="http://schemas.openxmlformats.org/officeDocument/2006/relationships/hyperlink" Target="https://sp-cloud.kp.org/:w:/r/sites/KPOCIrvineLaboratoryCentral-KPOCIrvineMOBLabAssistantHQ/Shared%20Documents/1.%20KP%20OC%20Irvine%20MOB%20Lab%20Assistant%20HQ/WORK%20IN%20PROGRESS/Lab%20Assistant%20MOB%20Training%20Guideline%20and%20Schedule.docx?d=we83714ad2e114fcf9c1d7cc140cb20bb&amp;csf=1&amp;web=1&amp;e=WTE4hK" TargetMode="External"/><Relationship Id="rId6" Type="http://schemas.openxmlformats.org/officeDocument/2006/relationships/hyperlink" Target="https://sp-cloud.kp.org/:w:/r/sites/KPOCIrvineLaboratoryCentral-KPOCIrvineMOBLabAssistantHQ/Shared%20Documents/1.%20KP%20OC%20Irvine%20MOB%20Lab%20Assistant%20HQ/FORMS/MOB%20Managers/Platinum%20Service%20Observation%2006_16_2025.doc?d=w142c346541fd42b3ad1eb797beeb3d96&amp;csf=1&amp;web=1&amp;e=ONEZHj" TargetMode="External"/><Relationship Id="rId5" Type="http://schemas.openxmlformats.org/officeDocument/2006/relationships/hyperlink" Target="https://sp-cloud.kp.org/:w:/r/sites/KPOCIrvineLaboratoryCentral-KPOCIrvineMOBLabAssistantHQ/Shared%20Documents/1.%20KP%20OC%20Irvine%20MOB%20Lab%20Assistant%20HQ/FORMS/AIDET%20with%20Empathy%20Observation.doc?d=w37435fffa37e4cc4ab7849f5672b54b6&amp;csf=1&amp;web=1&amp;e=vJWn66" TargetMode="External"/><Relationship Id="rId4" Type="http://schemas.openxmlformats.org/officeDocument/2006/relationships/hyperlink" Target="https://sp-cloud.kp.org/:x:/r/sites/KPOCIrvineLaboratoryCentral-KPOCIrvineMOBLabAssistantHQ/Shared%20Documents/1.%20KP%20OC%20Irvine%20MOB%20Lab%20Assistant%20HQ/Training%20and%20Competency/Attachment%20A.xlsx?d=wac664af0305740d19cc18450e370d749&amp;csf=1&amp;web=1&amp;e=myVI63"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AC2E9-BF44-4BA3-82EF-BB094E2D1C3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A71C663-84A6-4642-A228-29B73C89FF70}">
      <dgm:prSet phldrT="[Text]" phldr="0"/>
      <dgm:spPr/>
      <dgm:t>
        <a:bodyPr/>
        <a:lstStyle/>
        <a:p>
          <a:pPr algn="l" rtl="0">
            <a:lnSpc>
              <a:spcPct val="90000"/>
            </a:lnSpc>
          </a:pPr>
          <a:r>
            <a:rPr lang="en-US" sz="2200">
              <a:latin typeface="Felix Titling"/>
              <a:ea typeface="+mn-ea"/>
              <a:cs typeface="+mn-cs"/>
            </a:rPr>
            <a:t>Employee Orientation Packet</a:t>
          </a:r>
          <a:endParaRPr lang="en-US" sz="2200">
            <a:latin typeface="Goudy Old Style"/>
            <a:ea typeface="+mn-ea"/>
            <a:cs typeface="+mn-cs"/>
          </a:endParaRPr>
        </a:p>
      </dgm:t>
    </dgm:pt>
    <dgm:pt modelId="{7CB463EA-16B2-4B40-85F5-875CD0D41450}" type="parTrans" cxnId="{9CCF74EF-CA53-4720-8379-0A5FD4A0B23D}">
      <dgm:prSet/>
      <dgm:spPr/>
      <dgm:t>
        <a:bodyPr/>
        <a:lstStyle/>
        <a:p>
          <a:endParaRPr lang="en-US"/>
        </a:p>
      </dgm:t>
    </dgm:pt>
    <dgm:pt modelId="{16FAD474-C7C0-40EE-B39D-4ABA0F3AB6A0}" type="sibTrans" cxnId="{9CCF74EF-CA53-4720-8379-0A5FD4A0B23D}">
      <dgm:prSet/>
      <dgm:spPr/>
      <dgm:t>
        <a:bodyPr/>
        <a:lstStyle/>
        <a:p>
          <a:endParaRPr lang="en-US"/>
        </a:p>
      </dgm:t>
    </dgm:pt>
    <dgm:pt modelId="{DDE755D7-7586-4E07-A5A0-B2B5BA2EC7F3}">
      <dgm:prSet phldrT="[Text]" phldr="0"/>
      <dgm:spPr/>
      <dgm:t>
        <a:bodyPr/>
        <a:lstStyle/>
        <a:p>
          <a:pPr algn="l" rtl="0">
            <a:lnSpc>
              <a:spcPct val="90000"/>
            </a:lnSpc>
          </a:pPr>
          <a:r>
            <a:rPr lang="en-US" sz="2200">
              <a:latin typeface="Felix Titling"/>
              <a:ea typeface="+mn-ea"/>
              <a:cs typeface="+mn-cs"/>
            </a:rPr>
            <a:t>Training Schedule</a:t>
          </a:r>
          <a:endParaRPr lang="en-US" sz="2200">
            <a:latin typeface="Goudy Old Style"/>
            <a:ea typeface="+mn-ea"/>
            <a:cs typeface="+mn-cs"/>
          </a:endParaRPr>
        </a:p>
      </dgm:t>
    </dgm:pt>
    <dgm:pt modelId="{A3C3EF73-3EA3-4E57-AF39-CC20AA1A237A}" type="parTrans" cxnId="{3AB8EFED-1CCE-45E3-AE03-8E7641A6317E}">
      <dgm:prSet/>
      <dgm:spPr/>
      <dgm:t>
        <a:bodyPr/>
        <a:lstStyle/>
        <a:p>
          <a:endParaRPr lang="en-US"/>
        </a:p>
      </dgm:t>
    </dgm:pt>
    <dgm:pt modelId="{9FBCF491-ADC0-4F7A-9BF2-06F4D722B0A0}" type="sibTrans" cxnId="{3AB8EFED-1CCE-45E3-AE03-8E7641A6317E}">
      <dgm:prSet/>
      <dgm:spPr/>
      <dgm:t>
        <a:bodyPr/>
        <a:lstStyle/>
        <a:p>
          <a:endParaRPr lang="en-US"/>
        </a:p>
      </dgm:t>
    </dgm:pt>
    <dgm:pt modelId="{85674D2D-766A-4A1C-BF0E-5E18F124D93A}">
      <dgm:prSet phldrT="[Text]" phldr="0"/>
      <dgm:spPr/>
      <dgm:t>
        <a:bodyPr/>
        <a:lstStyle/>
        <a:p>
          <a:pPr algn="l" rtl="0">
            <a:lnSpc>
              <a:spcPct val="90000"/>
            </a:lnSpc>
          </a:pPr>
          <a:r>
            <a:rPr lang="en-US" sz="2200">
              <a:latin typeface="Felix Titling"/>
              <a:ea typeface="+mn-ea"/>
              <a:cs typeface="+mn-cs"/>
            </a:rPr>
            <a:t>Competency Assessment</a:t>
          </a:r>
          <a:endParaRPr lang="en-US" sz="2200">
            <a:latin typeface="Goudy Old Style"/>
            <a:ea typeface="+mn-ea"/>
            <a:cs typeface="+mn-cs"/>
          </a:endParaRPr>
        </a:p>
      </dgm:t>
    </dgm:pt>
    <dgm:pt modelId="{0750A519-6741-4E00-8D6B-945DCD08E285}" type="parTrans" cxnId="{1B60BB50-062B-48F7-8709-E564236CFE66}">
      <dgm:prSet/>
      <dgm:spPr/>
      <dgm:t>
        <a:bodyPr/>
        <a:lstStyle/>
        <a:p>
          <a:endParaRPr lang="en-US"/>
        </a:p>
      </dgm:t>
    </dgm:pt>
    <dgm:pt modelId="{01C42034-C1DB-4CAB-84F3-1B1BA0EB459B}" type="sibTrans" cxnId="{1B60BB50-062B-48F7-8709-E564236CFE66}">
      <dgm:prSet/>
      <dgm:spPr/>
      <dgm:t>
        <a:bodyPr/>
        <a:lstStyle/>
        <a:p>
          <a:endParaRPr lang="en-US"/>
        </a:p>
      </dgm:t>
    </dgm:pt>
    <dgm:pt modelId="{6646413B-4610-43FB-B1D1-CB4920707929}">
      <dgm:prSet phldrT="[Text]" phldr="0"/>
      <dgm:spPr/>
      <dgm:t>
        <a:bodyPr/>
        <a:lstStyle/>
        <a:p>
          <a:pPr algn="l" rtl="0">
            <a:lnSpc>
              <a:spcPct val="90000"/>
            </a:lnSpc>
          </a:pPr>
          <a:r>
            <a:rPr lang="en-US" sz="2200">
              <a:latin typeface="Felix Titling"/>
              <a:ea typeface="+mn-ea"/>
              <a:cs typeface="+mn-cs"/>
            </a:rPr>
            <a:t>MOB Specific Orientation</a:t>
          </a:r>
          <a:endParaRPr lang="en-US" sz="2200">
            <a:latin typeface="Goudy Old Style"/>
            <a:ea typeface="+mn-ea"/>
            <a:cs typeface="+mn-cs"/>
          </a:endParaRPr>
        </a:p>
      </dgm:t>
    </dgm:pt>
    <dgm:pt modelId="{DB795D5B-D505-4C93-83BA-4685C12C826A}" type="parTrans" cxnId="{F4CBF62F-FA11-4ED0-9D9F-10DA4C10E2BA}">
      <dgm:prSet/>
      <dgm:spPr/>
      <dgm:t>
        <a:bodyPr/>
        <a:lstStyle/>
        <a:p>
          <a:endParaRPr lang="en-US"/>
        </a:p>
      </dgm:t>
    </dgm:pt>
    <dgm:pt modelId="{5D159A10-26CC-4F0F-AEC5-1293830A9AEC}" type="sibTrans" cxnId="{F4CBF62F-FA11-4ED0-9D9F-10DA4C10E2BA}">
      <dgm:prSet/>
      <dgm:spPr/>
      <dgm:t>
        <a:bodyPr/>
        <a:lstStyle/>
        <a:p>
          <a:endParaRPr lang="en-US"/>
        </a:p>
      </dgm:t>
    </dgm:pt>
    <dgm:pt modelId="{C93DF97A-39E2-420B-BF4D-E84FCAAE3232}">
      <dgm:prSet phldr="0"/>
      <dgm:spPr/>
      <dgm:t>
        <a:bodyPr/>
        <a:lstStyle/>
        <a:p>
          <a:pPr algn="l" rtl="0">
            <a:lnSpc>
              <a:spcPct val="90000"/>
            </a:lnSpc>
          </a:pPr>
          <a:r>
            <a:rPr lang="en-US" sz="2300">
              <a:latin typeface="Felix Titling"/>
              <a:ea typeface="+mn-ea"/>
              <a:cs typeface="+mn-cs"/>
            </a:rPr>
            <a:t>Administrative Documents / Checklists</a:t>
          </a:r>
        </a:p>
      </dgm:t>
    </dgm:pt>
    <dgm:pt modelId="{848F5B38-BAE2-4316-87E1-5FF1B5089061}" type="parTrans" cxnId="{66BC2DE0-251F-4FD7-BEEE-2F5CE7C08F26}">
      <dgm:prSet/>
      <dgm:spPr/>
    </dgm:pt>
    <dgm:pt modelId="{E2D71A30-50CF-4547-ACCB-E625EA3092E7}" type="sibTrans" cxnId="{66BC2DE0-251F-4FD7-BEEE-2F5CE7C08F26}">
      <dgm:prSet/>
      <dgm:spPr/>
    </dgm:pt>
    <dgm:pt modelId="{398294F1-7007-4130-907C-FCD932B9CF94}">
      <dgm:prSet phldr="0"/>
      <dgm:spPr/>
      <dgm:t>
        <a:bodyPr/>
        <a:lstStyle/>
        <a:p>
          <a:pPr algn="l" rtl="0">
            <a:lnSpc>
              <a:spcPct val="90000"/>
            </a:lnSpc>
          </a:pPr>
          <a:r>
            <a:rPr lang="en-US" sz="1800">
              <a:latin typeface="Felix Titling"/>
              <a:ea typeface="+mn-ea"/>
              <a:cs typeface="+mn-cs"/>
              <a:hlinkClick xmlns:r="http://schemas.openxmlformats.org/officeDocument/2006/relationships" r:id="rId1"/>
            </a:rPr>
            <a:t>Blood Draw</a:t>
          </a:r>
          <a:r>
            <a:rPr lang="en-US" sz="1800">
              <a:latin typeface="Felix Titling"/>
              <a:ea typeface="+mn-ea"/>
              <a:cs typeface="+mn-cs"/>
            </a:rPr>
            <a:t> / </a:t>
          </a:r>
          <a:r>
            <a:rPr lang="en-US" sz="1800">
              <a:latin typeface="Felix Titling"/>
              <a:ea typeface="+mn-ea"/>
              <a:cs typeface="+mn-cs"/>
              <a:hlinkClick xmlns:r="http://schemas.openxmlformats.org/officeDocument/2006/relationships" r:id="rId2"/>
            </a:rPr>
            <a:t>Processing</a:t>
          </a:r>
          <a:r>
            <a:rPr lang="en-US" sz="1800">
              <a:latin typeface="Felix Titling"/>
              <a:ea typeface="+mn-ea"/>
              <a:cs typeface="+mn-cs"/>
            </a:rPr>
            <a:t> – </a:t>
          </a:r>
          <a:r>
            <a:rPr lang="en-US" sz="2200">
              <a:latin typeface="Felix Titling"/>
              <a:ea typeface="+mn-ea"/>
              <a:cs typeface="+mn-cs"/>
              <a:hlinkClick xmlns:r="http://schemas.openxmlformats.org/officeDocument/2006/relationships" r:id="rId3"/>
            </a:rPr>
            <a:t>attachment A</a:t>
          </a:r>
          <a:endParaRPr lang="en-US" sz="1800">
            <a:latin typeface="Felix Titling"/>
            <a:ea typeface="+mn-ea"/>
            <a:cs typeface="+mn-cs"/>
          </a:endParaRPr>
        </a:p>
      </dgm:t>
    </dgm:pt>
    <dgm:pt modelId="{1296E2ED-3941-4545-BF75-1BDC5FE2F0F8}" type="parTrans" cxnId="{12871BB3-2C2B-495A-B830-293ABB47F1A9}">
      <dgm:prSet/>
      <dgm:spPr/>
    </dgm:pt>
    <dgm:pt modelId="{92AE5295-4023-476A-95E9-9ECFA0D04AF5}" type="sibTrans" cxnId="{12871BB3-2C2B-495A-B830-293ABB47F1A9}">
      <dgm:prSet/>
      <dgm:spPr/>
    </dgm:pt>
    <dgm:pt modelId="{0C8AC2A4-86A9-44F8-8EED-F5D2076884AD}">
      <dgm:prSet phldr="0"/>
      <dgm:spPr/>
      <dgm:t>
        <a:bodyPr/>
        <a:lstStyle/>
        <a:p>
          <a:pPr algn="l" rtl="0">
            <a:lnSpc>
              <a:spcPct val="90000"/>
            </a:lnSpc>
          </a:pPr>
          <a:r>
            <a:rPr lang="en-US" sz="1800">
              <a:latin typeface="Felix Titling"/>
              <a:ea typeface="+mn-ea"/>
              <a:cs typeface="+mn-cs"/>
              <a:hlinkClick xmlns:r="http://schemas.openxmlformats.org/officeDocument/2006/relationships" r:id="rId4"/>
            </a:rPr>
            <a:t>AIDET</a:t>
          </a:r>
          <a:r>
            <a:rPr lang="en-US" sz="1800">
              <a:latin typeface="Felix Titling"/>
              <a:ea typeface="+mn-ea"/>
              <a:cs typeface="+mn-cs"/>
            </a:rPr>
            <a:t>, </a:t>
          </a:r>
          <a:r>
            <a:rPr lang="en-US" sz="1800">
              <a:latin typeface="Felix Titling"/>
              <a:ea typeface="+mn-ea"/>
              <a:cs typeface="+mn-cs"/>
              <a:hlinkClick xmlns:r="http://schemas.openxmlformats.org/officeDocument/2006/relationships" r:id="rId5"/>
            </a:rPr>
            <a:t>Platinum Service</a:t>
          </a:r>
        </a:p>
      </dgm:t>
    </dgm:pt>
    <dgm:pt modelId="{ED635026-C2B2-44D3-AF77-64967E025208}" type="parTrans" cxnId="{34A54E1F-8968-489D-9F04-84276A766978}">
      <dgm:prSet/>
      <dgm:spPr/>
    </dgm:pt>
    <dgm:pt modelId="{47793D3C-B6AD-4685-87AC-C6F84C0643BA}" type="sibTrans" cxnId="{34A54E1F-8968-489D-9F04-84276A766978}">
      <dgm:prSet/>
      <dgm:spPr/>
    </dgm:pt>
    <dgm:pt modelId="{28092704-9C10-4D96-A7C6-9ADD547663E5}">
      <dgm:prSet phldr="0"/>
      <dgm:spPr/>
      <dgm:t>
        <a:bodyPr/>
        <a:lstStyle/>
        <a:p>
          <a:pPr algn="l" rtl="0">
            <a:lnSpc>
              <a:spcPct val="90000"/>
            </a:lnSpc>
          </a:pPr>
          <a:r>
            <a:rPr lang="en-US" sz="1800">
              <a:latin typeface="Felix Titling"/>
              <a:ea typeface="+mn-ea"/>
              <a:cs typeface="+mn-cs"/>
              <a:hlinkClick xmlns:r="http://schemas.openxmlformats.org/officeDocument/2006/relationships" r:id="rId6"/>
            </a:rPr>
            <a:t>MOB specific responsibilities / Logistics</a:t>
          </a:r>
        </a:p>
      </dgm:t>
    </dgm:pt>
    <dgm:pt modelId="{BDDA2581-48FC-4FF2-B422-343CD2679ACA}" type="parTrans" cxnId="{41487A87-B4BC-4F24-9029-3B235790BC82}">
      <dgm:prSet/>
      <dgm:spPr/>
    </dgm:pt>
    <dgm:pt modelId="{0F526908-B8F9-4266-BFF1-BFCFF174A15C}" type="sibTrans" cxnId="{41487A87-B4BC-4F24-9029-3B235790BC82}">
      <dgm:prSet/>
      <dgm:spPr/>
    </dgm:pt>
    <dgm:pt modelId="{DD6BD58D-EA20-461C-859E-F9C814D671CE}">
      <dgm:prSet phldr="0"/>
      <dgm:spPr/>
      <dgm:t>
        <a:bodyPr/>
        <a:lstStyle/>
        <a:p>
          <a:pPr algn="l" rtl="0">
            <a:lnSpc>
              <a:spcPct val="90000"/>
            </a:lnSpc>
          </a:pPr>
          <a:r>
            <a:rPr lang="en-US" sz="1800">
              <a:latin typeface="Felix Titling"/>
              <a:ea typeface="+mn-ea"/>
              <a:cs typeface="+mn-cs"/>
              <a:hlinkClick xmlns:r="http://schemas.openxmlformats.org/officeDocument/2006/relationships" r:id="rId7"/>
            </a:rPr>
            <a:t>Onboarding Training for LA</a:t>
          </a:r>
        </a:p>
      </dgm:t>
    </dgm:pt>
    <dgm:pt modelId="{2AB774EF-8A24-49D0-BB46-47E0C3A233D2}" type="parTrans" cxnId="{01F3D346-05BE-405F-B147-421256311BD0}">
      <dgm:prSet/>
      <dgm:spPr/>
    </dgm:pt>
    <dgm:pt modelId="{392000BC-AF23-48D6-A973-B415D1C9D842}" type="sibTrans" cxnId="{01F3D346-05BE-405F-B147-421256311BD0}">
      <dgm:prSet/>
      <dgm:spPr/>
    </dgm:pt>
    <dgm:pt modelId="{422DFC7B-F1F3-4EE8-9108-0B54ECC1EA6A}">
      <dgm:prSet phldr="0"/>
      <dgm:spPr/>
      <dgm:t>
        <a:bodyPr/>
        <a:lstStyle/>
        <a:p>
          <a:pPr algn="l" rtl="0">
            <a:lnSpc>
              <a:spcPct val="90000"/>
            </a:lnSpc>
          </a:pPr>
          <a:r>
            <a:rPr lang="en-US" sz="2200">
              <a:latin typeface="Felix Titling"/>
              <a:ea typeface="+mn-ea"/>
              <a:cs typeface="+mn-cs"/>
            </a:rPr>
            <a:t>Continuous Training / Knowledge Retention</a:t>
          </a:r>
        </a:p>
      </dgm:t>
    </dgm:pt>
    <dgm:pt modelId="{C29CCFF4-2CF1-44AC-95F0-B25076B27BF6}" type="parTrans" cxnId="{ADAE7712-C9D0-4132-A2FC-B87625F2FAF2}">
      <dgm:prSet/>
      <dgm:spPr/>
    </dgm:pt>
    <dgm:pt modelId="{22BE8862-B1A5-4AF6-9BDC-1D084C4D57AA}" type="sibTrans" cxnId="{ADAE7712-C9D0-4132-A2FC-B87625F2FAF2}">
      <dgm:prSet/>
      <dgm:spPr/>
    </dgm:pt>
    <dgm:pt modelId="{451C7F38-E510-4D3C-AB2E-97B91A5FE40F}">
      <dgm:prSet phldr="0"/>
      <dgm:spPr/>
      <dgm:t>
        <a:bodyPr/>
        <a:lstStyle/>
        <a:p>
          <a:pPr algn="l" rtl="0">
            <a:lnSpc>
              <a:spcPct val="90000"/>
            </a:lnSpc>
          </a:pPr>
          <a:r>
            <a:rPr lang="en-US" sz="1800">
              <a:latin typeface="Felix Titling"/>
              <a:ea typeface="+mn-ea"/>
              <a:cs typeface="+mn-cs"/>
            </a:rPr>
            <a:t>Annual</a:t>
          </a:r>
          <a:r>
            <a:rPr lang="en-US" sz="1800">
              <a:ea typeface="+mn-ea"/>
              <a:cs typeface="+mn-cs"/>
            </a:rPr>
            <a:t> </a:t>
          </a:r>
          <a:r>
            <a:rPr lang="en-US" sz="1800">
              <a:latin typeface="Felix Titling"/>
              <a:ea typeface="+mn-ea"/>
              <a:cs typeface="+mn-cs"/>
            </a:rPr>
            <a:t>MTS Competency</a:t>
          </a:r>
        </a:p>
      </dgm:t>
    </dgm:pt>
    <dgm:pt modelId="{39E5D4EC-278F-4F53-A846-B8898C5F2893}" type="parTrans" cxnId="{3E272CDD-CEF6-4615-8038-D806BB7F891E}">
      <dgm:prSet/>
      <dgm:spPr/>
    </dgm:pt>
    <dgm:pt modelId="{C0C888A7-8AE8-4030-87A1-ECA8D15C57E8}" type="sibTrans" cxnId="{3E272CDD-CEF6-4615-8038-D806BB7F891E}">
      <dgm:prSet/>
      <dgm:spPr/>
    </dgm:pt>
    <dgm:pt modelId="{87C5F944-FA43-4898-B84E-AD18B31D3E6C}">
      <dgm:prSet phldr="0"/>
      <dgm:spPr/>
      <dgm:t>
        <a:bodyPr/>
        <a:lstStyle/>
        <a:p>
          <a:r>
            <a:rPr lang="en-US" sz="1800">
              <a:latin typeface="Felix Titling"/>
              <a:ea typeface="+mn-ea"/>
              <a:cs typeface="+mn-cs"/>
            </a:rPr>
            <a:t>Huddle</a:t>
          </a:r>
          <a:endParaRPr lang="en-US"/>
        </a:p>
      </dgm:t>
    </dgm:pt>
    <dgm:pt modelId="{946D0CAA-32CB-48C4-BBE7-B19E38ACD471}" type="parTrans" cxnId="{5BAB2D4F-C7F5-44FC-8D94-2CD29F421D36}">
      <dgm:prSet/>
      <dgm:spPr/>
    </dgm:pt>
    <dgm:pt modelId="{5602D008-8240-4763-927B-406B4BB20C32}" type="sibTrans" cxnId="{5BAB2D4F-C7F5-44FC-8D94-2CD29F421D36}">
      <dgm:prSet/>
      <dgm:spPr/>
    </dgm:pt>
    <dgm:pt modelId="{B72D86DF-B92E-4A98-8808-942BDEAED88E}" type="pres">
      <dgm:prSet presAssocID="{E4CAC2E9-BF44-4BA3-82EF-BB094E2D1C32}" presName="linear" presStyleCnt="0">
        <dgm:presLayoutVars>
          <dgm:dir/>
          <dgm:animLvl val="lvl"/>
          <dgm:resizeHandles val="exact"/>
        </dgm:presLayoutVars>
      </dgm:prSet>
      <dgm:spPr/>
    </dgm:pt>
    <dgm:pt modelId="{24376F9A-3342-4168-92FB-C82E1F925075}" type="pres">
      <dgm:prSet presAssocID="{1A71C663-84A6-4642-A228-29B73C89FF70}" presName="parentLin" presStyleCnt="0"/>
      <dgm:spPr/>
    </dgm:pt>
    <dgm:pt modelId="{C40440B4-6645-4C0B-89EA-A6A3437FB68C}" type="pres">
      <dgm:prSet presAssocID="{1A71C663-84A6-4642-A228-29B73C89FF70}" presName="parentLeftMargin" presStyleLbl="node1" presStyleIdx="0" presStyleCnt="5"/>
      <dgm:spPr/>
    </dgm:pt>
    <dgm:pt modelId="{97BEB66D-8591-4314-BE68-D027848DB14F}" type="pres">
      <dgm:prSet presAssocID="{1A71C663-84A6-4642-A228-29B73C89FF70}" presName="parentText" presStyleLbl="node1" presStyleIdx="0" presStyleCnt="5">
        <dgm:presLayoutVars>
          <dgm:chMax val="0"/>
          <dgm:bulletEnabled val="1"/>
        </dgm:presLayoutVars>
      </dgm:prSet>
      <dgm:spPr/>
    </dgm:pt>
    <dgm:pt modelId="{522DBE45-4F3A-4988-9A26-B1767336E617}" type="pres">
      <dgm:prSet presAssocID="{1A71C663-84A6-4642-A228-29B73C89FF70}" presName="negativeSpace" presStyleCnt="0"/>
      <dgm:spPr/>
    </dgm:pt>
    <dgm:pt modelId="{CCF7CE21-654A-488F-83E0-3ACA95A132DD}" type="pres">
      <dgm:prSet presAssocID="{1A71C663-84A6-4642-A228-29B73C89FF70}" presName="childText" presStyleLbl="conFgAcc1" presStyleIdx="0" presStyleCnt="5">
        <dgm:presLayoutVars>
          <dgm:bulletEnabled val="1"/>
        </dgm:presLayoutVars>
      </dgm:prSet>
      <dgm:spPr/>
    </dgm:pt>
    <dgm:pt modelId="{3C8314B7-5E93-4117-9448-75FACB430D3D}" type="pres">
      <dgm:prSet presAssocID="{16FAD474-C7C0-40EE-B39D-4ABA0F3AB6A0}" presName="spaceBetweenRectangles" presStyleCnt="0"/>
      <dgm:spPr/>
    </dgm:pt>
    <dgm:pt modelId="{AB0D83A0-6FAE-4879-BA80-9C81829744A0}" type="pres">
      <dgm:prSet presAssocID="{DDE755D7-7586-4E07-A5A0-B2B5BA2EC7F3}" presName="parentLin" presStyleCnt="0"/>
      <dgm:spPr/>
    </dgm:pt>
    <dgm:pt modelId="{452583CB-CAF9-4472-82C4-AAF575FA36F3}" type="pres">
      <dgm:prSet presAssocID="{DDE755D7-7586-4E07-A5A0-B2B5BA2EC7F3}" presName="parentLeftMargin" presStyleLbl="node1" presStyleIdx="0" presStyleCnt="5"/>
      <dgm:spPr/>
    </dgm:pt>
    <dgm:pt modelId="{85170302-198E-42D2-A5D0-A50B28ABA439}" type="pres">
      <dgm:prSet presAssocID="{DDE755D7-7586-4E07-A5A0-B2B5BA2EC7F3}" presName="parentText" presStyleLbl="node1" presStyleIdx="1" presStyleCnt="5">
        <dgm:presLayoutVars>
          <dgm:chMax val="0"/>
          <dgm:bulletEnabled val="1"/>
        </dgm:presLayoutVars>
      </dgm:prSet>
      <dgm:spPr/>
    </dgm:pt>
    <dgm:pt modelId="{8769B329-47A9-4FBF-9ADB-5125546CF5B2}" type="pres">
      <dgm:prSet presAssocID="{DDE755D7-7586-4E07-A5A0-B2B5BA2EC7F3}" presName="negativeSpace" presStyleCnt="0"/>
      <dgm:spPr/>
    </dgm:pt>
    <dgm:pt modelId="{96E09496-5D29-4421-BFE1-19B4A5748C3F}" type="pres">
      <dgm:prSet presAssocID="{DDE755D7-7586-4E07-A5A0-B2B5BA2EC7F3}" presName="childText" presStyleLbl="conFgAcc1" presStyleIdx="1" presStyleCnt="5">
        <dgm:presLayoutVars>
          <dgm:bulletEnabled val="1"/>
        </dgm:presLayoutVars>
      </dgm:prSet>
      <dgm:spPr/>
    </dgm:pt>
    <dgm:pt modelId="{876FDAA3-2B19-45AF-B10B-9BCA31842AF9}" type="pres">
      <dgm:prSet presAssocID="{9FBCF491-ADC0-4F7A-9BF2-06F4D722B0A0}" presName="spaceBetweenRectangles" presStyleCnt="0"/>
      <dgm:spPr/>
    </dgm:pt>
    <dgm:pt modelId="{9FC3C621-3517-4686-8FCC-6DDEDD7DB564}" type="pres">
      <dgm:prSet presAssocID="{85674D2D-766A-4A1C-BF0E-5E18F124D93A}" presName="parentLin" presStyleCnt="0"/>
      <dgm:spPr/>
    </dgm:pt>
    <dgm:pt modelId="{E6C0281D-8836-4BF1-BE55-6B0FF429C254}" type="pres">
      <dgm:prSet presAssocID="{85674D2D-766A-4A1C-BF0E-5E18F124D93A}" presName="parentLeftMargin" presStyleLbl="node1" presStyleIdx="1" presStyleCnt="5"/>
      <dgm:spPr/>
    </dgm:pt>
    <dgm:pt modelId="{23D3C98D-1B48-4F0A-A430-A9836DC88999}" type="pres">
      <dgm:prSet presAssocID="{85674D2D-766A-4A1C-BF0E-5E18F124D93A}" presName="parentText" presStyleLbl="node1" presStyleIdx="2" presStyleCnt="5">
        <dgm:presLayoutVars>
          <dgm:chMax val="0"/>
          <dgm:bulletEnabled val="1"/>
        </dgm:presLayoutVars>
      </dgm:prSet>
      <dgm:spPr/>
    </dgm:pt>
    <dgm:pt modelId="{3A285A41-8F6E-48BA-AD75-65BAC970B753}" type="pres">
      <dgm:prSet presAssocID="{85674D2D-766A-4A1C-BF0E-5E18F124D93A}" presName="negativeSpace" presStyleCnt="0"/>
      <dgm:spPr/>
    </dgm:pt>
    <dgm:pt modelId="{5EEBC83E-74D8-4DBA-8AF0-E60EBEA501C2}" type="pres">
      <dgm:prSet presAssocID="{85674D2D-766A-4A1C-BF0E-5E18F124D93A}" presName="childText" presStyleLbl="conFgAcc1" presStyleIdx="2" presStyleCnt="5">
        <dgm:presLayoutVars>
          <dgm:bulletEnabled val="1"/>
        </dgm:presLayoutVars>
      </dgm:prSet>
      <dgm:spPr/>
    </dgm:pt>
    <dgm:pt modelId="{6AC571C8-851B-40A2-AAD3-E43ABC6779CB}" type="pres">
      <dgm:prSet presAssocID="{01C42034-C1DB-4CAB-84F3-1B1BA0EB459B}" presName="spaceBetweenRectangles" presStyleCnt="0"/>
      <dgm:spPr/>
    </dgm:pt>
    <dgm:pt modelId="{57F0118B-67F0-4CEC-A4FA-845589090611}" type="pres">
      <dgm:prSet presAssocID="{6646413B-4610-43FB-B1D1-CB4920707929}" presName="parentLin" presStyleCnt="0"/>
      <dgm:spPr/>
    </dgm:pt>
    <dgm:pt modelId="{40CB38B8-F795-4470-93FE-7AD1988173D7}" type="pres">
      <dgm:prSet presAssocID="{6646413B-4610-43FB-B1D1-CB4920707929}" presName="parentLeftMargin" presStyleLbl="node1" presStyleIdx="2" presStyleCnt="5"/>
      <dgm:spPr/>
    </dgm:pt>
    <dgm:pt modelId="{0B8CDBE2-5641-40E5-8C4A-69FBF9DFE0BD}" type="pres">
      <dgm:prSet presAssocID="{6646413B-4610-43FB-B1D1-CB4920707929}" presName="parentText" presStyleLbl="node1" presStyleIdx="3" presStyleCnt="5">
        <dgm:presLayoutVars>
          <dgm:chMax val="0"/>
          <dgm:bulletEnabled val="1"/>
        </dgm:presLayoutVars>
      </dgm:prSet>
      <dgm:spPr/>
    </dgm:pt>
    <dgm:pt modelId="{93875869-9BA3-4F6F-BE5E-096CCC2D1E48}" type="pres">
      <dgm:prSet presAssocID="{6646413B-4610-43FB-B1D1-CB4920707929}" presName="negativeSpace" presStyleCnt="0"/>
      <dgm:spPr/>
    </dgm:pt>
    <dgm:pt modelId="{CB53527A-C93D-4098-910D-CB1AE64B9802}" type="pres">
      <dgm:prSet presAssocID="{6646413B-4610-43FB-B1D1-CB4920707929}" presName="childText" presStyleLbl="conFgAcc1" presStyleIdx="3" presStyleCnt="5">
        <dgm:presLayoutVars>
          <dgm:bulletEnabled val="1"/>
        </dgm:presLayoutVars>
      </dgm:prSet>
      <dgm:spPr/>
    </dgm:pt>
    <dgm:pt modelId="{E6F7640E-88E6-4217-A8FC-0EE06F69F9FB}" type="pres">
      <dgm:prSet presAssocID="{5D159A10-26CC-4F0F-AEC5-1293830A9AEC}" presName="spaceBetweenRectangles" presStyleCnt="0"/>
      <dgm:spPr/>
    </dgm:pt>
    <dgm:pt modelId="{5F088563-1725-4ACB-AD35-66EB09C68F29}" type="pres">
      <dgm:prSet presAssocID="{422DFC7B-F1F3-4EE8-9108-0B54ECC1EA6A}" presName="parentLin" presStyleCnt="0"/>
      <dgm:spPr/>
    </dgm:pt>
    <dgm:pt modelId="{8E28AA87-F2BE-4351-B460-BFD30A2044E0}" type="pres">
      <dgm:prSet presAssocID="{422DFC7B-F1F3-4EE8-9108-0B54ECC1EA6A}" presName="parentLeftMargin" presStyleLbl="node1" presStyleIdx="3" presStyleCnt="5"/>
      <dgm:spPr/>
    </dgm:pt>
    <dgm:pt modelId="{17A30D8B-9AB2-4C23-9848-C4C43B3604F9}" type="pres">
      <dgm:prSet presAssocID="{422DFC7B-F1F3-4EE8-9108-0B54ECC1EA6A}" presName="parentText" presStyleLbl="node1" presStyleIdx="4" presStyleCnt="5">
        <dgm:presLayoutVars>
          <dgm:chMax val="0"/>
          <dgm:bulletEnabled val="1"/>
        </dgm:presLayoutVars>
      </dgm:prSet>
      <dgm:spPr/>
    </dgm:pt>
    <dgm:pt modelId="{AEC4D0D8-912A-4175-B747-D19B3CFA94ED}" type="pres">
      <dgm:prSet presAssocID="{422DFC7B-F1F3-4EE8-9108-0B54ECC1EA6A}" presName="negativeSpace" presStyleCnt="0"/>
      <dgm:spPr/>
    </dgm:pt>
    <dgm:pt modelId="{202A98DC-9B9A-4AA2-BF05-74740D8C1750}" type="pres">
      <dgm:prSet presAssocID="{422DFC7B-F1F3-4EE8-9108-0B54ECC1EA6A}" presName="childText" presStyleLbl="conFgAcc1" presStyleIdx="4" presStyleCnt="5">
        <dgm:presLayoutVars>
          <dgm:bulletEnabled val="1"/>
        </dgm:presLayoutVars>
      </dgm:prSet>
      <dgm:spPr/>
    </dgm:pt>
  </dgm:ptLst>
  <dgm:cxnLst>
    <dgm:cxn modelId="{334D5305-0E12-48FF-82C2-314FB3E2F9C0}" type="presOf" srcId="{398294F1-7007-4130-907C-FCD932B9CF94}" destId="{5EEBC83E-74D8-4DBA-8AF0-E60EBEA501C2}" srcOrd="0" destOrd="0" presId="urn:microsoft.com/office/officeart/2005/8/layout/list1"/>
    <dgm:cxn modelId="{ADAE7712-C9D0-4132-A2FC-B87625F2FAF2}" srcId="{E4CAC2E9-BF44-4BA3-82EF-BB094E2D1C32}" destId="{422DFC7B-F1F3-4EE8-9108-0B54ECC1EA6A}" srcOrd="4" destOrd="0" parTransId="{C29CCFF4-2CF1-44AC-95F0-B25076B27BF6}" sibTransId="{22BE8862-B1A5-4AF6-9BDC-1D084C4D57AA}"/>
    <dgm:cxn modelId="{34A54E1F-8968-489D-9F04-84276A766978}" srcId="{85674D2D-766A-4A1C-BF0E-5E18F124D93A}" destId="{0C8AC2A4-86A9-44F8-8EED-F5D2076884AD}" srcOrd="1" destOrd="0" parTransId="{ED635026-C2B2-44D3-AF77-64967E025208}" sibTransId="{47793D3C-B6AD-4685-87AC-C6F84C0643BA}"/>
    <dgm:cxn modelId="{C7E29721-A765-4C1E-9F86-E20EE7381698}" type="presOf" srcId="{E4CAC2E9-BF44-4BA3-82EF-BB094E2D1C32}" destId="{B72D86DF-B92E-4A98-8808-942BDEAED88E}" srcOrd="0" destOrd="0" presId="urn:microsoft.com/office/officeart/2005/8/layout/list1"/>
    <dgm:cxn modelId="{F4CBF62F-FA11-4ED0-9D9F-10DA4C10E2BA}" srcId="{E4CAC2E9-BF44-4BA3-82EF-BB094E2D1C32}" destId="{6646413B-4610-43FB-B1D1-CB4920707929}" srcOrd="3" destOrd="0" parTransId="{DB795D5B-D505-4C93-83BA-4685C12C826A}" sibTransId="{5D159A10-26CC-4F0F-AEC5-1293830A9AEC}"/>
    <dgm:cxn modelId="{2C4A5434-3186-43DF-993F-D4CA2D3A3DB9}" type="presOf" srcId="{85674D2D-766A-4A1C-BF0E-5E18F124D93A}" destId="{E6C0281D-8836-4BF1-BE55-6B0FF429C254}" srcOrd="0" destOrd="0" presId="urn:microsoft.com/office/officeart/2005/8/layout/list1"/>
    <dgm:cxn modelId="{01F3D346-05BE-405F-B147-421256311BD0}" srcId="{DDE755D7-7586-4E07-A5A0-B2B5BA2EC7F3}" destId="{DD6BD58D-EA20-461C-859E-F9C814D671CE}" srcOrd="0" destOrd="0" parTransId="{2AB774EF-8A24-49D0-BB46-47E0C3A233D2}" sibTransId="{392000BC-AF23-48D6-A973-B415D1C9D842}"/>
    <dgm:cxn modelId="{746D3167-3C9A-4DDD-89CD-508C0EC733B7}" type="presOf" srcId="{87C5F944-FA43-4898-B84E-AD18B31D3E6C}" destId="{202A98DC-9B9A-4AA2-BF05-74740D8C1750}" srcOrd="0" destOrd="1" presId="urn:microsoft.com/office/officeart/2005/8/layout/list1"/>
    <dgm:cxn modelId="{8138A268-6918-463F-A5B9-E27CFD4BDCC0}" type="presOf" srcId="{DDE755D7-7586-4E07-A5A0-B2B5BA2EC7F3}" destId="{452583CB-CAF9-4472-82C4-AAF575FA36F3}" srcOrd="0" destOrd="0" presId="urn:microsoft.com/office/officeart/2005/8/layout/list1"/>
    <dgm:cxn modelId="{5BAB2D4F-C7F5-44FC-8D94-2CD29F421D36}" srcId="{422DFC7B-F1F3-4EE8-9108-0B54ECC1EA6A}" destId="{87C5F944-FA43-4898-B84E-AD18B31D3E6C}" srcOrd="1" destOrd="0" parTransId="{946D0CAA-32CB-48C4-BBE7-B19E38ACD471}" sibTransId="{5602D008-8240-4763-927B-406B4BB20C32}"/>
    <dgm:cxn modelId="{1B60BB50-062B-48F7-8709-E564236CFE66}" srcId="{E4CAC2E9-BF44-4BA3-82EF-BB094E2D1C32}" destId="{85674D2D-766A-4A1C-BF0E-5E18F124D93A}" srcOrd="2" destOrd="0" parTransId="{0750A519-6741-4E00-8D6B-945DCD08E285}" sibTransId="{01C42034-C1DB-4CAB-84F3-1B1BA0EB459B}"/>
    <dgm:cxn modelId="{37E6BE54-FF7C-4111-ACAE-A1FA271BEF0B}" type="presOf" srcId="{0C8AC2A4-86A9-44F8-8EED-F5D2076884AD}" destId="{5EEBC83E-74D8-4DBA-8AF0-E60EBEA501C2}" srcOrd="0" destOrd="1" presId="urn:microsoft.com/office/officeart/2005/8/layout/list1"/>
    <dgm:cxn modelId="{B2AD7281-2092-4B8C-95ED-584FEF0ED856}" type="presOf" srcId="{85674D2D-766A-4A1C-BF0E-5E18F124D93A}" destId="{23D3C98D-1B48-4F0A-A430-A9836DC88999}" srcOrd="1" destOrd="0" presId="urn:microsoft.com/office/officeart/2005/8/layout/list1"/>
    <dgm:cxn modelId="{41487A87-B4BC-4F24-9029-3B235790BC82}" srcId="{6646413B-4610-43FB-B1D1-CB4920707929}" destId="{28092704-9C10-4D96-A7C6-9ADD547663E5}" srcOrd="0" destOrd="0" parTransId="{BDDA2581-48FC-4FF2-B422-343CD2679ACA}" sibTransId="{0F526908-B8F9-4266-BFF1-BFCFF174A15C}"/>
    <dgm:cxn modelId="{960724A0-9E02-4CD6-BF26-3EA89F11B81D}" type="presOf" srcId="{422DFC7B-F1F3-4EE8-9108-0B54ECC1EA6A}" destId="{8E28AA87-F2BE-4351-B460-BFD30A2044E0}" srcOrd="0" destOrd="0" presId="urn:microsoft.com/office/officeart/2005/8/layout/list1"/>
    <dgm:cxn modelId="{9B9445A8-285E-4D00-BE76-E95C8E2BE12E}" type="presOf" srcId="{6646413B-4610-43FB-B1D1-CB4920707929}" destId="{40CB38B8-F795-4470-93FE-7AD1988173D7}" srcOrd="0" destOrd="0" presId="urn:microsoft.com/office/officeart/2005/8/layout/list1"/>
    <dgm:cxn modelId="{07050EB0-2582-4D86-BFC4-56A692FDC607}" type="presOf" srcId="{C93DF97A-39E2-420B-BF4D-E84FCAAE3232}" destId="{CCF7CE21-654A-488F-83E0-3ACA95A132DD}" srcOrd="0" destOrd="0" presId="urn:microsoft.com/office/officeart/2005/8/layout/list1"/>
    <dgm:cxn modelId="{12871BB3-2C2B-495A-B830-293ABB47F1A9}" srcId="{85674D2D-766A-4A1C-BF0E-5E18F124D93A}" destId="{398294F1-7007-4130-907C-FCD932B9CF94}" srcOrd="0" destOrd="0" parTransId="{1296E2ED-3941-4545-BF75-1BDC5FE2F0F8}" sibTransId="{92AE5295-4023-476A-95E9-9ECFA0D04AF5}"/>
    <dgm:cxn modelId="{491E6BB7-5AE6-4F5E-B724-9197BE4D6E29}" type="presOf" srcId="{422DFC7B-F1F3-4EE8-9108-0B54ECC1EA6A}" destId="{17A30D8B-9AB2-4C23-9848-C4C43B3604F9}" srcOrd="1" destOrd="0" presId="urn:microsoft.com/office/officeart/2005/8/layout/list1"/>
    <dgm:cxn modelId="{C5CB98C1-C799-4D00-A6FC-BBE54D0D40D1}" type="presOf" srcId="{451C7F38-E510-4D3C-AB2E-97B91A5FE40F}" destId="{202A98DC-9B9A-4AA2-BF05-74740D8C1750}" srcOrd="0" destOrd="0" presId="urn:microsoft.com/office/officeart/2005/8/layout/list1"/>
    <dgm:cxn modelId="{16B133CE-7A1F-4F16-A1C2-C919CBD0D919}" type="presOf" srcId="{1A71C663-84A6-4642-A228-29B73C89FF70}" destId="{97BEB66D-8591-4314-BE68-D027848DB14F}" srcOrd="1" destOrd="0" presId="urn:microsoft.com/office/officeart/2005/8/layout/list1"/>
    <dgm:cxn modelId="{CD4781CE-3D76-4355-8749-5A7DB55A2FC1}" type="presOf" srcId="{DDE755D7-7586-4E07-A5A0-B2B5BA2EC7F3}" destId="{85170302-198E-42D2-A5D0-A50B28ABA439}" srcOrd="1" destOrd="0" presId="urn:microsoft.com/office/officeart/2005/8/layout/list1"/>
    <dgm:cxn modelId="{55197CD3-638D-4195-9B11-A2E3DBFF14C0}" type="presOf" srcId="{DD6BD58D-EA20-461C-859E-F9C814D671CE}" destId="{96E09496-5D29-4421-BFE1-19B4A5748C3F}" srcOrd="0" destOrd="0" presId="urn:microsoft.com/office/officeart/2005/8/layout/list1"/>
    <dgm:cxn modelId="{3E272CDD-CEF6-4615-8038-D806BB7F891E}" srcId="{422DFC7B-F1F3-4EE8-9108-0B54ECC1EA6A}" destId="{451C7F38-E510-4D3C-AB2E-97B91A5FE40F}" srcOrd="0" destOrd="0" parTransId="{39E5D4EC-278F-4F53-A846-B8898C5F2893}" sibTransId="{C0C888A7-8AE8-4030-87A1-ECA8D15C57E8}"/>
    <dgm:cxn modelId="{66BC2DE0-251F-4FD7-BEEE-2F5CE7C08F26}" srcId="{1A71C663-84A6-4642-A228-29B73C89FF70}" destId="{C93DF97A-39E2-420B-BF4D-E84FCAAE3232}" srcOrd="0" destOrd="0" parTransId="{848F5B38-BAE2-4316-87E1-5FF1B5089061}" sibTransId="{E2D71A30-50CF-4547-ACCB-E625EA3092E7}"/>
    <dgm:cxn modelId="{3AB8EFED-1CCE-45E3-AE03-8E7641A6317E}" srcId="{E4CAC2E9-BF44-4BA3-82EF-BB094E2D1C32}" destId="{DDE755D7-7586-4E07-A5A0-B2B5BA2EC7F3}" srcOrd="1" destOrd="0" parTransId="{A3C3EF73-3EA3-4E57-AF39-CC20AA1A237A}" sibTransId="{9FBCF491-ADC0-4F7A-9BF2-06F4D722B0A0}"/>
    <dgm:cxn modelId="{9CCF74EF-CA53-4720-8379-0A5FD4A0B23D}" srcId="{E4CAC2E9-BF44-4BA3-82EF-BB094E2D1C32}" destId="{1A71C663-84A6-4642-A228-29B73C89FF70}" srcOrd="0" destOrd="0" parTransId="{7CB463EA-16B2-4B40-85F5-875CD0D41450}" sibTransId="{16FAD474-C7C0-40EE-B39D-4ABA0F3AB6A0}"/>
    <dgm:cxn modelId="{BA2BB8F7-8C5A-4B3B-A1D9-4F89B80A560C}" type="presOf" srcId="{6646413B-4610-43FB-B1D1-CB4920707929}" destId="{0B8CDBE2-5641-40E5-8C4A-69FBF9DFE0BD}" srcOrd="1" destOrd="0" presId="urn:microsoft.com/office/officeart/2005/8/layout/list1"/>
    <dgm:cxn modelId="{64933EF8-2151-4A78-8FDC-40C118530D2D}" type="presOf" srcId="{28092704-9C10-4D96-A7C6-9ADD547663E5}" destId="{CB53527A-C93D-4098-910D-CB1AE64B9802}" srcOrd="0" destOrd="0" presId="urn:microsoft.com/office/officeart/2005/8/layout/list1"/>
    <dgm:cxn modelId="{3E21ADF8-2473-4AEB-93D5-FB5FB00EE6C5}" type="presOf" srcId="{1A71C663-84A6-4642-A228-29B73C89FF70}" destId="{C40440B4-6645-4C0B-89EA-A6A3437FB68C}" srcOrd="0" destOrd="0" presId="urn:microsoft.com/office/officeart/2005/8/layout/list1"/>
    <dgm:cxn modelId="{8CD2B705-1752-4520-9853-492DE9004C86}" type="presParOf" srcId="{B72D86DF-B92E-4A98-8808-942BDEAED88E}" destId="{24376F9A-3342-4168-92FB-C82E1F925075}" srcOrd="0" destOrd="0" presId="urn:microsoft.com/office/officeart/2005/8/layout/list1"/>
    <dgm:cxn modelId="{CCDA63D8-2292-4E60-834C-6507499A7018}" type="presParOf" srcId="{24376F9A-3342-4168-92FB-C82E1F925075}" destId="{C40440B4-6645-4C0B-89EA-A6A3437FB68C}" srcOrd="0" destOrd="0" presId="urn:microsoft.com/office/officeart/2005/8/layout/list1"/>
    <dgm:cxn modelId="{02001611-BDFD-4334-A9C0-11616490CF37}" type="presParOf" srcId="{24376F9A-3342-4168-92FB-C82E1F925075}" destId="{97BEB66D-8591-4314-BE68-D027848DB14F}" srcOrd="1" destOrd="0" presId="urn:microsoft.com/office/officeart/2005/8/layout/list1"/>
    <dgm:cxn modelId="{1D97611F-ACEA-4C65-9BAD-4BEE14B605AD}" type="presParOf" srcId="{B72D86DF-B92E-4A98-8808-942BDEAED88E}" destId="{522DBE45-4F3A-4988-9A26-B1767336E617}" srcOrd="1" destOrd="0" presId="urn:microsoft.com/office/officeart/2005/8/layout/list1"/>
    <dgm:cxn modelId="{40F061A8-EC1E-4591-9FF8-FAF2384C88C2}" type="presParOf" srcId="{B72D86DF-B92E-4A98-8808-942BDEAED88E}" destId="{CCF7CE21-654A-488F-83E0-3ACA95A132DD}" srcOrd="2" destOrd="0" presId="urn:microsoft.com/office/officeart/2005/8/layout/list1"/>
    <dgm:cxn modelId="{D535EF17-C15E-4354-8C38-0578B2B71EFD}" type="presParOf" srcId="{B72D86DF-B92E-4A98-8808-942BDEAED88E}" destId="{3C8314B7-5E93-4117-9448-75FACB430D3D}" srcOrd="3" destOrd="0" presId="urn:microsoft.com/office/officeart/2005/8/layout/list1"/>
    <dgm:cxn modelId="{72E351F1-D497-4EA9-949B-F0BF8F3817BE}" type="presParOf" srcId="{B72D86DF-B92E-4A98-8808-942BDEAED88E}" destId="{AB0D83A0-6FAE-4879-BA80-9C81829744A0}" srcOrd="4" destOrd="0" presId="urn:microsoft.com/office/officeart/2005/8/layout/list1"/>
    <dgm:cxn modelId="{CA3A544C-F378-4A52-BFC6-35F1EDC33E3A}" type="presParOf" srcId="{AB0D83A0-6FAE-4879-BA80-9C81829744A0}" destId="{452583CB-CAF9-4472-82C4-AAF575FA36F3}" srcOrd="0" destOrd="0" presId="urn:microsoft.com/office/officeart/2005/8/layout/list1"/>
    <dgm:cxn modelId="{CC172AD0-232B-42F5-8BC4-7852B0C9785E}" type="presParOf" srcId="{AB0D83A0-6FAE-4879-BA80-9C81829744A0}" destId="{85170302-198E-42D2-A5D0-A50B28ABA439}" srcOrd="1" destOrd="0" presId="urn:microsoft.com/office/officeart/2005/8/layout/list1"/>
    <dgm:cxn modelId="{FB19F63A-E2DD-4931-A96D-5F35C854E09D}" type="presParOf" srcId="{B72D86DF-B92E-4A98-8808-942BDEAED88E}" destId="{8769B329-47A9-4FBF-9ADB-5125546CF5B2}" srcOrd="5" destOrd="0" presId="urn:microsoft.com/office/officeart/2005/8/layout/list1"/>
    <dgm:cxn modelId="{12CDFA44-1958-4D30-B251-E1E5D8165897}" type="presParOf" srcId="{B72D86DF-B92E-4A98-8808-942BDEAED88E}" destId="{96E09496-5D29-4421-BFE1-19B4A5748C3F}" srcOrd="6" destOrd="0" presId="urn:microsoft.com/office/officeart/2005/8/layout/list1"/>
    <dgm:cxn modelId="{ADA9C19C-9A1D-4BB2-83CD-9C058B500DCC}" type="presParOf" srcId="{B72D86DF-B92E-4A98-8808-942BDEAED88E}" destId="{876FDAA3-2B19-45AF-B10B-9BCA31842AF9}" srcOrd="7" destOrd="0" presId="urn:microsoft.com/office/officeart/2005/8/layout/list1"/>
    <dgm:cxn modelId="{B40C8F50-9E1D-47D6-AD27-D607A3AB7B90}" type="presParOf" srcId="{B72D86DF-B92E-4A98-8808-942BDEAED88E}" destId="{9FC3C621-3517-4686-8FCC-6DDEDD7DB564}" srcOrd="8" destOrd="0" presId="urn:microsoft.com/office/officeart/2005/8/layout/list1"/>
    <dgm:cxn modelId="{B4E1B580-0DEE-4AF1-A7B5-068C7534F3E6}" type="presParOf" srcId="{9FC3C621-3517-4686-8FCC-6DDEDD7DB564}" destId="{E6C0281D-8836-4BF1-BE55-6B0FF429C254}" srcOrd="0" destOrd="0" presId="urn:microsoft.com/office/officeart/2005/8/layout/list1"/>
    <dgm:cxn modelId="{C1605E6D-E81C-4907-B60B-421473B8928F}" type="presParOf" srcId="{9FC3C621-3517-4686-8FCC-6DDEDD7DB564}" destId="{23D3C98D-1B48-4F0A-A430-A9836DC88999}" srcOrd="1" destOrd="0" presId="urn:microsoft.com/office/officeart/2005/8/layout/list1"/>
    <dgm:cxn modelId="{B7EC601D-67C7-4559-BB79-8C0954C3A66A}" type="presParOf" srcId="{B72D86DF-B92E-4A98-8808-942BDEAED88E}" destId="{3A285A41-8F6E-48BA-AD75-65BAC970B753}" srcOrd="9" destOrd="0" presId="urn:microsoft.com/office/officeart/2005/8/layout/list1"/>
    <dgm:cxn modelId="{E4D66FB0-87D1-404D-87F8-F70C1AC356C2}" type="presParOf" srcId="{B72D86DF-B92E-4A98-8808-942BDEAED88E}" destId="{5EEBC83E-74D8-4DBA-8AF0-E60EBEA501C2}" srcOrd="10" destOrd="0" presId="urn:microsoft.com/office/officeart/2005/8/layout/list1"/>
    <dgm:cxn modelId="{4B4546EE-1974-49CB-932F-9EC46F90756B}" type="presParOf" srcId="{B72D86DF-B92E-4A98-8808-942BDEAED88E}" destId="{6AC571C8-851B-40A2-AAD3-E43ABC6779CB}" srcOrd="11" destOrd="0" presId="urn:microsoft.com/office/officeart/2005/8/layout/list1"/>
    <dgm:cxn modelId="{1F0941E6-ACFF-4B3E-91D3-3C63CEB43F1A}" type="presParOf" srcId="{B72D86DF-B92E-4A98-8808-942BDEAED88E}" destId="{57F0118B-67F0-4CEC-A4FA-845589090611}" srcOrd="12" destOrd="0" presId="urn:microsoft.com/office/officeart/2005/8/layout/list1"/>
    <dgm:cxn modelId="{9F8DC6A5-C7EB-4B35-87A1-7FA489132545}" type="presParOf" srcId="{57F0118B-67F0-4CEC-A4FA-845589090611}" destId="{40CB38B8-F795-4470-93FE-7AD1988173D7}" srcOrd="0" destOrd="0" presId="urn:microsoft.com/office/officeart/2005/8/layout/list1"/>
    <dgm:cxn modelId="{0495CA33-96F4-411E-AD79-0F2EBE028F86}" type="presParOf" srcId="{57F0118B-67F0-4CEC-A4FA-845589090611}" destId="{0B8CDBE2-5641-40E5-8C4A-69FBF9DFE0BD}" srcOrd="1" destOrd="0" presId="urn:microsoft.com/office/officeart/2005/8/layout/list1"/>
    <dgm:cxn modelId="{5D74F39F-88DD-4662-9EE8-806850846E86}" type="presParOf" srcId="{B72D86DF-B92E-4A98-8808-942BDEAED88E}" destId="{93875869-9BA3-4F6F-BE5E-096CCC2D1E48}" srcOrd="13" destOrd="0" presId="urn:microsoft.com/office/officeart/2005/8/layout/list1"/>
    <dgm:cxn modelId="{13B4D26F-6C3B-45A8-A738-E7C224E33F26}" type="presParOf" srcId="{B72D86DF-B92E-4A98-8808-942BDEAED88E}" destId="{CB53527A-C93D-4098-910D-CB1AE64B9802}" srcOrd="14" destOrd="0" presId="urn:microsoft.com/office/officeart/2005/8/layout/list1"/>
    <dgm:cxn modelId="{A8836F6F-78CF-4CC2-9398-E14F6C4F455F}" type="presParOf" srcId="{B72D86DF-B92E-4A98-8808-942BDEAED88E}" destId="{E6F7640E-88E6-4217-A8FC-0EE06F69F9FB}" srcOrd="15" destOrd="0" presId="urn:microsoft.com/office/officeart/2005/8/layout/list1"/>
    <dgm:cxn modelId="{A5E66BEE-6C87-4438-8B9C-0EEC9D50E60B}" type="presParOf" srcId="{B72D86DF-B92E-4A98-8808-942BDEAED88E}" destId="{5F088563-1725-4ACB-AD35-66EB09C68F29}" srcOrd="16" destOrd="0" presId="urn:microsoft.com/office/officeart/2005/8/layout/list1"/>
    <dgm:cxn modelId="{867E626C-346C-4BC7-9FE1-63D7C22E30CF}" type="presParOf" srcId="{5F088563-1725-4ACB-AD35-66EB09C68F29}" destId="{8E28AA87-F2BE-4351-B460-BFD30A2044E0}" srcOrd="0" destOrd="0" presId="urn:microsoft.com/office/officeart/2005/8/layout/list1"/>
    <dgm:cxn modelId="{BB9DFFFA-EF71-467B-BDAE-53A993B21FDA}" type="presParOf" srcId="{5F088563-1725-4ACB-AD35-66EB09C68F29}" destId="{17A30D8B-9AB2-4C23-9848-C4C43B3604F9}" srcOrd="1" destOrd="0" presId="urn:microsoft.com/office/officeart/2005/8/layout/list1"/>
    <dgm:cxn modelId="{4E4164C3-6DF4-48B9-878D-C1A5FE0B74C7}" type="presParOf" srcId="{B72D86DF-B92E-4A98-8808-942BDEAED88E}" destId="{AEC4D0D8-912A-4175-B747-D19B3CFA94ED}" srcOrd="17" destOrd="0" presId="urn:microsoft.com/office/officeart/2005/8/layout/list1"/>
    <dgm:cxn modelId="{E5F245C9-FDE8-4965-8E44-D80D79C32176}" type="presParOf" srcId="{B72D86DF-B92E-4A98-8808-942BDEAED88E}" destId="{202A98DC-9B9A-4AA2-BF05-74740D8C175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7CE21-654A-488F-83E0-3ACA95A132DD}">
      <dsp:nvSpPr>
        <dsp:cNvPr id="0" name=""/>
        <dsp:cNvSpPr/>
      </dsp:nvSpPr>
      <dsp:spPr>
        <a:xfrm>
          <a:off x="0" y="324922"/>
          <a:ext cx="11428411" cy="667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972" tIns="333248" rIns="88697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Felix Titling"/>
              <a:ea typeface="+mn-ea"/>
              <a:cs typeface="+mn-cs"/>
            </a:rPr>
            <a:t>Administrative Documents / Checklists</a:t>
          </a:r>
        </a:p>
      </dsp:txBody>
      <dsp:txXfrm>
        <a:off x="0" y="324922"/>
        <a:ext cx="11428411" cy="667800"/>
      </dsp:txXfrm>
    </dsp:sp>
    <dsp:sp modelId="{97BEB66D-8591-4314-BE68-D027848DB14F}">
      <dsp:nvSpPr>
        <dsp:cNvPr id="0" name=""/>
        <dsp:cNvSpPr/>
      </dsp:nvSpPr>
      <dsp:spPr>
        <a:xfrm>
          <a:off x="571420" y="88762"/>
          <a:ext cx="7999888"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77" tIns="0" rIns="302377"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Felix Titling"/>
              <a:ea typeface="+mn-ea"/>
              <a:cs typeface="+mn-cs"/>
            </a:rPr>
            <a:t>Employee Orientation Packet</a:t>
          </a:r>
          <a:endParaRPr lang="en-US" sz="1600" kern="1200">
            <a:latin typeface="Goudy Old Style"/>
            <a:ea typeface="+mn-ea"/>
            <a:cs typeface="+mn-cs"/>
          </a:endParaRPr>
        </a:p>
      </dsp:txBody>
      <dsp:txXfrm>
        <a:off x="594477" y="111819"/>
        <a:ext cx="7953774" cy="426206"/>
      </dsp:txXfrm>
    </dsp:sp>
    <dsp:sp modelId="{96E09496-5D29-4421-BFE1-19B4A5748C3F}">
      <dsp:nvSpPr>
        <dsp:cNvPr id="0" name=""/>
        <dsp:cNvSpPr/>
      </dsp:nvSpPr>
      <dsp:spPr>
        <a:xfrm>
          <a:off x="0" y="1315282"/>
          <a:ext cx="11428411" cy="667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972" tIns="333248" rIns="88697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Felix Titling"/>
              <a:ea typeface="+mn-ea"/>
              <a:cs typeface="+mn-cs"/>
              <a:hlinkClick xmlns:r="http://schemas.openxmlformats.org/officeDocument/2006/relationships" r:id="rId1"/>
            </a:rPr>
            <a:t>Onboarding Training for LA</a:t>
          </a:r>
        </a:p>
      </dsp:txBody>
      <dsp:txXfrm>
        <a:off x="0" y="1315282"/>
        <a:ext cx="11428411" cy="667800"/>
      </dsp:txXfrm>
    </dsp:sp>
    <dsp:sp modelId="{85170302-198E-42D2-A5D0-A50B28ABA439}">
      <dsp:nvSpPr>
        <dsp:cNvPr id="0" name=""/>
        <dsp:cNvSpPr/>
      </dsp:nvSpPr>
      <dsp:spPr>
        <a:xfrm>
          <a:off x="571420" y="1079122"/>
          <a:ext cx="7999888"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77" tIns="0" rIns="302377"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Felix Titling"/>
              <a:ea typeface="+mn-ea"/>
              <a:cs typeface="+mn-cs"/>
            </a:rPr>
            <a:t>Training Schedule</a:t>
          </a:r>
          <a:endParaRPr lang="en-US" sz="1600" kern="1200">
            <a:latin typeface="Goudy Old Style"/>
            <a:ea typeface="+mn-ea"/>
            <a:cs typeface="+mn-cs"/>
          </a:endParaRPr>
        </a:p>
      </dsp:txBody>
      <dsp:txXfrm>
        <a:off x="594477" y="1102179"/>
        <a:ext cx="7953774" cy="426206"/>
      </dsp:txXfrm>
    </dsp:sp>
    <dsp:sp modelId="{5EEBC83E-74D8-4DBA-8AF0-E60EBEA501C2}">
      <dsp:nvSpPr>
        <dsp:cNvPr id="0" name=""/>
        <dsp:cNvSpPr/>
      </dsp:nvSpPr>
      <dsp:spPr>
        <a:xfrm>
          <a:off x="0" y="2305642"/>
          <a:ext cx="11428411" cy="932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972" tIns="333248" rIns="88697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Felix Titling"/>
              <a:ea typeface="+mn-ea"/>
              <a:cs typeface="+mn-cs"/>
              <a:hlinkClick xmlns:r="http://schemas.openxmlformats.org/officeDocument/2006/relationships" r:id="rId2"/>
            </a:rPr>
            <a:t>Blood Draw</a:t>
          </a:r>
          <a:r>
            <a:rPr lang="en-US" sz="1600" kern="1200">
              <a:latin typeface="Felix Titling"/>
              <a:ea typeface="+mn-ea"/>
              <a:cs typeface="+mn-cs"/>
            </a:rPr>
            <a:t> / </a:t>
          </a:r>
          <a:r>
            <a:rPr lang="en-US" sz="1600" kern="1200">
              <a:latin typeface="Felix Titling"/>
              <a:ea typeface="+mn-ea"/>
              <a:cs typeface="+mn-cs"/>
              <a:hlinkClick xmlns:r="http://schemas.openxmlformats.org/officeDocument/2006/relationships" r:id="rId3"/>
            </a:rPr>
            <a:t>Processing</a:t>
          </a:r>
          <a:r>
            <a:rPr lang="en-US" sz="1600" kern="1200">
              <a:latin typeface="Felix Titling"/>
              <a:ea typeface="+mn-ea"/>
              <a:cs typeface="+mn-cs"/>
            </a:rPr>
            <a:t> – </a:t>
          </a:r>
          <a:r>
            <a:rPr lang="en-US" sz="1600" kern="1200">
              <a:latin typeface="Felix Titling"/>
              <a:ea typeface="+mn-ea"/>
              <a:cs typeface="+mn-cs"/>
              <a:hlinkClick xmlns:r="http://schemas.openxmlformats.org/officeDocument/2006/relationships" r:id="rId4"/>
            </a:rPr>
            <a:t>attachment A</a:t>
          </a:r>
          <a:endParaRPr lang="en-US" sz="1600" kern="1200">
            <a:latin typeface="Felix Titling"/>
            <a:ea typeface="+mn-ea"/>
            <a:cs typeface="+mn-cs"/>
          </a:endParaRPr>
        </a:p>
        <a:p>
          <a:pPr marL="171450" lvl="1" indent="-171450" algn="l" defTabSz="711200" rtl="0">
            <a:lnSpc>
              <a:spcPct val="90000"/>
            </a:lnSpc>
            <a:spcBef>
              <a:spcPct val="0"/>
            </a:spcBef>
            <a:spcAft>
              <a:spcPct val="15000"/>
            </a:spcAft>
            <a:buChar char="•"/>
          </a:pPr>
          <a:r>
            <a:rPr lang="en-US" sz="1600" kern="1200">
              <a:latin typeface="Felix Titling"/>
              <a:ea typeface="+mn-ea"/>
              <a:cs typeface="+mn-cs"/>
              <a:hlinkClick xmlns:r="http://schemas.openxmlformats.org/officeDocument/2006/relationships" r:id="rId5"/>
            </a:rPr>
            <a:t>AIDET</a:t>
          </a:r>
          <a:r>
            <a:rPr lang="en-US" sz="1600" kern="1200">
              <a:latin typeface="Felix Titling"/>
              <a:ea typeface="+mn-ea"/>
              <a:cs typeface="+mn-cs"/>
            </a:rPr>
            <a:t>, </a:t>
          </a:r>
          <a:r>
            <a:rPr lang="en-US" sz="1600" kern="1200">
              <a:latin typeface="Felix Titling"/>
              <a:ea typeface="+mn-ea"/>
              <a:cs typeface="+mn-cs"/>
              <a:hlinkClick xmlns:r="http://schemas.openxmlformats.org/officeDocument/2006/relationships" r:id="rId6"/>
            </a:rPr>
            <a:t>Platinum Service</a:t>
          </a:r>
        </a:p>
      </dsp:txBody>
      <dsp:txXfrm>
        <a:off x="0" y="2305642"/>
        <a:ext cx="11428411" cy="932400"/>
      </dsp:txXfrm>
    </dsp:sp>
    <dsp:sp modelId="{23D3C98D-1B48-4F0A-A430-A9836DC88999}">
      <dsp:nvSpPr>
        <dsp:cNvPr id="0" name=""/>
        <dsp:cNvSpPr/>
      </dsp:nvSpPr>
      <dsp:spPr>
        <a:xfrm>
          <a:off x="571420" y="2069482"/>
          <a:ext cx="7999888"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77" tIns="0" rIns="302377"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Felix Titling"/>
              <a:ea typeface="+mn-ea"/>
              <a:cs typeface="+mn-cs"/>
            </a:rPr>
            <a:t>Competency Assessment</a:t>
          </a:r>
          <a:endParaRPr lang="en-US" sz="1600" kern="1200">
            <a:latin typeface="Goudy Old Style"/>
            <a:ea typeface="+mn-ea"/>
            <a:cs typeface="+mn-cs"/>
          </a:endParaRPr>
        </a:p>
      </dsp:txBody>
      <dsp:txXfrm>
        <a:off x="594477" y="2092539"/>
        <a:ext cx="7953774" cy="426206"/>
      </dsp:txXfrm>
    </dsp:sp>
    <dsp:sp modelId="{CB53527A-C93D-4098-910D-CB1AE64B9802}">
      <dsp:nvSpPr>
        <dsp:cNvPr id="0" name=""/>
        <dsp:cNvSpPr/>
      </dsp:nvSpPr>
      <dsp:spPr>
        <a:xfrm>
          <a:off x="0" y="3560602"/>
          <a:ext cx="11428411" cy="667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972" tIns="333248" rIns="88697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Felix Titling"/>
              <a:ea typeface="+mn-ea"/>
              <a:cs typeface="+mn-cs"/>
              <a:hlinkClick xmlns:r="http://schemas.openxmlformats.org/officeDocument/2006/relationships" r:id="rId7"/>
            </a:rPr>
            <a:t>MOB specific responsibilities / Logistics</a:t>
          </a:r>
        </a:p>
      </dsp:txBody>
      <dsp:txXfrm>
        <a:off x="0" y="3560602"/>
        <a:ext cx="11428411" cy="667800"/>
      </dsp:txXfrm>
    </dsp:sp>
    <dsp:sp modelId="{0B8CDBE2-5641-40E5-8C4A-69FBF9DFE0BD}">
      <dsp:nvSpPr>
        <dsp:cNvPr id="0" name=""/>
        <dsp:cNvSpPr/>
      </dsp:nvSpPr>
      <dsp:spPr>
        <a:xfrm>
          <a:off x="571420" y="3324442"/>
          <a:ext cx="7999888"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77" tIns="0" rIns="302377"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Felix Titling"/>
              <a:ea typeface="+mn-ea"/>
              <a:cs typeface="+mn-cs"/>
            </a:rPr>
            <a:t>MOB Specific Orientation</a:t>
          </a:r>
          <a:endParaRPr lang="en-US" sz="1600" kern="1200">
            <a:latin typeface="Goudy Old Style"/>
            <a:ea typeface="+mn-ea"/>
            <a:cs typeface="+mn-cs"/>
          </a:endParaRPr>
        </a:p>
      </dsp:txBody>
      <dsp:txXfrm>
        <a:off x="594477" y="3347499"/>
        <a:ext cx="7953774" cy="426206"/>
      </dsp:txXfrm>
    </dsp:sp>
    <dsp:sp modelId="{202A98DC-9B9A-4AA2-BF05-74740D8C1750}">
      <dsp:nvSpPr>
        <dsp:cNvPr id="0" name=""/>
        <dsp:cNvSpPr/>
      </dsp:nvSpPr>
      <dsp:spPr>
        <a:xfrm>
          <a:off x="0" y="4550962"/>
          <a:ext cx="11428411" cy="93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972" tIns="333248" rIns="88697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latin typeface="Felix Titling"/>
              <a:ea typeface="+mn-ea"/>
              <a:cs typeface="+mn-cs"/>
            </a:rPr>
            <a:t>Annual</a:t>
          </a:r>
          <a:r>
            <a:rPr lang="en-US" sz="1600" kern="1200">
              <a:ea typeface="+mn-ea"/>
              <a:cs typeface="+mn-cs"/>
            </a:rPr>
            <a:t> </a:t>
          </a:r>
          <a:r>
            <a:rPr lang="en-US" sz="1600" kern="1200">
              <a:latin typeface="Felix Titling"/>
              <a:ea typeface="+mn-ea"/>
              <a:cs typeface="+mn-cs"/>
            </a:rPr>
            <a:t>MTS Competency</a:t>
          </a:r>
        </a:p>
        <a:p>
          <a:pPr marL="171450" lvl="1" indent="-171450" algn="l" defTabSz="711200">
            <a:lnSpc>
              <a:spcPct val="90000"/>
            </a:lnSpc>
            <a:spcBef>
              <a:spcPct val="0"/>
            </a:spcBef>
            <a:spcAft>
              <a:spcPct val="15000"/>
            </a:spcAft>
            <a:buChar char="•"/>
          </a:pPr>
          <a:r>
            <a:rPr lang="en-US" sz="1600" kern="1200">
              <a:latin typeface="Felix Titling"/>
              <a:ea typeface="+mn-ea"/>
              <a:cs typeface="+mn-cs"/>
            </a:rPr>
            <a:t>Huddle</a:t>
          </a:r>
          <a:endParaRPr lang="en-US" sz="1600" kern="1200"/>
        </a:p>
      </dsp:txBody>
      <dsp:txXfrm>
        <a:off x="0" y="4550962"/>
        <a:ext cx="11428411" cy="932400"/>
      </dsp:txXfrm>
    </dsp:sp>
    <dsp:sp modelId="{17A30D8B-9AB2-4C23-9848-C4C43B3604F9}">
      <dsp:nvSpPr>
        <dsp:cNvPr id="0" name=""/>
        <dsp:cNvSpPr/>
      </dsp:nvSpPr>
      <dsp:spPr>
        <a:xfrm>
          <a:off x="571420" y="4314802"/>
          <a:ext cx="7999888" cy="4723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77" tIns="0" rIns="302377"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Felix Titling"/>
              <a:ea typeface="+mn-ea"/>
              <a:cs typeface="+mn-cs"/>
            </a:rPr>
            <a:t>Continuous Training / Knowledge Retention</a:t>
          </a:r>
        </a:p>
      </dsp:txBody>
      <dsp:txXfrm>
        <a:off x="594477" y="4337859"/>
        <a:ext cx="7953774"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7EF1B-3089-4752-BFCD-CDC3014626A0}"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F3FAF-CC6A-478D-BF6B-BD1EE87BC1BE}" type="slidenum">
              <a:rPr lang="en-US" smtClean="0"/>
              <a:t>‹#›</a:t>
            </a:fld>
            <a:endParaRPr lang="en-US"/>
          </a:p>
        </p:txBody>
      </p:sp>
    </p:spTree>
    <p:extLst>
      <p:ext uri="{BB962C8B-B14F-4D97-AF65-F5344CB8AC3E}">
        <p14:creationId xmlns:p14="http://schemas.microsoft.com/office/powerpoint/2010/main" val="133121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E29F3FAF-CC6A-478D-BF6B-BD1EE87BC1BE}" type="slidenum">
              <a:rPr lang="en-US" smtClean="0"/>
              <a:t>1</a:t>
            </a:fld>
            <a:endParaRPr lang="en-US"/>
          </a:p>
        </p:txBody>
      </p:sp>
    </p:spTree>
    <p:extLst>
      <p:ext uri="{BB962C8B-B14F-4D97-AF65-F5344CB8AC3E}">
        <p14:creationId xmlns:p14="http://schemas.microsoft.com/office/powerpoint/2010/main" val="187080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https://sp-cloud.kp.org/sites/KPOCIrvineLaboratoryCentral-KPOCIrvineMOBLabAssistantHQ/_layouts/15/Doc.aspx?sourcedoc=%7B566A7744-0EAC-46AE-89A5-710F2D0DB9DE%7D&amp;file=MOB%20Processing.pptx&amp;action=edit&amp;mobileredirect=true
The processing steps for CRL samples begin with the processor picking up the sample rack at the designated time, which is organized in hour increments. The processor then replaces the rack in the workstation with the next hour’s rack. Samples are spun, and while spinning, urine and culture samples are segregated and set aside. Samples are then sorted by temperature and destination: OCI samples go into the OCI basket, and CRL samples into the CRL basket. These are placed in their corresponding bins. If aliquoting is required, frozen samples are transferred using appropriate tubes and placed in the freezer for the MOB closing lab assistant to send out. Samples must be fully frozen before shipment. CRL processing is prioritized and uses blue racks. The process continues with refrigerated samples being scanned in a specific order: yellow tubes first, followed by purple, other colored tubes, and finally non-blood samples. The manual build option is selected in the transfer list, and the appropriate transfer temperature is chosen. Samples are scanned in batches of five using a vertically positioned blue LOBOTIX rack. After every five samples, the scanned total is verified against the actual samples. Once a rack is filled with 45 samples, a "Chino Hills" purple sticker is placed on top. This process is repeated until all samples are scanned. The total tally of scanned samples is verified, and the transfer list is closed and saved. Samples are then placed in blue racks within a purple tote designated for CRL, using the correct PCM and packing configuration. The same steps are followed for ambient and frozen samples.
</a:t>
            </a:r>
          </a:p>
        </p:txBody>
      </p:sp>
      <p:sp>
        <p:nvSpPr>
          <p:cNvPr id="4" name="Slide Number Placeholder 3"/>
          <p:cNvSpPr>
            <a:spLocks noGrp="1"/>
          </p:cNvSpPr>
          <p:nvPr>
            <p:ph type="sldNum" sz="quarter" idx="5"/>
          </p:nvPr>
        </p:nvSpPr>
        <p:spPr/>
        <p:txBody>
          <a:bodyPr/>
          <a:lstStyle/>
          <a:p>
            <a:fld id="{E29F3FAF-CC6A-478D-BF6B-BD1EE87BC1BE}" type="slidenum">
              <a:rPr lang="en-US" smtClean="0"/>
              <a:t>10</a:t>
            </a:fld>
            <a:endParaRPr lang="en-US"/>
          </a:p>
        </p:txBody>
      </p:sp>
    </p:spTree>
    <p:extLst>
      <p:ext uri="{BB962C8B-B14F-4D97-AF65-F5344CB8AC3E}">
        <p14:creationId xmlns:p14="http://schemas.microsoft.com/office/powerpoint/2010/main" val="1089602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https://sp-cloud.kp.org/sites/KPOCIrvineLaboratoryCentral-KPOCIrvineMOBLabAssistantHQ/_layouts/15/Doc.aspx?sourcedoc=%7B566A7744-0EAC-46AE-89A5-710F2D0DB9DE%7D&amp;file=MOB%20Processing.pptx&amp;action=edit&amp;mobileredirect=true
Detailed OCI Processing Instructions
</a:t>
            </a:r>
          </a:p>
        </p:txBody>
      </p:sp>
      <p:sp>
        <p:nvSpPr>
          <p:cNvPr id="4" name="Slide Number Placeholder 3"/>
          <p:cNvSpPr>
            <a:spLocks noGrp="1"/>
          </p:cNvSpPr>
          <p:nvPr>
            <p:ph type="sldNum" sz="quarter" idx="5"/>
          </p:nvPr>
        </p:nvSpPr>
        <p:spPr/>
        <p:txBody>
          <a:bodyPr/>
          <a:lstStyle/>
          <a:p>
            <a:fld id="{E29F3FAF-CC6A-478D-BF6B-BD1EE87BC1BE}" type="slidenum">
              <a:rPr lang="en-US" smtClean="0"/>
              <a:t>13</a:t>
            </a:fld>
            <a:endParaRPr lang="en-US"/>
          </a:p>
        </p:txBody>
      </p:sp>
    </p:spTree>
    <p:extLst>
      <p:ext uri="{BB962C8B-B14F-4D97-AF65-F5344CB8AC3E}">
        <p14:creationId xmlns:p14="http://schemas.microsoft.com/office/powerpoint/2010/main" val="372276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https://sp-cloud.kp.org/sites/KPOCIrvineLaboratoryCentral-KPOCIrvineMOBLabAssistantHQ/_layouts/15/Doc.aspx?sourcedoc=%7B566A7744-0EAC-46AE-89A5-710F2D0DB9DE%7D&amp;file=MOB%20Processing.pptx&amp;action=edit&amp;mobileredirect=true
OCI sample processing begins after CRL processing is complete. Orange racks are used for OCI samples. Specialty samples, such as those for Quest and ARUP, are segregated into designated racks at the processing station. OCI non-blood samples are picked up and segregated by temperature requirements. Processing starts with refrigerated samples, scanning green tubes first, followed by purple, other colored tubes, and then non-blood samples. In the transfer list, the manual build option is selected, and the appropriate transfer temperature is chosen. Samples are scanned in batches of five using a vertically positioned orange rack to facilitate tallying. After scanning every five samples, the total number of scanned samples is verified against the actual samples in the rack. When an orange rack is filled with 45 samples, an "Irvine Medical Center" sticker is placed on top. This process is repeated until all samples are scanned. The total tally of samples in the transfer list is verified against the actual samples in all racks. The transfer list is then closed and saved. Orange OCI sample racks are placed in the red tote designated for OCI, using the correct PCM and packing configuration. The transfer lists for both OCI and CRL are then transferred. Smartship is accessed to create barcode shipment labels, and the packing list numbers are included in the comments. Labels are created only for totes being sent out. The transfer list is completed in Cerner Discern Analytics by selecting the transfer list numbers and scanning the Smartship barcode. Finally, the MOB tote check log is completed, and the courier verifies and signs upon pickup. Before signing off on the courier handheld, confirm that the number of totes matches the log, investigate any discrepancies, cancel any unaccounted Smartship numbers, and contact Dispatch at 1-800-503-6900 if cancellation is not possible.
</a:t>
            </a:r>
          </a:p>
        </p:txBody>
      </p:sp>
      <p:sp>
        <p:nvSpPr>
          <p:cNvPr id="4" name="Slide Number Placeholder 3"/>
          <p:cNvSpPr>
            <a:spLocks noGrp="1"/>
          </p:cNvSpPr>
          <p:nvPr>
            <p:ph type="sldNum" sz="quarter" idx="5"/>
          </p:nvPr>
        </p:nvSpPr>
        <p:spPr/>
        <p:txBody>
          <a:bodyPr/>
          <a:lstStyle/>
          <a:p>
            <a:fld id="{E29F3FAF-CC6A-478D-BF6B-BD1EE87BC1BE}" type="slidenum">
              <a:rPr lang="en-US" smtClean="0"/>
              <a:t>14</a:t>
            </a:fld>
            <a:endParaRPr lang="en-US"/>
          </a:p>
        </p:txBody>
      </p:sp>
    </p:spTree>
    <p:extLst>
      <p:ext uri="{BB962C8B-B14F-4D97-AF65-F5344CB8AC3E}">
        <p14:creationId xmlns:p14="http://schemas.microsoft.com/office/powerpoint/2010/main" val="4166206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27F63-0FB3-82BE-6FD6-9B9CB420A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163DB9-CA88-04CC-603A-C7C4862F44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C049A-DC30-50D8-E6D7-CE0C21BB2DFE}"/>
              </a:ext>
            </a:extLst>
          </p:cNvPr>
          <p:cNvSpPr>
            <a:spLocks noGrp="1"/>
          </p:cNvSpPr>
          <p:nvPr>
            <p:ph type="body" idx="1"/>
          </p:nvPr>
        </p:nvSpPr>
        <p:spPr/>
        <p:txBody>
          <a:bodyPr/>
          <a:lstStyle/>
          <a:p>
            <a:r>
              <a:rPr lang="en-US"/>
              <a:t>
---
This slide references information from the following file: https://sp-cloud.kp.org/sites/KPOCIrvineLaboratoryCentral-KPOCIrvineMOBLabAssistantHQ/_layouts/15/Doc.aspx?sourcedoc=%7B566A7744-0EAC-46AE-89A5-710F2D0DB9DE%7D&amp;file=MOB%20Processing.pptx&amp;action=edit&amp;mobileredirect=true
Detailed OCI Processing Instructions
</a:t>
            </a:r>
          </a:p>
        </p:txBody>
      </p:sp>
      <p:sp>
        <p:nvSpPr>
          <p:cNvPr id="4" name="Slide Number Placeholder 3">
            <a:extLst>
              <a:ext uri="{FF2B5EF4-FFF2-40B4-BE49-F238E27FC236}">
                <a16:creationId xmlns:a16="http://schemas.microsoft.com/office/drawing/2014/main" id="{4940AA89-768E-D176-F87F-09E05B3C1AAE}"/>
              </a:ext>
            </a:extLst>
          </p:cNvPr>
          <p:cNvSpPr>
            <a:spLocks noGrp="1"/>
          </p:cNvSpPr>
          <p:nvPr>
            <p:ph type="sldNum" sz="quarter" idx="5"/>
          </p:nvPr>
        </p:nvSpPr>
        <p:spPr/>
        <p:txBody>
          <a:bodyPr/>
          <a:lstStyle/>
          <a:p>
            <a:fld id="{E29F3FAF-CC6A-478D-BF6B-BD1EE87BC1BE}" type="slidenum">
              <a:rPr lang="en-US" smtClean="0"/>
              <a:t>16</a:t>
            </a:fld>
            <a:endParaRPr lang="en-US"/>
          </a:p>
        </p:txBody>
      </p:sp>
    </p:spTree>
    <p:extLst>
      <p:ext uri="{BB962C8B-B14F-4D97-AF65-F5344CB8AC3E}">
        <p14:creationId xmlns:p14="http://schemas.microsoft.com/office/powerpoint/2010/main" val="131752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https://sp-cloud.kp.org/sites/KPOCIrvineLaboratoryCentral-KPOCIrvineMOBLabAssistantHQ/_layouts/15/Doc.aspx?sourcedoc=%7B566A7744-0EAC-46AE-89A5-710F2D0DB9DE%7D&amp;file=MOB%20Processing.pptx&amp;action=edit&amp;mobileredirect=true
The MVJ section includes visual aids and images that illustrate the specimen processing workflow. These visuals help staff understand the correct procedures and layout of the processing area. Additionally, standardized workflows were updated as of June 23, 2025. These updates aim to streamline the specimen processing steps, reduce errors, and improve efficiency. Staff should familiarize themselves with these updates to ensure compliance with the latest protocols. The standardized workflows serve as a reference for consistent practices across all processing stations and help maintain high-quality standards in specimen handling.
</a:t>
            </a:r>
          </a:p>
        </p:txBody>
      </p:sp>
      <p:sp>
        <p:nvSpPr>
          <p:cNvPr id="4" name="Slide Number Placeholder 3"/>
          <p:cNvSpPr>
            <a:spLocks noGrp="1"/>
          </p:cNvSpPr>
          <p:nvPr>
            <p:ph type="sldNum" sz="quarter" idx="5"/>
          </p:nvPr>
        </p:nvSpPr>
        <p:spPr/>
        <p:txBody>
          <a:bodyPr/>
          <a:lstStyle/>
          <a:p>
            <a:fld id="{E29F3FAF-CC6A-478D-BF6B-BD1EE87BC1BE}" type="slidenum">
              <a:rPr lang="en-US" smtClean="0"/>
              <a:t>2</a:t>
            </a:fld>
            <a:endParaRPr lang="en-US"/>
          </a:p>
        </p:txBody>
      </p:sp>
    </p:spTree>
    <p:extLst>
      <p:ext uri="{BB962C8B-B14F-4D97-AF65-F5344CB8AC3E}">
        <p14:creationId xmlns:p14="http://schemas.microsoft.com/office/powerpoint/2010/main" val="378174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EBF41-5C74-A473-E684-276DCB8CC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C1C28-AD71-31C4-FC04-B32181A62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E82B9-CFE7-8EB7-CAAD-53B741AA40EC}"/>
              </a:ext>
            </a:extLst>
          </p:cNvPr>
          <p:cNvSpPr>
            <a:spLocks noGrp="1"/>
          </p:cNvSpPr>
          <p:nvPr>
            <p:ph type="body" idx="1"/>
          </p:nvPr>
        </p:nvSpPr>
        <p:spPr/>
        <p:txBody>
          <a:bodyPr/>
          <a:lstStyle/>
          <a:p>
            <a:r>
              <a:rPr lang="en-US"/>
              <a:t>AI-generated content may be incorrect.
---
</a:t>
            </a:r>
          </a:p>
        </p:txBody>
      </p:sp>
      <p:sp>
        <p:nvSpPr>
          <p:cNvPr id="4" name="Slide Number Placeholder 3">
            <a:extLst>
              <a:ext uri="{FF2B5EF4-FFF2-40B4-BE49-F238E27FC236}">
                <a16:creationId xmlns:a16="http://schemas.microsoft.com/office/drawing/2014/main" id="{976FA100-E996-2BE8-1C91-DB8D847E67A1}"/>
              </a:ext>
            </a:extLst>
          </p:cNvPr>
          <p:cNvSpPr>
            <a:spLocks noGrp="1"/>
          </p:cNvSpPr>
          <p:nvPr>
            <p:ph type="sldNum" sz="quarter" idx="5"/>
          </p:nvPr>
        </p:nvSpPr>
        <p:spPr/>
        <p:txBody>
          <a:bodyPr/>
          <a:lstStyle/>
          <a:p>
            <a:fld id="{E29F3FAF-CC6A-478D-BF6B-BD1EE87BC1BE}" type="slidenum">
              <a:rPr lang="en-US" smtClean="0"/>
              <a:t>3</a:t>
            </a:fld>
            <a:endParaRPr lang="en-US"/>
          </a:p>
        </p:txBody>
      </p:sp>
    </p:spTree>
    <p:extLst>
      <p:ext uri="{BB962C8B-B14F-4D97-AF65-F5344CB8AC3E}">
        <p14:creationId xmlns:p14="http://schemas.microsoft.com/office/powerpoint/2010/main" val="10087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ADE98-66BB-8F40-063A-530D52D70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8719E-13DF-D04B-FE3E-4869094C0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FBABF-508F-CE77-5874-8B2C485D2414}"/>
              </a:ext>
            </a:extLst>
          </p:cNvPr>
          <p:cNvSpPr>
            <a:spLocks noGrp="1"/>
          </p:cNvSpPr>
          <p:nvPr>
            <p:ph type="body" idx="1"/>
          </p:nvPr>
        </p:nvSpPr>
        <p:spPr/>
        <p:txBody>
          <a:bodyPr/>
          <a:lstStyle/>
          <a:p>
            <a:r>
              <a:rPr lang="en-US"/>
              <a:t>AI-generated content may be incorrect.
---
</a:t>
            </a:r>
          </a:p>
        </p:txBody>
      </p:sp>
      <p:sp>
        <p:nvSpPr>
          <p:cNvPr id="4" name="Slide Number Placeholder 3">
            <a:extLst>
              <a:ext uri="{FF2B5EF4-FFF2-40B4-BE49-F238E27FC236}">
                <a16:creationId xmlns:a16="http://schemas.microsoft.com/office/drawing/2014/main" id="{E80524BA-1D69-3B24-3A5E-1F39DCA9870C}"/>
              </a:ext>
            </a:extLst>
          </p:cNvPr>
          <p:cNvSpPr>
            <a:spLocks noGrp="1"/>
          </p:cNvSpPr>
          <p:nvPr>
            <p:ph type="sldNum" sz="quarter" idx="5"/>
          </p:nvPr>
        </p:nvSpPr>
        <p:spPr/>
        <p:txBody>
          <a:bodyPr/>
          <a:lstStyle/>
          <a:p>
            <a:fld id="{E29F3FAF-CC6A-478D-BF6B-BD1EE87BC1BE}" type="slidenum">
              <a:rPr lang="en-US" smtClean="0"/>
              <a:t>4</a:t>
            </a:fld>
            <a:endParaRPr lang="en-US"/>
          </a:p>
        </p:txBody>
      </p:sp>
    </p:spTree>
    <p:extLst>
      <p:ext uri="{BB962C8B-B14F-4D97-AF65-F5344CB8AC3E}">
        <p14:creationId xmlns:p14="http://schemas.microsoft.com/office/powerpoint/2010/main" val="4426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https://sp-cloud.kp.org/sites/KPOCIrvineLaboratoryCentral-KPOCIrvineMOBLabAssistantHQ/_layouts/15/Doc.aspx?sourcedoc=%7B566A7744-0EAC-46AE-89A5-710F2D0DB9DE%7D&amp;file=MOB%20Processing.pptx&amp;action=edit&amp;mobileredirect=true
Draw Station Responsibilities and Initial Sorting
</a:t>
            </a:r>
          </a:p>
        </p:txBody>
      </p:sp>
      <p:sp>
        <p:nvSpPr>
          <p:cNvPr id="4" name="Slide Number Placeholder 3"/>
          <p:cNvSpPr>
            <a:spLocks noGrp="1"/>
          </p:cNvSpPr>
          <p:nvPr>
            <p:ph type="sldNum" sz="quarter" idx="5"/>
          </p:nvPr>
        </p:nvSpPr>
        <p:spPr/>
        <p:txBody>
          <a:bodyPr/>
          <a:lstStyle/>
          <a:p>
            <a:fld id="{E29F3FAF-CC6A-478D-BF6B-BD1EE87BC1BE}" type="slidenum">
              <a:rPr lang="en-US" smtClean="0"/>
              <a:t>5</a:t>
            </a:fld>
            <a:endParaRPr lang="en-US"/>
          </a:p>
        </p:txBody>
      </p:sp>
    </p:spTree>
    <p:extLst>
      <p:ext uri="{BB962C8B-B14F-4D97-AF65-F5344CB8AC3E}">
        <p14:creationId xmlns:p14="http://schemas.microsoft.com/office/powerpoint/2010/main" val="177973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https://sp-cloud.kp.org/sites/KPOCIrvineLaboratoryCentral-KPOCIrvineMOBLabAssistantHQ/_layouts/15/Doc.aspx?sourcedoc=%7B566A7744-0EAC-46AE-89A5-710F2D0DB9DE%7D&amp;file=MOB%20Processing.pptx&amp;action=edit&amp;mobileredirect=true
At the draw station, it is essential to mark OCI tubes before placing them on the racks. This task is the responsibility of the draw station personnel. Once the tubes are marked, they are placed on specimen racks that are organized by hour increments. These racks are centrally located at the MOB draw stations and are picked up hourly by the processor. The processor replaces the used rack with the next hour’s rack to ensure a continuous workflow. In the processing area, samples are sorted based on their destination—OCI versus RRL—and by type, distinguishing between blood and non-blood specimens. This initial sorting is crucial for maintaining the integrity of the samples and ensuring they are processed according to their specific requirements.
</a:t>
            </a:r>
          </a:p>
        </p:txBody>
      </p:sp>
      <p:sp>
        <p:nvSpPr>
          <p:cNvPr id="4" name="Slide Number Placeholder 3"/>
          <p:cNvSpPr>
            <a:spLocks noGrp="1"/>
          </p:cNvSpPr>
          <p:nvPr>
            <p:ph type="sldNum" sz="quarter" idx="5"/>
          </p:nvPr>
        </p:nvSpPr>
        <p:spPr/>
        <p:txBody>
          <a:bodyPr/>
          <a:lstStyle/>
          <a:p>
            <a:fld id="{E29F3FAF-CC6A-478D-BF6B-BD1EE87BC1BE}" type="slidenum">
              <a:rPr lang="en-US" smtClean="0"/>
              <a:t>6</a:t>
            </a:fld>
            <a:endParaRPr lang="en-US"/>
          </a:p>
        </p:txBody>
      </p:sp>
    </p:spTree>
    <p:extLst>
      <p:ext uri="{BB962C8B-B14F-4D97-AF65-F5344CB8AC3E}">
        <p14:creationId xmlns:p14="http://schemas.microsoft.com/office/powerpoint/2010/main" val="254148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https://sp-cloud.kp.org/sites/KPOCIrvineLaboratoryCentral-KPOCIrvineMOBLabAssistantHQ/_layouts/15/Doc.aspx?sourcedoc=%7B566A7744-0EAC-46AE-89A5-710F2D0DB9DE%7D&amp;file=MOB%20Processing.pptx&amp;action=edit&amp;mobileredirect=true
Quest samples are consolidated by temperature and sent in one bag. Gold tubes that are designated for OCI must be tagged accordingly. For shared samples, the tube should be labeled with the test label that has the shortest stability. All test labels must be affixed outside the yellow bag. This labeling is performed by the staff who collected the sample. For samples requiring aliquoting, proper labeling is essential. The process includes labeling aliquot tubes appropriately and ensuring that all necessary identifiers are present. This step ensures that samples are correctly processed and routed to their respective destinations without confusion or delay.
</a:t>
            </a:r>
          </a:p>
        </p:txBody>
      </p:sp>
      <p:sp>
        <p:nvSpPr>
          <p:cNvPr id="4" name="Slide Number Placeholder 3"/>
          <p:cNvSpPr>
            <a:spLocks noGrp="1"/>
          </p:cNvSpPr>
          <p:nvPr>
            <p:ph type="sldNum" sz="quarter" idx="5"/>
          </p:nvPr>
        </p:nvSpPr>
        <p:spPr/>
        <p:txBody>
          <a:bodyPr/>
          <a:lstStyle/>
          <a:p>
            <a:fld id="{E29F3FAF-CC6A-478D-BF6B-BD1EE87BC1BE}" type="slidenum">
              <a:rPr lang="en-US" smtClean="0"/>
              <a:t>7</a:t>
            </a:fld>
            <a:endParaRPr lang="en-US"/>
          </a:p>
        </p:txBody>
      </p:sp>
    </p:spTree>
    <p:extLst>
      <p:ext uri="{BB962C8B-B14F-4D97-AF65-F5344CB8AC3E}">
        <p14:creationId xmlns:p14="http://schemas.microsoft.com/office/powerpoint/2010/main" val="377860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https://sp-cloud.kp.org/sites/KPOCIrvineLaboratoryCentral-KPOCIrvineMOBLabAssistantHQ/_layouts/15/Doc.aspx?sourcedoc=%7B566A7744-0EAC-46AE-89A5-710F2D0DB9DE%7D&amp;file=MOB%20Processing.pptx&amp;action=edit&amp;mobileredirect=true
Temperature-Based Consolidation and Labeling
</a:t>
            </a:r>
          </a:p>
        </p:txBody>
      </p:sp>
      <p:sp>
        <p:nvSpPr>
          <p:cNvPr id="4" name="Slide Number Placeholder 3"/>
          <p:cNvSpPr>
            <a:spLocks noGrp="1"/>
          </p:cNvSpPr>
          <p:nvPr>
            <p:ph type="sldNum" sz="quarter" idx="5"/>
          </p:nvPr>
        </p:nvSpPr>
        <p:spPr/>
        <p:txBody>
          <a:bodyPr/>
          <a:lstStyle/>
          <a:p>
            <a:fld id="{E29F3FAF-CC6A-478D-BF6B-BD1EE87BC1BE}" type="slidenum">
              <a:rPr lang="en-US" smtClean="0"/>
              <a:t>8</a:t>
            </a:fld>
            <a:endParaRPr lang="en-US"/>
          </a:p>
        </p:txBody>
      </p:sp>
    </p:spTree>
    <p:extLst>
      <p:ext uri="{BB962C8B-B14F-4D97-AF65-F5344CB8AC3E}">
        <p14:creationId xmlns:p14="http://schemas.microsoft.com/office/powerpoint/2010/main" val="103028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https://sp-cloud.kp.org/sites/KPOCIrvineLaboratoryCentral-KPOCIrvineMOBLabAssistantHQ/_layouts/15/Doc.aspx?sourcedoc=%7B566A7744-0EAC-46AE-89A5-710F2D0DB9DE%7D&amp;file=MOB%20Processing.pptx&amp;action=edit&amp;mobileredirect=true
Detailed CRL Processing Instructions
</a:t>
            </a:r>
          </a:p>
        </p:txBody>
      </p:sp>
      <p:sp>
        <p:nvSpPr>
          <p:cNvPr id="4" name="Slide Number Placeholder 3"/>
          <p:cNvSpPr>
            <a:spLocks noGrp="1"/>
          </p:cNvSpPr>
          <p:nvPr>
            <p:ph type="sldNum" sz="quarter" idx="5"/>
          </p:nvPr>
        </p:nvSpPr>
        <p:spPr/>
        <p:txBody>
          <a:bodyPr/>
          <a:lstStyle/>
          <a:p>
            <a:fld id="{E29F3FAF-CC6A-478D-BF6B-BD1EE87BC1BE}" type="slidenum">
              <a:rPr lang="en-US" smtClean="0"/>
              <a:t>9</a:t>
            </a:fld>
            <a:endParaRPr lang="en-US"/>
          </a:p>
        </p:txBody>
      </p:sp>
    </p:spTree>
    <p:extLst>
      <p:ext uri="{BB962C8B-B14F-4D97-AF65-F5344CB8AC3E}">
        <p14:creationId xmlns:p14="http://schemas.microsoft.com/office/powerpoint/2010/main" val="4148180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EC014E-32E8-BC91-190E-85B3C74C9203}"/>
              </a:ext>
            </a:extLst>
          </p:cNvPr>
          <p:cNvSpPr>
            <a:spLocks noGrp="1"/>
          </p:cNvSpPr>
          <p:nvPr>
            <p:ph type="title"/>
          </p:nvPr>
        </p:nvSpPr>
        <p:spPr>
          <a:xfrm>
            <a:off x="6857998" y="964075"/>
            <a:ext cx="4654297" cy="3739896"/>
          </a:xfrm>
        </p:spPr>
        <p:txBody>
          <a:body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58000" y="4822842"/>
            <a:ext cx="4206240" cy="1380744"/>
          </a:xfrm>
        </p:spPr>
        <p:txBody>
          <a:bodyPr anchor="t" anchorCtr="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841248" y="964074"/>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noFill/>
          </a:ln>
        </p:spPr>
        <p:txBody>
          <a:bodyPr wrap="square">
            <a:noAutofit/>
          </a:bodyPr>
          <a:lstStyle>
            <a:lvl1pPr>
              <a:defRPr>
                <a:solidFill>
                  <a:schemeClr val="tx1"/>
                </a:solidFill>
              </a:defRPr>
            </a:lvl1pPr>
          </a:lstStyle>
          <a:p>
            <a:r>
              <a:rPr lang="en-US"/>
              <a:t> </a:t>
            </a:r>
          </a:p>
        </p:txBody>
      </p:sp>
      <p:sp>
        <p:nvSpPr>
          <p:cNvPr id="4" name="Date Placeholder 3">
            <a:extLst>
              <a:ext uri="{FF2B5EF4-FFF2-40B4-BE49-F238E27FC236}">
                <a16:creationId xmlns:a16="http://schemas.microsoft.com/office/drawing/2014/main" id="{EE117A08-C834-F239-A3DF-2D1295F0AE4C}"/>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2/2/2026</a:t>
            </a:fld>
            <a:endParaRPr lang="en-US"/>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23442845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1296083"/>
            <a:ext cx="4325112" cy="4265835"/>
          </a:xfrm>
        </p:spPr>
        <p:txBody>
          <a:bodyPr anchor="b" anchorCtr="0"/>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2/2/2026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91178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23192" y="921782"/>
            <a:ext cx="8012703" cy="1463040"/>
          </a:xfrm>
        </p:spPr>
        <p:txBody>
          <a:bodyPr anchor="b">
            <a:noAutofit/>
          </a:bodyPr>
          <a:lstStyle>
            <a:lvl1pPr algn="l">
              <a:defRPr sz="60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23192" y="2533094"/>
            <a:ext cx="8012694" cy="3689909"/>
          </a:xfrm>
        </p:spPr>
        <p:txBody>
          <a:bodyPr anchor="t" anchorCtr="0">
            <a:normAutofit/>
          </a:bodyPr>
          <a:lstStyle>
            <a:lvl1pPr marL="0" indent="0" algn="l">
              <a:buFont typeface="Arial" panose="020B0604020202020204" pitchFamily="34" charset="0"/>
              <a:buNone/>
              <a:defRPr sz="18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A60B404-9532-4DA8-8A40-EC339A5BE635}" type="datetime1">
              <a:rPr lang="en-US" smtClean="0"/>
              <a:pPr/>
              <a:t>2/2/2026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B899D92D-13BB-E0E1-DD69-482838D5372B}"/>
              </a:ext>
              <a:ext uri="{C183D7F6-B498-43B3-948B-1728B52AA6E4}">
                <adec:decorative xmlns:adec="http://schemas.microsoft.com/office/drawing/2017/decorative" val="1"/>
              </a:ext>
            </a:extLst>
          </p:cNvPr>
          <p:cNvCxnSpPr>
            <a:cxnSpLocks/>
          </p:cNvCxnSpPr>
          <p:nvPr userDrawn="1"/>
        </p:nvCxnSpPr>
        <p:spPr>
          <a:xfrm>
            <a:off x="1066880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28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4E9710-FA87-30E3-20CB-80AEB3E8C2A9}"/>
              </a:ext>
            </a:extLst>
          </p:cNvPr>
          <p:cNvSpPr>
            <a:spLocks noGrp="1"/>
          </p:cNvSpPr>
          <p:nvPr>
            <p:ph type="title"/>
          </p:nvPr>
        </p:nvSpPr>
        <p:spPr>
          <a:xfrm>
            <a:off x="2060880" y="365760"/>
            <a:ext cx="929292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Content Placeholder 7">
            <a:extLst>
              <a:ext uri="{FF2B5EF4-FFF2-40B4-BE49-F238E27FC236}">
                <a16:creationId xmlns:a16="http://schemas.microsoft.com/office/drawing/2014/main" id="{D0E17293-F2D5-8A51-CB65-CFF771731061}"/>
              </a:ext>
            </a:extLst>
          </p:cNvPr>
          <p:cNvSpPr>
            <a:spLocks noGrp="1"/>
          </p:cNvSpPr>
          <p:nvPr>
            <p:ph sz="quarter" idx="14"/>
          </p:nvPr>
        </p:nvSpPr>
        <p:spPr>
          <a:xfrm>
            <a:off x="2066409" y="1986161"/>
            <a:ext cx="9284368" cy="4236841"/>
          </a:xfr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29247CA6-BC1D-429A-A289-4E939E49554A}" type="datetime1">
              <a:rPr lang="en-US" smtClean="0"/>
              <a:pPr/>
              <a:t>2/2/2026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71403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a:xfrm>
            <a:off x="1060704" y="4608576"/>
            <a:ext cx="4169664" cy="1609344"/>
          </a:xfrm>
        </p:spPr>
        <p:txBody>
          <a:bodyPr anchor="t" anchorCtr="0">
            <a:noAutofit/>
          </a:bodyPr>
          <a:lstStyle>
            <a:lvl1pPr algn="ctr">
              <a:defRPr sz="44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Picture Placeholder 7">
            <a:extLst>
              <a:ext uri="{FF2B5EF4-FFF2-40B4-BE49-F238E27FC236}">
                <a16:creationId xmlns:a16="http://schemas.microsoft.com/office/drawing/2014/main" id="{4E5AAB3D-814D-597A-6ADE-F522A8116DCD}"/>
              </a:ext>
            </a:extLst>
          </p:cNvPr>
          <p:cNvSpPr>
            <a:spLocks noGrp="1"/>
          </p:cNvSpPr>
          <p:nvPr>
            <p:ph type="pic" idx="13" hasCustomPrompt="1"/>
          </p:nvPr>
        </p:nvSpPr>
        <p:spPr>
          <a:xfrm>
            <a:off x="1257301" y="1097280"/>
            <a:ext cx="3776470" cy="3168100"/>
          </a:xfrm>
          <a:custGeom>
            <a:avLst/>
            <a:gdLst>
              <a:gd name="connsiteX0" fmla="*/ 1888235 w 3776470"/>
              <a:gd name="connsiteY0" fmla="*/ 0 h 3168100"/>
              <a:gd name="connsiteX1" fmla="*/ 3776470 w 3776470"/>
              <a:gd name="connsiteY1" fmla="*/ 1888235 h 3168100"/>
              <a:gd name="connsiteX2" fmla="*/ 3776470 w 3776470"/>
              <a:gd name="connsiteY2" fmla="*/ 3168100 h 3168100"/>
              <a:gd name="connsiteX3" fmla="*/ 0 w 3776470"/>
              <a:gd name="connsiteY3" fmla="*/ 3168100 h 3168100"/>
              <a:gd name="connsiteX4" fmla="*/ 0 w 3776470"/>
              <a:gd name="connsiteY4" fmla="*/ 1888235 h 3168100"/>
              <a:gd name="connsiteX5" fmla="*/ 1888235 w 3776470"/>
              <a:gd name="connsiteY5" fmla="*/ 0 h 31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6470" h="3168100">
                <a:moveTo>
                  <a:pt x="1888235" y="0"/>
                </a:moveTo>
                <a:cubicBezTo>
                  <a:pt x="2931078" y="0"/>
                  <a:pt x="3776470" y="845392"/>
                  <a:pt x="3776470" y="1888235"/>
                </a:cubicBezTo>
                <a:lnTo>
                  <a:pt x="3776470" y="3168100"/>
                </a:lnTo>
                <a:lnTo>
                  <a:pt x="0" y="3168100"/>
                </a:lnTo>
                <a:lnTo>
                  <a:pt x="0" y="1888235"/>
                </a:lnTo>
                <a:cubicBezTo>
                  <a:pt x="0" y="845392"/>
                  <a:pt x="845392" y="0"/>
                  <a:pt x="1888235"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marL="0" indent="0">
              <a:buFont typeface="Arial" panose="020B0604020202020204" pitchFamily="34" charse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a:xfrm>
            <a:off x="7141464" y="841248"/>
            <a:ext cx="4215384" cy="5330952"/>
          </a:xfrm>
        </p:spPr>
        <p:txBody>
          <a:bodyPr anchor="ct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lvl1pPr>
              <a:defRPr>
                <a:solidFill>
                  <a:schemeClr val="tx1"/>
                </a:solidFill>
              </a:defRPr>
            </a:lvl1pPr>
          </a:lstStyle>
          <a:p>
            <a:fld id="{75E16723-2C2F-40DB-89B2-A94AAE77E75C}" type="datetime1">
              <a:rPr lang="en-US" smtClean="0"/>
              <a:pPr/>
              <a:t>2/2/2026</a:t>
            </a:fld>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lvl1pPr>
              <a:defRPr>
                <a:solidFill>
                  <a:schemeClr val="tx1"/>
                </a:solidFill>
              </a:defRPr>
            </a:lvl1pPr>
          </a:lstStyle>
          <a:p>
            <a:fld id="{2DE90F28-AFBB-4AB2-AA79-6D3F72ED131B}" type="slidenum">
              <a:rPr lang="en-US" smtClean="0"/>
              <a:pPr/>
              <a:t>‹#›</a:t>
            </a:fld>
            <a:endParaRPr lang="en-US"/>
          </a:p>
        </p:txBody>
      </p:sp>
      <p:cxnSp>
        <p:nvCxnSpPr>
          <p:cNvPr id="7" name="Straight Connector 6">
            <a:extLst>
              <a:ext uri="{FF2B5EF4-FFF2-40B4-BE49-F238E27FC236}">
                <a16:creationId xmlns:a16="http://schemas.microsoft.com/office/drawing/2014/main" id="{ECD2C868-CE73-A5B1-1389-62A23B14E008}"/>
              </a:ext>
              <a:ext uri="{C183D7F6-B498-43B3-948B-1728B52AA6E4}">
                <adec:decorative xmlns:adec="http://schemas.microsoft.com/office/drawing/2017/decorative" val="1"/>
              </a:ext>
            </a:extLst>
          </p:cNvPr>
          <p:cNvCxnSpPr>
            <a:cxnSpLocks/>
          </p:cNvCxnSpPr>
          <p:nvPr/>
        </p:nvCxnSpPr>
        <p:spPr>
          <a:xfrm>
            <a:off x="629708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94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8200" y="365760"/>
            <a:ext cx="1051560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D3196D68-1BE9-332F-CE83-CA191A09639C}"/>
              </a:ext>
            </a:extLst>
          </p:cNvPr>
          <p:cNvSpPr>
            <a:spLocks noGrp="1"/>
          </p:cNvSpPr>
          <p:nvPr>
            <p:ph sz="quarter" idx="13"/>
          </p:nvPr>
        </p:nvSpPr>
        <p:spPr>
          <a:xfrm>
            <a:off x="838200" y="2395538"/>
            <a:ext cx="10515600" cy="4097337"/>
          </a:xfr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90E4242-8CA0-457D-B3B1-7D78B4164321}" type="datetime1">
              <a:rPr lang="en-US" smtClean="0"/>
              <a:pPr/>
              <a:t>2/2/2026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8348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3102182"/>
            <a:ext cx="4325112" cy="2459736"/>
          </a:xfrm>
        </p:spPr>
        <p:txBody>
          <a:bodyPr anchor="b" anchorCtr="0"/>
          <a:lstStyle>
            <a:lvl1pPr marL="0" indent="0">
              <a:buNone/>
              <a:defRPr>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2/2/2026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4196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86384" y="2615184"/>
            <a:ext cx="3813048" cy="3557016"/>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841248"/>
            <a:ext cx="4956175" cy="3556000"/>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258B73AF-3955-4569-8B4F-B329360A9CBD}" type="datetime1">
              <a:rPr lang="en-US" smtClean="0"/>
              <a:pPr/>
              <a:t>2/2/2026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EF4378AB-83E7-8777-F6CD-8F19BA4FEE73}"/>
              </a:ext>
              <a:ext uri="{C183D7F6-B498-43B3-948B-1728B52AA6E4}">
                <adec:decorative xmlns:adec="http://schemas.microsoft.com/office/drawing/2017/decorative" val="1"/>
              </a:ext>
            </a:extLst>
          </p:cNvPr>
          <p:cNvCxnSpPr>
            <a:cxnSpLocks/>
          </p:cNvCxnSpPr>
          <p:nvPr/>
        </p:nvCxnSpPr>
        <p:spPr>
          <a:xfrm flipV="1">
            <a:off x="5016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74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358617"/>
            <a:ext cx="4145582" cy="4818062"/>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723954" y="841248"/>
            <a:ext cx="5681662" cy="4818062"/>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8695276D-BBED-48BC-B459-1E9A16CF46CD}" type="datetime1">
              <a:rPr lang="en-US" smtClean="0"/>
              <a:pPr/>
              <a:t>2/2/2026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7E04C821-A160-CE80-AFE2-D2549F9F2A41}"/>
              </a:ext>
              <a:ext uri="{C183D7F6-B498-43B3-948B-1728B52AA6E4}">
                <adec:decorative xmlns:adec="http://schemas.microsoft.com/office/drawing/2017/decorative" val="1"/>
              </a:ext>
            </a:extLst>
          </p:cNvPr>
          <p:cNvCxnSpPr>
            <a:cxnSpLocks/>
          </p:cNvCxnSpPr>
          <p:nvPr userDrawn="1"/>
        </p:nvCxnSpPr>
        <p:spPr>
          <a:xfrm flipV="1">
            <a:off x="525011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43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841248"/>
            <a:ext cx="2999232" cy="5184648"/>
          </a:xfrm>
        </p:spPr>
        <p:txBody>
          <a:bodyPr anchor="t" anchorCtr="0">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66926" y="841248"/>
            <a:ext cx="6260154" cy="5184648"/>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B0ADC593-EA98-4C39-A75F-3F3A9C691019}" type="datetime1">
              <a:rPr lang="en-US" smtClean="0"/>
              <a:pPr/>
              <a:t>2/2/2026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C8293A07-68F2-BD10-B738-E87F3F3D8CF3}"/>
              </a:ext>
              <a:ext uri="{C183D7F6-B498-43B3-948B-1728B52AA6E4}">
                <adec:decorative xmlns:adec="http://schemas.microsoft.com/office/drawing/2017/decorative" val="1"/>
              </a:ext>
            </a:extLst>
          </p:cNvPr>
          <p:cNvCxnSpPr>
            <a:cxnSpLocks/>
          </p:cNvCxnSpPr>
          <p:nvPr/>
        </p:nvCxnSpPr>
        <p:spPr>
          <a:xfrm flipV="1">
            <a:off x="418221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0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1152" y="990511"/>
            <a:ext cx="2565593" cy="1858941"/>
          </a:xfrm>
        </p:spPr>
        <p:txBody>
          <a:bodyPr anchor="b"/>
          <a:lstStyle>
            <a:lvl1pPr>
              <a:defRPr lang="en-US" sz="3200" kern="1200" dirty="0">
                <a:solidFill>
                  <a:schemeClr val="tx1"/>
                </a:solidFill>
                <a:latin typeface="+mj-lt"/>
                <a:ea typeface="+mj-ea"/>
                <a:cs typeface="+mj-cs"/>
              </a:defRPr>
            </a:lvl1pPr>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2271" y="3011335"/>
            <a:ext cx="25599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8BD5A515-9970-0784-7927-52F94C270B46}"/>
              </a:ext>
            </a:extLst>
          </p:cNvPr>
          <p:cNvSpPr>
            <a:spLocks noGrp="1"/>
          </p:cNvSpPr>
          <p:nvPr>
            <p:ph type="ftr" sz="quarter" idx="16"/>
          </p:nvPr>
        </p:nvSpPr>
        <p:spPr>
          <a:xfrm rot="5400000">
            <a:off x="10292564" y="1592958"/>
            <a:ext cx="2973522" cy="365125"/>
          </a:xfrm>
        </p:spPr>
        <p:txBody>
          <a:bodyPr/>
          <a:lstStyle>
            <a:lvl1pPr algn="l">
              <a:defRPr>
                <a:solidFill>
                  <a:schemeClr val="tx1"/>
                </a:solidFill>
              </a:defRPr>
            </a:lvl1pPr>
          </a:lstStyle>
          <a:p>
            <a:r>
              <a:rPr lang="en-US"/>
              <a:t>Sample Footer Text</a:t>
            </a:r>
          </a:p>
        </p:txBody>
      </p:sp>
      <p:sp>
        <p:nvSpPr>
          <p:cNvPr id="9" name="Date Placeholder 4">
            <a:extLst>
              <a:ext uri="{FF2B5EF4-FFF2-40B4-BE49-F238E27FC236}">
                <a16:creationId xmlns:a16="http://schemas.microsoft.com/office/drawing/2014/main" id="{8523CCEC-6BB2-B704-95E2-87FED823C5BD}"/>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2/2/2026</a:t>
            </a:fld>
            <a:endParaRPr lang="en-US"/>
          </a:p>
        </p:txBody>
      </p:sp>
      <p:sp>
        <p:nvSpPr>
          <p:cNvPr id="11" name="Slide Number Placeholder 6">
            <a:extLst>
              <a:ext uri="{FF2B5EF4-FFF2-40B4-BE49-F238E27FC236}">
                <a16:creationId xmlns:a16="http://schemas.microsoft.com/office/drawing/2014/main" id="{1208465C-8C77-73BF-D18F-D01907BAC864}"/>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cxnSp>
        <p:nvCxnSpPr>
          <p:cNvPr id="3" name="Straight Connector 2">
            <a:extLst>
              <a:ext uri="{FF2B5EF4-FFF2-40B4-BE49-F238E27FC236}">
                <a16:creationId xmlns:a16="http://schemas.microsoft.com/office/drawing/2014/main" id="{50E2A219-E459-07B3-1ED3-CBF7D239BE08}"/>
              </a:ext>
              <a:ext uri="{C183D7F6-B498-43B3-948B-1728B52AA6E4}">
                <adec:decorative xmlns:adec="http://schemas.microsoft.com/office/drawing/2017/decorative" val="1"/>
              </a:ext>
            </a:extLst>
          </p:cNvPr>
          <p:cNvCxnSpPr>
            <a:cxnSpLocks/>
          </p:cNvCxnSpPr>
          <p:nvPr userDrawn="1"/>
        </p:nvCxnSpPr>
        <p:spPr>
          <a:xfrm>
            <a:off x="832057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3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6C4595-90D4-94E6-CEBA-82807457D2BE}"/>
              </a:ext>
            </a:extLst>
          </p:cNvPr>
          <p:cNvSpPr>
            <a:spLocks noGrp="1"/>
          </p:cNvSpPr>
          <p:nvPr>
            <p:ph type="title"/>
          </p:nvPr>
        </p:nvSpPr>
        <p:spPr>
          <a:xfrm>
            <a:off x="731520" y="365760"/>
            <a:ext cx="10741152" cy="1132258"/>
          </a:xfrm>
        </p:spPr>
        <p:txBody>
          <a:bodyPr/>
          <a:lstStyle/>
          <a:p>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31520" y="1658679"/>
            <a:ext cx="10780776" cy="49250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EE6A364-A39C-470E-B89A-9BD899585684}" type="datetime1">
              <a:rPr lang="en-US" smtClean="0"/>
              <a:pPr/>
              <a:t>2/2/2026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99714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724240" cy="1858941"/>
          </a:xfrm>
        </p:spPr>
        <p:txBody>
          <a:bodyPr anchor="b"/>
          <a:lstStyle>
            <a:lvl1pPr>
              <a:defRPr lang="en-US" sz="3200" kern="1200" dirty="0">
                <a:solidFill>
                  <a:schemeClr val="tx1"/>
                </a:solidFill>
                <a:latin typeface="+mj-lt"/>
                <a:ea typeface="+mj-ea"/>
                <a:cs typeface="+mj-cs"/>
              </a:defRPr>
            </a:lvl1pPr>
          </a:lstStyle>
          <a:p>
            <a:r>
              <a:rPr lang="en-US"/>
              <a:t>Click to edit Master title style</a:t>
            </a:r>
          </a:p>
        </p:txBody>
      </p:sp>
      <p:sp>
        <p:nvSpPr>
          <p:cNvPr id="3" name="Footer Placeholder 5">
            <a:extLst>
              <a:ext uri="{FF2B5EF4-FFF2-40B4-BE49-F238E27FC236}">
                <a16:creationId xmlns:a16="http://schemas.microsoft.com/office/drawing/2014/main" id="{8B89DDCA-87DB-0908-C1FE-D16DEF719208}"/>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4" name="Date Placeholder 4">
            <a:extLst>
              <a:ext uri="{FF2B5EF4-FFF2-40B4-BE49-F238E27FC236}">
                <a16:creationId xmlns:a16="http://schemas.microsoft.com/office/drawing/2014/main" id="{8EBE519D-028D-D854-9791-84D8B687B3A9}"/>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2/2/2026</a:t>
            </a:fld>
            <a:endParaRPr lang="en-US"/>
          </a:p>
        </p:txBody>
      </p:sp>
      <p:sp>
        <p:nvSpPr>
          <p:cNvPr id="9" name="Slide Number Placeholder 6">
            <a:extLst>
              <a:ext uri="{FF2B5EF4-FFF2-40B4-BE49-F238E27FC236}">
                <a16:creationId xmlns:a16="http://schemas.microsoft.com/office/drawing/2014/main" id="{EAF697B0-B4E5-EE0F-75F1-242A9E4FB1F7}"/>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0" y="3011335"/>
            <a:ext cx="27182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a:t> </a:t>
            </a:r>
          </a:p>
        </p:txBody>
      </p:sp>
      <p:cxnSp>
        <p:nvCxnSpPr>
          <p:cNvPr id="5" name="Straight Connector 4">
            <a:extLst>
              <a:ext uri="{FF2B5EF4-FFF2-40B4-BE49-F238E27FC236}">
                <a16:creationId xmlns:a16="http://schemas.microsoft.com/office/drawing/2014/main" id="{EA233B23-1BCB-72C2-12F6-A6A2A66483EC}"/>
              </a:ext>
              <a:ext uri="{C183D7F6-B498-43B3-948B-1728B52AA6E4}">
                <adec:decorative xmlns:adec="http://schemas.microsoft.com/office/drawing/2017/decorative" val="1"/>
              </a:ext>
            </a:extLst>
          </p:cNvPr>
          <p:cNvCxnSpPr>
            <a:cxnSpLocks/>
          </p:cNvCxnSpPr>
          <p:nvPr userDrawn="1"/>
        </p:nvCxnSpPr>
        <p:spPr>
          <a:xfrm>
            <a:off x="385905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690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03520" y="548640"/>
            <a:ext cx="6093225" cy="1143000"/>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03520" y="1828800"/>
            <a:ext cx="6071616"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DF483F68-3490-71E7-A7DA-DA46BC485F75}"/>
              </a:ext>
              <a:ext uri="{C183D7F6-B498-43B3-948B-1728B52AA6E4}">
                <adec:decorative xmlns:adec="http://schemas.microsoft.com/office/drawing/2017/decorative" val="1"/>
              </a:ext>
            </a:extLst>
          </p:cNvPr>
          <p:cNvCxnSpPr>
            <a:cxnSpLocks/>
          </p:cNvCxnSpPr>
          <p:nvPr/>
        </p:nvCxnSpPr>
        <p:spPr>
          <a:xfrm>
            <a:off x="479715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9345FA4-0621-D8F1-73D0-046B7F4D7713}"/>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2/2/2026</a:t>
            </a:fld>
            <a:endParaRPr lang="en-US"/>
          </a:p>
        </p:txBody>
      </p:sp>
      <p:sp>
        <p:nvSpPr>
          <p:cNvPr id="9" name="Footer Placeholder 8">
            <a:extLst>
              <a:ext uri="{FF2B5EF4-FFF2-40B4-BE49-F238E27FC236}">
                <a16:creationId xmlns:a16="http://schemas.microsoft.com/office/drawing/2014/main" id="{84C51678-E871-8AD4-08DA-BF7B7013A356}"/>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3CD01CE4-E064-7D2F-7D3A-9DA85E2777F2}"/>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045954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48640"/>
            <a:ext cx="6135624" cy="1143000"/>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28800"/>
            <a:ext cx="6135624"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6" name="Straight Connector 5">
            <a:extLst>
              <a:ext uri="{FF2B5EF4-FFF2-40B4-BE49-F238E27FC236}">
                <a16:creationId xmlns:a16="http://schemas.microsoft.com/office/drawing/2014/main" id="{9BC07157-DE89-FE2F-0547-2E4055913A13}"/>
              </a:ext>
              <a:ext uri="{C183D7F6-B498-43B3-948B-1728B52AA6E4}">
                <adec:decorative xmlns:adec="http://schemas.microsoft.com/office/drawing/2017/decorative" val="1"/>
              </a:ext>
            </a:extLst>
          </p:cNvPr>
          <p:cNvCxnSpPr>
            <a:cxnSpLocks/>
          </p:cNvCxnSpPr>
          <p:nvPr/>
        </p:nvCxnSpPr>
        <p:spPr>
          <a:xfrm>
            <a:off x="7382022"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F7A0C5A-6673-53CC-030B-67BA133D9741}"/>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2/2/2026</a:t>
            </a:fld>
            <a:endParaRPr lang="en-US"/>
          </a:p>
        </p:txBody>
      </p:sp>
      <p:sp>
        <p:nvSpPr>
          <p:cNvPr id="7" name="Footer Placeholder 6">
            <a:extLst>
              <a:ext uri="{FF2B5EF4-FFF2-40B4-BE49-F238E27FC236}">
                <a16:creationId xmlns:a16="http://schemas.microsoft.com/office/drawing/2014/main" id="{92521688-F793-E4F2-732B-EEE6F58B758E}"/>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2DDBE29E-7417-B57C-BA94-1DBC14BE461B}"/>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15144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8056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48056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66BBA9B-B728-DC67-AD0E-8B0CD6B2553B}"/>
              </a:ext>
              <a:ext uri="{C183D7F6-B498-43B3-948B-1728B52AA6E4}">
                <adec:decorative xmlns:adec="http://schemas.microsoft.com/office/drawing/2017/decorative" val="1"/>
              </a:ext>
            </a:extLst>
          </p:cNvPr>
          <p:cNvCxnSpPr>
            <a:cxnSpLocks/>
          </p:cNvCxnSpPr>
          <p:nvPr userDrawn="1"/>
        </p:nvCxnSpPr>
        <p:spPr>
          <a:xfrm>
            <a:off x="401402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CD3AF4A-6CE8-D602-8B43-2DBEE16BF05E}"/>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2/2/2026</a:t>
            </a:fld>
            <a:endParaRPr lang="en-US"/>
          </a:p>
        </p:txBody>
      </p:sp>
      <p:sp>
        <p:nvSpPr>
          <p:cNvPr id="9" name="Footer Placeholder 8">
            <a:extLst>
              <a:ext uri="{FF2B5EF4-FFF2-40B4-BE49-F238E27FC236}">
                <a16:creationId xmlns:a16="http://schemas.microsoft.com/office/drawing/2014/main" id="{767E8268-A223-BA56-F272-53477C7091D7}"/>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94F7843C-45BC-E180-EC40-8C80397FBC9E}"/>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4170001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4" name="Straight Connector 3">
            <a:extLst>
              <a:ext uri="{FF2B5EF4-FFF2-40B4-BE49-F238E27FC236}">
                <a16:creationId xmlns:a16="http://schemas.microsoft.com/office/drawing/2014/main" id="{3C626C00-7A36-46A2-880D-F484910B3412}"/>
              </a:ext>
              <a:ext uri="{C183D7F6-B498-43B3-948B-1728B52AA6E4}">
                <adec:decorative xmlns:adec="http://schemas.microsoft.com/office/drawing/2017/decorative" val="1"/>
              </a:ext>
            </a:extLst>
          </p:cNvPr>
          <p:cNvCxnSpPr>
            <a:cxnSpLocks/>
          </p:cNvCxnSpPr>
          <p:nvPr userDrawn="1"/>
        </p:nvCxnSpPr>
        <p:spPr>
          <a:xfrm>
            <a:off x="8077761"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8FF6D8B-36A2-DF79-CDB9-885694DCA71D}"/>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2/2/2026</a:t>
            </a:fld>
            <a:endParaRPr lang="en-US"/>
          </a:p>
        </p:txBody>
      </p:sp>
      <p:sp>
        <p:nvSpPr>
          <p:cNvPr id="5" name="Footer Placeholder 4">
            <a:extLst>
              <a:ext uri="{FF2B5EF4-FFF2-40B4-BE49-F238E27FC236}">
                <a16:creationId xmlns:a16="http://schemas.microsoft.com/office/drawing/2014/main" id="{63A2396A-E38F-CC9C-7303-71F99D082082}"/>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483B0E4B-031C-4F2A-1993-D824DD71F7DE}"/>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621296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32320" y="584339"/>
            <a:ext cx="4361688" cy="1261714"/>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32320" y="1979463"/>
            <a:ext cx="4362450" cy="43292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FFBFE376-D742-D564-3921-9EE06C25A99D}"/>
              </a:ext>
              <a:ext uri="{C183D7F6-B498-43B3-948B-1728B52AA6E4}">
                <adec:decorative xmlns:adec="http://schemas.microsoft.com/office/drawing/2017/decorative" val="1"/>
              </a:ext>
            </a:extLst>
          </p:cNvPr>
          <p:cNvCxnSpPr>
            <a:cxnSpLocks/>
          </p:cNvCxnSpPr>
          <p:nvPr userDrawn="1"/>
        </p:nvCxnSpPr>
        <p:spPr>
          <a:xfrm>
            <a:off x="66160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5BE6B84-4C67-D49C-27F8-C862E16A8FF8}"/>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2/2/2026</a:t>
            </a:fld>
            <a:endParaRPr lang="en-US"/>
          </a:p>
        </p:txBody>
      </p:sp>
      <p:sp>
        <p:nvSpPr>
          <p:cNvPr id="7" name="Footer Placeholder 6">
            <a:extLst>
              <a:ext uri="{FF2B5EF4-FFF2-40B4-BE49-F238E27FC236}">
                <a16:creationId xmlns:a16="http://schemas.microsoft.com/office/drawing/2014/main" id="{38CDB1B9-EC53-82AC-9108-F0D1BBC43917}"/>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E60BD4C5-5651-77FA-20CA-3D813654A922}"/>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2409897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4361688" cy="1262639"/>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979461"/>
            <a:ext cx="4360863" cy="43292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5" name="Straight Connector 4">
            <a:extLst>
              <a:ext uri="{FF2B5EF4-FFF2-40B4-BE49-F238E27FC236}">
                <a16:creationId xmlns:a16="http://schemas.microsoft.com/office/drawing/2014/main" id="{1481977D-48BC-F135-96F9-1655E4BEE673}"/>
              </a:ext>
              <a:ext uri="{C183D7F6-B498-43B3-948B-1728B52AA6E4}">
                <adec:decorative xmlns:adec="http://schemas.microsoft.com/office/drawing/2017/decorative" val="1"/>
              </a:ext>
            </a:extLst>
          </p:cNvPr>
          <p:cNvCxnSpPr>
            <a:cxnSpLocks/>
          </p:cNvCxnSpPr>
          <p:nvPr userDrawn="1"/>
        </p:nvCxnSpPr>
        <p:spPr>
          <a:xfrm>
            <a:off x="573212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EA981C2C-E0DD-29A7-8209-50D664881524}"/>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2/2/2026</a:t>
            </a:fld>
            <a:endParaRPr lang="en-US"/>
          </a:p>
        </p:txBody>
      </p:sp>
      <p:sp>
        <p:nvSpPr>
          <p:cNvPr id="6" name="Footer Placeholder 4">
            <a:extLst>
              <a:ext uri="{FF2B5EF4-FFF2-40B4-BE49-F238E27FC236}">
                <a16:creationId xmlns:a16="http://schemas.microsoft.com/office/drawing/2014/main" id="{D205369F-8CCB-402F-9055-2BF12262B54D}"/>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7" name="Slide Number Placeholder 5">
            <a:extLst>
              <a:ext uri="{FF2B5EF4-FFF2-40B4-BE49-F238E27FC236}">
                <a16:creationId xmlns:a16="http://schemas.microsoft.com/office/drawing/2014/main" id="{133591F2-4BD3-37D0-B00E-B2CD5F47A36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611819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4572000" cy="932688"/>
          </a:xfrm>
        </p:spPr>
        <p:txBody>
          <a:bodyPr anchor="b"/>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380744"/>
            <a:ext cx="4572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5" name="Straight Connector 4">
            <a:extLst>
              <a:ext uri="{FF2B5EF4-FFF2-40B4-BE49-F238E27FC236}">
                <a16:creationId xmlns:a16="http://schemas.microsoft.com/office/drawing/2014/main" id="{B18BEB48-A052-9364-6EF6-F698004CA571}"/>
              </a:ext>
              <a:ext uri="{C183D7F6-B498-43B3-948B-1728B52AA6E4}">
                <adec:decorative xmlns:adec="http://schemas.microsoft.com/office/drawing/2017/decorative" val="1"/>
              </a:ext>
            </a:extLst>
          </p:cNvPr>
          <p:cNvCxnSpPr>
            <a:cxnSpLocks/>
          </p:cNvCxnSpPr>
          <p:nvPr userDrawn="1"/>
        </p:nvCxnSpPr>
        <p:spPr>
          <a:xfrm>
            <a:off x="591172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417D8113-ECE6-D6F5-9CA4-C96A535F4799}"/>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2/2/2026</a:t>
            </a:fld>
            <a:endParaRPr lang="en-US"/>
          </a:p>
        </p:txBody>
      </p:sp>
      <p:sp>
        <p:nvSpPr>
          <p:cNvPr id="6" name="Footer Placeholder 4">
            <a:extLst>
              <a:ext uri="{FF2B5EF4-FFF2-40B4-BE49-F238E27FC236}">
                <a16:creationId xmlns:a16="http://schemas.microsoft.com/office/drawing/2014/main" id="{629A0137-F97A-8194-464D-3B7D4814A8AE}"/>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7" name="Slide Number Placeholder 5">
            <a:extLst>
              <a:ext uri="{FF2B5EF4-FFF2-40B4-BE49-F238E27FC236}">
                <a16:creationId xmlns:a16="http://schemas.microsoft.com/office/drawing/2014/main" id="{E3FE5686-63A9-B1A1-5734-F96A96514650}"/>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715171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46720" y="583413"/>
            <a:ext cx="3566160" cy="1527048"/>
          </a:xfrm>
        </p:spPr>
        <p:txBody>
          <a:bodyPr anchor="b">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046720" y="2212975"/>
            <a:ext cx="3566160"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1F1B67D-ECBB-854F-CC29-CAAA9DB18E34}"/>
              </a:ext>
              <a:ext uri="{C183D7F6-B498-43B3-948B-1728B52AA6E4}">
                <adec:decorative xmlns:adec="http://schemas.microsoft.com/office/drawing/2017/decorative" val="1"/>
              </a:ext>
            </a:extLst>
          </p:cNvPr>
          <p:cNvCxnSpPr>
            <a:cxnSpLocks/>
          </p:cNvCxnSpPr>
          <p:nvPr userDrawn="1"/>
        </p:nvCxnSpPr>
        <p:spPr>
          <a:xfrm>
            <a:off x="7582129"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B4A8E04B-FD21-4A20-D196-257B310FD4B4}"/>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2/2/2026</a:t>
            </a:fld>
            <a:endParaRPr lang="en-US"/>
          </a:p>
        </p:txBody>
      </p:sp>
      <p:sp>
        <p:nvSpPr>
          <p:cNvPr id="9" name="Footer Placeholder 8">
            <a:extLst>
              <a:ext uri="{FF2B5EF4-FFF2-40B4-BE49-F238E27FC236}">
                <a16:creationId xmlns:a16="http://schemas.microsoft.com/office/drawing/2014/main" id="{4FB7A9C8-9922-276E-D7E7-BA37C3C590DA}"/>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C7BD9853-F841-5935-2E22-F5DA78B10918}"/>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516201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3401568" cy="1527048"/>
          </a:xfrm>
        </p:spPr>
        <p:txBody>
          <a:bodyPr anchor="b">
            <a:norm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2212975"/>
            <a:ext cx="3401568"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a:t> </a:t>
            </a:r>
          </a:p>
        </p:txBody>
      </p:sp>
      <p:cxnSp>
        <p:nvCxnSpPr>
          <p:cNvPr id="5" name="Straight Connector 4">
            <a:extLst>
              <a:ext uri="{FF2B5EF4-FFF2-40B4-BE49-F238E27FC236}">
                <a16:creationId xmlns:a16="http://schemas.microsoft.com/office/drawing/2014/main" id="{E88ED8BF-3BC1-C0A7-67E1-8F6CE5DBA66D}"/>
              </a:ext>
              <a:ext uri="{C183D7F6-B498-43B3-948B-1728B52AA6E4}">
                <adec:decorative xmlns:adec="http://schemas.microsoft.com/office/drawing/2017/decorative" val="1"/>
              </a:ext>
            </a:extLst>
          </p:cNvPr>
          <p:cNvCxnSpPr>
            <a:cxnSpLocks/>
          </p:cNvCxnSpPr>
          <p:nvPr userDrawn="1"/>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72C41D87-A2F7-832F-EE5D-4A82C0898306}"/>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2/2/2026</a:t>
            </a:fld>
            <a:endParaRPr lang="en-US"/>
          </a:p>
        </p:txBody>
      </p:sp>
      <p:sp>
        <p:nvSpPr>
          <p:cNvPr id="6" name="Footer Placeholder 4">
            <a:extLst>
              <a:ext uri="{FF2B5EF4-FFF2-40B4-BE49-F238E27FC236}">
                <a16:creationId xmlns:a16="http://schemas.microsoft.com/office/drawing/2014/main" id="{B2FFE48E-EFB9-58B7-9159-E1F3B1F35D72}"/>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7" name="Slide Number Placeholder 5">
            <a:extLst>
              <a:ext uri="{FF2B5EF4-FFF2-40B4-BE49-F238E27FC236}">
                <a16:creationId xmlns:a16="http://schemas.microsoft.com/office/drawing/2014/main" id="{C03AB52F-F281-1BB9-9D9F-9FC67E6B879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207104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18032"/>
            <a:ext cx="10972800" cy="786384"/>
          </a:xfrm>
        </p:spPr>
        <p:txBody>
          <a:bodyPr anchor="b">
            <a:normAutofit/>
          </a:bodyPr>
          <a:lstStyle>
            <a:lvl1pPr algn="ctr">
              <a:defRPr sz="4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72629"/>
            <a:ext cx="10972800" cy="480373"/>
          </a:xfrm>
        </p:spPr>
        <p:txBody>
          <a:bodyPr anchor="t">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6" name="Footer Placeholder 5">
            <a:extLst>
              <a:ext uri="{FF2B5EF4-FFF2-40B4-BE49-F238E27FC236}">
                <a16:creationId xmlns:a16="http://schemas.microsoft.com/office/drawing/2014/main" id="{8C88BD73-E6AB-68A9-F41B-313E0C44777C}"/>
              </a:ext>
            </a:extLst>
          </p:cNvPr>
          <p:cNvSpPr>
            <a:spLocks noGrp="1"/>
          </p:cNvSpPr>
          <p:nvPr>
            <p:ph type="ftr" sz="quarter" idx="15"/>
          </p:nvPr>
        </p:nvSpPr>
        <p:spPr>
          <a:xfrm rot="16200000">
            <a:off x="-396119" y="5787191"/>
            <a:ext cx="1503444" cy="365125"/>
          </a:xfrm>
        </p:spPr>
        <p:txBody>
          <a:bodyPr/>
          <a:lstStyle/>
          <a:p>
            <a:r>
              <a:rPr lang="en-US"/>
              <a:t>Sample Footer Text</a:t>
            </a:r>
          </a:p>
        </p:txBody>
      </p:sp>
      <p:sp>
        <p:nvSpPr>
          <p:cNvPr id="5" name="Date Placeholder 4">
            <a:extLst>
              <a:ext uri="{FF2B5EF4-FFF2-40B4-BE49-F238E27FC236}">
                <a16:creationId xmlns:a16="http://schemas.microsoft.com/office/drawing/2014/main" id="{BEAA6162-61A3-2C41-311C-F407FC4B4DA9}"/>
              </a:ext>
            </a:extLst>
          </p:cNvPr>
          <p:cNvSpPr>
            <a:spLocks noGrp="1"/>
          </p:cNvSpPr>
          <p:nvPr>
            <p:ph type="dt" sz="half" idx="14"/>
          </p:nvPr>
        </p:nvSpPr>
        <p:spPr/>
        <p:txBody>
          <a:bodyPr/>
          <a:lstStyle/>
          <a:p>
            <a:fld id="{7FA43F5B-065E-43CE-B3FD-98C48A6F94D7}" type="datetime1">
              <a:rPr lang="en-US" smtClean="0"/>
              <a:t>2/2/2026</a:t>
            </a:fld>
            <a:endParaRPr lang="en-US"/>
          </a:p>
        </p:txBody>
      </p:sp>
      <p:cxnSp>
        <p:nvCxnSpPr>
          <p:cNvPr id="4" name="Straight Connector 3">
            <a:extLst>
              <a:ext uri="{FF2B5EF4-FFF2-40B4-BE49-F238E27FC236}">
                <a16:creationId xmlns:a16="http://schemas.microsoft.com/office/drawing/2014/main" id="{1DABF624-39B6-C7A2-98E7-26593626B429}"/>
              </a:ext>
              <a:ext uri="{C183D7F6-B498-43B3-948B-1728B52AA6E4}">
                <adec:decorative xmlns:adec="http://schemas.microsoft.com/office/drawing/2017/decorative" val="1"/>
              </a:ext>
            </a:extLst>
          </p:cNvPr>
          <p:cNvCxnSpPr>
            <a:cxnSpLocks/>
          </p:cNvCxnSpPr>
          <p:nvPr userDrawn="1"/>
        </p:nvCxnSpPr>
        <p:spPr>
          <a:xfrm flipH="1">
            <a:off x="4" y="498994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E6B102F-64E7-9387-1F8F-DB4AC825773A}"/>
              </a:ext>
            </a:extLst>
          </p:cNvPr>
          <p:cNvSpPr>
            <a:spLocks noGrp="1"/>
          </p:cNvSpPr>
          <p:nvPr>
            <p:ph type="sldNum" sz="quarter" idx="16"/>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31937050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012268"/>
            <a:ext cx="3739896" cy="1390330"/>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4" name="Footer Placeholder 5">
            <a:extLst>
              <a:ext uri="{FF2B5EF4-FFF2-40B4-BE49-F238E27FC236}">
                <a16:creationId xmlns:a16="http://schemas.microsoft.com/office/drawing/2014/main" id="{485E715F-A05B-F2BC-ABF4-447E9B58E0C2}"/>
              </a:ext>
            </a:extLst>
          </p:cNvPr>
          <p:cNvSpPr>
            <a:spLocks noGrp="1"/>
          </p:cNvSpPr>
          <p:nvPr>
            <p:ph type="ftr" sz="quarter" idx="15"/>
          </p:nvPr>
        </p:nvSpPr>
        <p:spPr>
          <a:xfrm rot="16200000">
            <a:off x="-499001" y="5684309"/>
            <a:ext cx="1709209" cy="365125"/>
          </a:xfrm>
        </p:spPr>
        <p:txBody>
          <a:body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6320" y="5012267"/>
            <a:ext cx="6400800" cy="1390330"/>
          </a:xfrm>
        </p:spPr>
        <p:txBody>
          <a:bodyPr>
            <a:noAutofit/>
          </a:bodyPr>
          <a:lstStyle>
            <a:lvl1pPr marL="0" indent="0">
              <a:buFont typeface="Arial" panose="020B0604020202020204" pitchFamily="34" charset="0"/>
              <a:buNone/>
              <a:defRPr sz="1800">
                <a:solidFill>
                  <a:schemeClr val="tx1"/>
                </a:solidFill>
              </a:defRPr>
            </a:lvl1pPr>
            <a:lvl2pPr marL="228600" indent="0">
              <a:buFont typeface="Arial" panose="020B0604020202020204" pitchFamily="34" charset="0"/>
              <a:buNone/>
              <a:defRPr sz="1600">
                <a:solidFill>
                  <a:schemeClr val="tx1"/>
                </a:solidFill>
              </a:defRPr>
            </a:lvl2pPr>
            <a:lvl3pPr marL="457200" indent="0">
              <a:buFont typeface="Arial" panose="020B0604020202020204" pitchFamily="34" charset="0"/>
              <a:buNone/>
              <a:defRPr sz="1400">
                <a:solidFill>
                  <a:schemeClr val="tx1"/>
                </a:solidFill>
              </a:defRPr>
            </a:lvl3pPr>
            <a:lvl4pPr marL="685800" indent="0">
              <a:buFont typeface="Arial" panose="020B0604020202020204" pitchFamily="34" charset="0"/>
              <a:buNone/>
              <a:defRPr sz="1200">
                <a:solidFill>
                  <a:schemeClr val="tx1"/>
                </a:solidFill>
              </a:defRPr>
            </a:lvl4pPr>
            <a:lvl5pPr marL="914400" indent="0">
              <a:buFont typeface="Arial" panose="020B0604020202020204" pitchFamily="34" charset="0"/>
              <a:buNone/>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5400000">
            <a:off x="11173959" y="5435073"/>
            <a:ext cx="1210734" cy="365125"/>
          </a:xfrm>
        </p:spPr>
        <p:txBody>
          <a:bodyPr/>
          <a:lstStyle>
            <a:lvl1pPr>
              <a:defRPr>
                <a:solidFill>
                  <a:schemeClr val="tx1"/>
                </a:solidFill>
              </a:defRPr>
            </a:lvl1pPr>
          </a:lstStyle>
          <a:p>
            <a:fld id="{ADC8C146-0A20-4029-98D5-9A42EEDF8B24}" type="datetime1">
              <a:rPr lang="en-US" smtClean="0"/>
              <a:pPr/>
              <a:t>2/2/2026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2A2B6090-1D21-5610-7943-4C4F96A6C767}"/>
              </a:ext>
              <a:ext uri="{C183D7F6-B498-43B3-948B-1728B52AA6E4}">
                <adec:decorative xmlns:adec="http://schemas.microsoft.com/office/drawing/2017/decorative" val="1"/>
              </a:ext>
            </a:extLst>
          </p:cNvPr>
          <p:cNvCxnSpPr>
            <a:cxnSpLocks/>
          </p:cNvCxnSpPr>
          <p:nvPr/>
        </p:nvCxnSpPr>
        <p:spPr>
          <a:xfrm flipH="1">
            <a:off x="0" y="463823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646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162317"/>
            <a:ext cx="2953618" cy="1892808"/>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3" name="Straight Connector 2">
            <a:extLst>
              <a:ext uri="{FF2B5EF4-FFF2-40B4-BE49-F238E27FC236}">
                <a16:creationId xmlns:a16="http://schemas.microsoft.com/office/drawing/2014/main" id="{2405500C-1C2B-4DBE-7BD5-6BEE65AA2531}"/>
              </a:ext>
              <a:ext uri="{C183D7F6-B498-43B3-948B-1728B52AA6E4}">
                <adec:decorative xmlns:adec="http://schemas.microsoft.com/office/drawing/2017/decorative" val="1"/>
              </a:ext>
            </a:extLst>
          </p:cNvPr>
          <p:cNvCxnSpPr>
            <a:cxnSpLocks/>
          </p:cNvCxnSpPr>
          <p:nvPr/>
        </p:nvCxnSpPr>
        <p:spPr>
          <a:xfrm flipH="1">
            <a:off x="0" y="3784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EFC0BAFC-A983-7661-7BE4-9CB4E1AAE80B}"/>
              </a:ext>
            </a:extLst>
          </p:cNvPr>
          <p:cNvSpPr>
            <a:spLocks noGrp="1"/>
          </p:cNvSpPr>
          <p:nvPr>
            <p:ph type="ftr" sz="quarter" idx="16"/>
          </p:nvPr>
        </p:nvSpPr>
        <p:spPr>
          <a:xfrm rot="16200000" flipH="1">
            <a:off x="-923978" y="5259333"/>
            <a:ext cx="2559157" cy="365125"/>
          </a:xfrm>
        </p:spPr>
        <p:txBody>
          <a:body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840480" y="4162318"/>
            <a:ext cx="7589520" cy="2240280"/>
          </a:xfrm>
        </p:spPr>
        <p:txBody>
          <a:bodyPr>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273E16F8-613D-6FF2-3AAE-FB4255DC1EF7}"/>
              </a:ext>
            </a:extLst>
          </p:cNvPr>
          <p:cNvSpPr>
            <a:spLocks noGrp="1"/>
          </p:cNvSpPr>
          <p:nvPr>
            <p:ph type="dt" sz="half" idx="15"/>
          </p:nvPr>
        </p:nvSpPr>
        <p:spPr/>
        <p:txBody>
          <a:bodyPr/>
          <a:lstStyle/>
          <a:p>
            <a:fld id="{7FA43F5B-065E-43CE-B3FD-98C48A6F94D7}" type="datetime1">
              <a:rPr lang="en-US" smtClean="0"/>
              <a:t>2/2/2026</a:t>
            </a:fld>
            <a:endParaRPr lang="en-US"/>
          </a:p>
        </p:txBody>
      </p:sp>
      <p:sp>
        <p:nvSpPr>
          <p:cNvPr id="12" name="Slide Number Placeholder 11">
            <a:extLst>
              <a:ext uri="{FF2B5EF4-FFF2-40B4-BE49-F238E27FC236}">
                <a16:creationId xmlns:a16="http://schemas.microsoft.com/office/drawing/2014/main" id="{64EC89D4-F3C3-252D-E57A-D34A76D8BD1E}"/>
              </a:ext>
            </a:extLst>
          </p:cNvPr>
          <p:cNvSpPr>
            <a:spLocks noGrp="1"/>
          </p:cNvSpPr>
          <p:nvPr>
            <p:ph type="sldNum" sz="quarter" idx="17"/>
          </p:nvPr>
        </p:nvSpPr>
        <p:spPr>
          <a:xfrm>
            <a:off x="11512296" y="6356350"/>
            <a:ext cx="574620" cy="365125"/>
          </a:xfrm>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969716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813647"/>
            <a:ext cx="2953618" cy="1892808"/>
          </a:xfrm>
        </p:spPr>
        <p:txBody>
          <a:bodyPr anchor="b" anchorCtr="0">
            <a:normAutofit/>
          </a:bodyPr>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1C5DDB1-0680-6692-8E8B-F9D50E915262}"/>
              </a:ext>
            </a:extLst>
          </p:cNvPr>
          <p:cNvSpPr>
            <a:spLocks noGrp="1"/>
          </p:cNvSpPr>
          <p:nvPr>
            <p:ph type="ftr" sz="quarter" idx="16"/>
          </p:nvPr>
        </p:nvSpPr>
        <p:spPr>
          <a:xfrm rot="16200000" flipH="1">
            <a:off x="-853249" y="1315045"/>
            <a:ext cx="2417698" cy="365125"/>
          </a:xfrm>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66175"/>
            <a:ext cx="7409228" cy="2240280"/>
          </a:xfrm>
        </p:spPr>
        <p:txBody>
          <a:bodyPr anchor="b" anchorCtr="0">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65DF332-3FBA-2C89-59F5-FA1778C4985A}"/>
              </a:ext>
            </a:extLst>
          </p:cNvPr>
          <p:cNvSpPr>
            <a:spLocks noGrp="1"/>
          </p:cNvSpPr>
          <p:nvPr>
            <p:ph type="dt" sz="half" idx="15"/>
          </p:nvPr>
        </p:nvSpPr>
        <p:spPr>
          <a:xfrm rot="5400000">
            <a:off x="10902234" y="1160706"/>
            <a:ext cx="1754184" cy="365125"/>
          </a:xfrm>
        </p:spPr>
        <p:txBody>
          <a:bodyPr/>
          <a:lstStyle>
            <a:lvl1pPr>
              <a:defRPr>
                <a:solidFill>
                  <a:schemeClr val="tx1"/>
                </a:solidFill>
              </a:defRPr>
            </a:lvl1pPr>
          </a:lstStyle>
          <a:p>
            <a:fld id="{7FA43F5B-065E-43CE-B3FD-98C48A6F94D7}" type="datetime1">
              <a:rPr lang="en-US" smtClean="0"/>
              <a:pPr/>
              <a:t>2/2/2026</a:t>
            </a:fld>
            <a:endParaRPr lang="en-US"/>
          </a:p>
        </p:txBody>
      </p:sp>
      <p:sp>
        <p:nvSpPr>
          <p:cNvPr id="9" name="Slide Number Placeholder 8">
            <a:extLst>
              <a:ext uri="{FF2B5EF4-FFF2-40B4-BE49-F238E27FC236}">
                <a16:creationId xmlns:a16="http://schemas.microsoft.com/office/drawing/2014/main" id="{BB9E9CA5-FE3A-8B3B-FD85-EEC977EA262E}"/>
              </a:ext>
            </a:extLst>
          </p:cNvPr>
          <p:cNvSpPr>
            <a:spLocks noGrp="1"/>
          </p:cNvSpPr>
          <p:nvPr>
            <p:ph type="sldNum" sz="quarter" idx="17"/>
          </p:nvPr>
        </p:nvSpPr>
        <p:spPr>
          <a:xfrm>
            <a:off x="11512296" y="2353708"/>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5" name="Straight Connector 4">
            <a:extLst>
              <a:ext uri="{FF2B5EF4-FFF2-40B4-BE49-F238E27FC236}">
                <a16:creationId xmlns:a16="http://schemas.microsoft.com/office/drawing/2014/main" id="{98916A20-C6D4-6297-2A89-F60B0B6DAF9A}"/>
              </a:ext>
              <a:ext uri="{C183D7F6-B498-43B3-948B-1728B52AA6E4}">
                <adec:decorative xmlns:adec="http://schemas.microsoft.com/office/drawing/2017/decorative" val="1"/>
              </a:ext>
            </a:extLst>
          </p:cNvPr>
          <p:cNvCxnSpPr>
            <a:cxnSpLocks/>
          </p:cNvCxnSpPr>
          <p:nvPr userDrawn="1"/>
        </p:nvCxnSpPr>
        <p:spPr>
          <a:xfrm flipH="1">
            <a:off x="0" y="3071719"/>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77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5577840"/>
            <a:ext cx="10972802" cy="970463"/>
          </a:xfrm>
        </p:spPr>
        <p:txBody>
          <a:bodyPr anchor="t" anchorCtr="0"/>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0" name="Picture Placeholder 9">
            <a:extLst>
              <a:ext uri="{FF2B5EF4-FFF2-40B4-BE49-F238E27FC236}">
                <a16:creationId xmlns:a16="http://schemas.microsoft.com/office/drawing/2014/main" id="{F715F3DA-3DCE-67E6-E94C-48C96A36C98B}"/>
              </a:ext>
            </a:extLst>
          </p:cNvPr>
          <p:cNvSpPr>
            <a:spLocks noGrp="1"/>
          </p:cNvSpPr>
          <p:nvPr>
            <p:ph type="pic" sz="quarter" idx="13" hasCustomPrompt="1"/>
          </p:nvPr>
        </p:nvSpPr>
        <p:spPr>
          <a:xfrm>
            <a:off x="640080" y="365760"/>
            <a:ext cx="5898743" cy="4425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950303" y="365760"/>
            <a:ext cx="4571137" cy="4428871"/>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4766791B-F730-470C-BD5E-FFF8D449589F}" type="datetime1">
              <a:rPr lang="en-US" smtClean="0"/>
              <a:pPr/>
              <a:t>2/2/2026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F5EDA098-8E4B-3EB1-646C-4227A3202019}"/>
              </a:ext>
              <a:ext uri="{C183D7F6-B498-43B3-948B-1728B52AA6E4}">
                <adec:decorative xmlns:adec="http://schemas.microsoft.com/office/drawing/2017/decorative" val="1"/>
              </a:ext>
            </a:extLst>
          </p:cNvPr>
          <p:cNvCxnSpPr>
            <a:cxnSpLocks/>
          </p:cNvCxnSpPr>
          <p:nvPr userDrawn="1"/>
        </p:nvCxnSpPr>
        <p:spPr>
          <a:xfrm flipH="1">
            <a:off x="0" y="521208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84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4882896"/>
            <a:ext cx="3657603" cy="1453896"/>
          </a:xfrm>
        </p:spPr>
        <p:txBody>
          <a:bodyPr anchor="t">
            <a:normAutofit/>
          </a:bodyPr>
          <a:lstStyle>
            <a:lvl1pPr algn="ct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548642"/>
            <a:ext cx="3490175" cy="4041647"/>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dpi="0" rotWithShape="1">
            <a:blip r:embed="rId2">
              <a:alphaModFix amt="8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7760" y="549275"/>
            <a:ext cx="6561138" cy="57594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2/2/2026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619C3A72-7CAE-129F-7490-B687280EF1C9}"/>
              </a:ext>
              <a:ext uri="{C183D7F6-B498-43B3-948B-1728B52AA6E4}">
                <adec:decorative xmlns:adec="http://schemas.microsoft.com/office/drawing/2017/decorative" val="1"/>
              </a:ext>
            </a:extLst>
          </p:cNvPr>
          <p:cNvCxnSpPr>
            <a:cxnSpLocks/>
          </p:cNvCxnSpPr>
          <p:nvPr userDrawn="1"/>
        </p:nvCxnSpPr>
        <p:spPr>
          <a:xfrm>
            <a:off x="46461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130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7">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8B008C-A5E8-826A-5F68-E2A4C542B6F6}"/>
              </a:ext>
            </a:extLst>
          </p:cNvPr>
          <p:cNvSpPr>
            <a:spLocks noGrp="1"/>
          </p:cNvSpPr>
          <p:nvPr>
            <p:ph type="title"/>
          </p:nvPr>
        </p:nvSpPr>
        <p:spPr>
          <a:xfrm>
            <a:off x="731520" y="320040"/>
            <a:ext cx="10780776" cy="932688"/>
          </a:xfrm>
        </p:spPr>
        <p:txBody>
          <a:bodyPr anchor="b"/>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1816163"/>
            <a:ext cx="3920691" cy="4540188"/>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49516" y="1812758"/>
            <a:ext cx="6349381" cy="4540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2/2/2026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46876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755670" cy="932688"/>
          </a:xfrm>
        </p:spPr>
        <p:txBody>
          <a:bodyPr anchor="b"/>
          <a:lstStyle/>
          <a:p>
            <a:r>
              <a:rPr lang="en-US"/>
              <a:t>Click to edit Master title style</a:t>
            </a:r>
          </a:p>
        </p:txBody>
      </p:sp>
      <p:sp>
        <p:nvSpPr>
          <p:cNvPr id="9" name="Footer Placeholder 5">
            <a:extLst>
              <a:ext uri="{FF2B5EF4-FFF2-40B4-BE49-F238E27FC236}">
                <a16:creationId xmlns:a16="http://schemas.microsoft.com/office/drawing/2014/main" id="{3C89FBB9-2C05-A4C1-ECB4-D6A5C4219E42}"/>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3" name="Date Placeholder 4">
            <a:extLst>
              <a:ext uri="{FF2B5EF4-FFF2-40B4-BE49-F238E27FC236}">
                <a16:creationId xmlns:a16="http://schemas.microsoft.com/office/drawing/2014/main" id="{BBB07A11-50DE-6BC0-0514-6E2C14A47985}"/>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2/2/2026</a:t>
            </a:fld>
            <a:endParaRPr lang="en-US"/>
          </a:p>
        </p:txBody>
      </p:sp>
      <p:sp>
        <p:nvSpPr>
          <p:cNvPr id="6" name="Slide Number Placeholder 6">
            <a:extLst>
              <a:ext uri="{FF2B5EF4-FFF2-40B4-BE49-F238E27FC236}">
                <a16:creationId xmlns:a16="http://schemas.microsoft.com/office/drawing/2014/main" id="{03ED5F49-F9F7-05A9-62AC-C9C8DF2EADE8}"/>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1200" y="1713652"/>
            <a:ext cx="4387012" cy="4612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vert="horz" wrap="square" lIns="91440" tIns="45720" rIns="91440" bIns="45720" rtlCol="0">
            <a:noAutofit/>
          </a:bodyPr>
          <a:lstStyle>
            <a:lvl1pPr marL="0" indent="0">
              <a:buFont typeface="Arial" panose="020B0604020202020204" pitchFamily="34" charset="0"/>
              <a:buNone/>
              <a:defRPr lang="en-US" dirty="0"/>
            </a:lvl1pPr>
          </a:lstStyle>
          <a:p>
            <a:pPr marL="285750" lvl="0" indent="-285750"/>
            <a:r>
              <a:rPr lang="en-US"/>
              <a:t> </a:t>
            </a:r>
          </a:p>
        </p:txBody>
      </p:sp>
    </p:spTree>
    <p:extLst>
      <p:ext uri="{BB962C8B-B14F-4D97-AF65-F5344CB8AC3E}">
        <p14:creationId xmlns:p14="http://schemas.microsoft.com/office/powerpoint/2010/main" val="2414927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864236" cy="932688"/>
          </a:xfrm>
        </p:spPr>
        <p:txBody>
          <a:bodyPr anchor="b"/>
          <a:lstStyle/>
          <a:p>
            <a:r>
              <a:rPr lang="en-US"/>
              <a:t>Click to edit Master title style</a:t>
            </a:r>
          </a:p>
        </p:txBody>
      </p:sp>
      <p:sp>
        <p:nvSpPr>
          <p:cNvPr id="5" name="Footer Placeholder 3">
            <a:extLst>
              <a:ext uri="{FF2B5EF4-FFF2-40B4-BE49-F238E27FC236}">
                <a16:creationId xmlns:a16="http://schemas.microsoft.com/office/drawing/2014/main" id="{E4C77EC0-4873-6982-138B-77EBB60FCE21}"/>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2148" y="1676967"/>
            <a:ext cx="4304208"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9">
            <a:extLst>
              <a:ext uri="{FF2B5EF4-FFF2-40B4-BE49-F238E27FC236}">
                <a16:creationId xmlns:a16="http://schemas.microsoft.com/office/drawing/2014/main" id="{9EA9F84E-FFD2-9D14-4000-EB54F5065147}"/>
              </a:ext>
            </a:extLst>
          </p:cNvPr>
          <p:cNvSpPr>
            <a:spLocks noGrp="1"/>
          </p:cNvSpPr>
          <p:nvPr>
            <p:ph type="pic" sz="quarter" idx="18" hasCustomPrompt="1"/>
          </p:nvPr>
        </p:nvSpPr>
        <p:spPr>
          <a:xfrm>
            <a:off x="5483476" y="1694325"/>
            <a:ext cx="5990360" cy="4207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3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marL="0" indent="0">
              <a:buFont typeface="Arial" panose="020B0604020202020204" pitchFamily="34" charset="0"/>
              <a:buNone/>
              <a:defRPr>
                <a:solidFill>
                  <a:schemeClr val="tx1"/>
                </a:solidFill>
              </a:defRPr>
            </a:lvl1pPr>
          </a:lstStyle>
          <a:p>
            <a:r>
              <a:rPr lang="en-US"/>
              <a:t> </a:t>
            </a:r>
          </a:p>
        </p:txBody>
      </p:sp>
      <p:sp>
        <p:nvSpPr>
          <p:cNvPr id="7" name="Date Placeholder 2">
            <a:extLst>
              <a:ext uri="{FF2B5EF4-FFF2-40B4-BE49-F238E27FC236}">
                <a16:creationId xmlns:a16="http://schemas.microsoft.com/office/drawing/2014/main" id="{B1DEFE62-48FB-6384-52E6-28C55B7237A0}"/>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2/2/2026</a:t>
            </a:fld>
            <a:endParaRPr lang="en-US"/>
          </a:p>
        </p:txBody>
      </p:sp>
      <p:sp>
        <p:nvSpPr>
          <p:cNvPr id="11" name="Slide Number Placeholder 8">
            <a:extLst>
              <a:ext uri="{FF2B5EF4-FFF2-40B4-BE49-F238E27FC236}">
                <a16:creationId xmlns:a16="http://schemas.microsoft.com/office/drawing/2014/main" id="{70C3045B-A291-FDD5-BEE7-EB765F9DE6BB}"/>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4167662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mber Larg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7BBF55A-D91F-143D-FBB6-73995F00EAC2}"/>
              </a:ext>
            </a:extLst>
          </p:cNvPr>
          <p:cNvSpPr>
            <a:spLocks noGrp="1"/>
          </p:cNvSpPr>
          <p:nvPr>
            <p:ph type="title"/>
          </p:nvPr>
        </p:nvSpPr>
        <p:spPr>
          <a:xfrm>
            <a:off x="2057400" y="4937761"/>
            <a:ext cx="6987537" cy="1353312"/>
          </a:xfrm>
        </p:spPr>
        <p:txBody>
          <a:bodyPr anchor="t">
            <a:normAutofit/>
          </a:bodyPr>
          <a:lstStyle>
            <a:lvl1pP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9" name="Content Placeholder 8">
            <a:extLst>
              <a:ext uri="{FF2B5EF4-FFF2-40B4-BE49-F238E27FC236}">
                <a16:creationId xmlns:a16="http://schemas.microsoft.com/office/drawing/2014/main" id="{072A4B4E-0B2F-F1BB-322A-713D1FB5F2FE}"/>
              </a:ext>
            </a:extLst>
          </p:cNvPr>
          <p:cNvSpPr>
            <a:spLocks noGrp="1"/>
          </p:cNvSpPr>
          <p:nvPr>
            <p:ph sz="quarter" idx="13" hasCustomPrompt="1"/>
          </p:nvPr>
        </p:nvSpPr>
        <p:spPr>
          <a:xfrm>
            <a:off x="2057400" y="549021"/>
            <a:ext cx="9455150" cy="4333875"/>
          </a:xfrm>
        </p:spPr>
        <p:txBody>
          <a:bodyPr anchor="b">
            <a:normAutofit/>
          </a:bodyPr>
          <a:lstStyle>
            <a:lvl1pPr>
              <a:defRPr sz="23200">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5AD3D17-73C9-402C-91E7-BA73E6829C50}" type="datetime1">
              <a:rPr lang="en-US" smtClean="0"/>
              <a:pPr/>
              <a:t>2/2/2026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8546D47F-2AE5-2705-911C-52BBD6B7D8EA}"/>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4524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umber Large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07161BC5-1283-62A1-6BD4-C13D49861D6F}"/>
              </a:ext>
            </a:extLst>
          </p:cNvPr>
          <p:cNvSpPr>
            <a:spLocks noGrp="1"/>
          </p:cNvSpPr>
          <p:nvPr>
            <p:ph type="title"/>
          </p:nvPr>
        </p:nvSpPr>
        <p:spPr>
          <a:xfrm>
            <a:off x="2333244" y="4846320"/>
            <a:ext cx="7525512" cy="1545336"/>
          </a:xfrm>
        </p:spPr>
        <p:txBody>
          <a:bodyPr anchor="t">
            <a:normAutofit/>
          </a:bodyPr>
          <a:lstStyle>
            <a:lvl1pPr algn="ct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8">
            <a:extLst>
              <a:ext uri="{FF2B5EF4-FFF2-40B4-BE49-F238E27FC236}">
                <a16:creationId xmlns:a16="http://schemas.microsoft.com/office/drawing/2014/main" id="{6217EA84-48D2-BF27-881E-1EED3BB2FA90}"/>
              </a:ext>
            </a:extLst>
          </p:cNvPr>
          <p:cNvSpPr>
            <a:spLocks noGrp="1"/>
          </p:cNvSpPr>
          <p:nvPr>
            <p:ph sz="quarter" idx="13" hasCustomPrompt="1"/>
          </p:nvPr>
        </p:nvSpPr>
        <p:spPr>
          <a:xfrm>
            <a:off x="824484" y="549021"/>
            <a:ext cx="10543032" cy="4205859"/>
          </a:xfrm>
        </p:spPr>
        <p:txBody>
          <a:bodyPr anchor="b">
            <a:normAutofit/>
          </a:bodyPr>
          <a:lstStyle>
            <a:lvl1pPr algn="ctr">
              <a:defRPr sz="23200">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C77A7CDD-9512-40CC-9351-FC0DE186CFBD}" type="datetime1">
              <a:rPr lang="en-US" smtClean="0"/>
              <a:pPr/>
              <a:t>2/2/2026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385837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C3D1438-E7DE-BCF4-D0DD-97184D8B7208}"/>
              </a:ext>
            </a:extLst>
          </p:cNvPr>
          <p:cNvSpPr>
            <a:spLocks noGrp="1"/>
          </p:cNvSpPr>
          <p:nvPr>
            <p:ph type="title"/>
          </p:nvPr>
        </p:nvSpPr>
        <p:spPr>
          <a:xfrm>
            <a:off x="5909930" y="640097"/>
            <a:ext cx="4362148" cy="3474720"/>
          </a:xfrm>
        </p:spPr>
        <p:txBody>
          <a:bodyPr/>
          <a:lstStyle/>
          <a:p>
            <a:r>
              <a:rPr lang="en-US"/>
              <a:t>Click to edit Master title style</a:t>
            </a:r>
          </a:p>
        </p:txBody>
      </p:sp>
      <p:sp>
        <p:nvSpPr>
          <p:cNvPr id="14" name="Text Placeholder 15">
            <a:extLst>
              <a:ext uri="{FF2B5EF4-FFF2-40B4-BE49-F238E27FC236}">
                <a16:creationId xmlns:a16="http://schemas.microsoft.com/office/drawing/2014/main" id="{E9EB830E-59F9-793F-E2E7-110D033D7F86}"/>
              </a:ext>
            </a:extLst>
          </p:cNvPr>
          <p:cNvSpPr>
            <a:spLocks noGrp="1"/>
          </p:cNvSpPr>
          <p:nvPr>
            <p:ph type="body" sz="quarter" idx="17"/>
          </p:nvPr>
        </p:nvSpPr>
        <p:spPr>
          <a:xfrm>
            <a:off x="5909929" y="4818889"/>
            <a:ext cx="4206701" cy="1188720"/>
          </a:xfrm>
        </p:spPr>
        <p:txBody>
          <a:bodyPr anchor="t">
            <a:normAutofit/>
          </a:bodyPr>
          <a:lstStyle>
            <a:lvl1pPr algn="l">
              <a:defRPr sz="2000"/>
            </a:lvl1pPr>
          </a:lstStyle>
          <a:p>
            <a:pPr lvl="0"/>
            <a:r>
              <a:rPr lang="en-US"/>
              <a:t>Click to edit Master text styles</a:t>
            </a:r>
          </a:p>
        </p:txBody>
      </p:sp>
      <p:sp>
        <p:nvSpPr>
          <p:cNvPr id="9" name="Picture Placeholder 8">
            <a:extLst>
              <a:ext uri="{FF2B5EF4-FFF2-40B4-BE49-F238E27FC236}">
                <a16:creationId xmlns:a16="http://schemas.microsoft.com/office/drawing/2014/main" id="{2C9C23E6-AA65-EED1-FC7F-E4138D9D0DF7}"/>
              </a:ext>
            </a:extLst>
          </p:cNvPr>
          <p:cNvSpPr>
            <a:spLocks noGrp="1"/>
          </p:cNvSpPr>
          <p:nvPr>
            <p:ph type="pic" sz="quarter" idx="13" hasCustomPrompt="1"/>
          </p:nvPr>
        </p:nvSpPr>
        <p:spPr>
          <a:xfrm>
            <a:off x="0" y="0"/>
            <a:ext cx="5060950" cy="6858000"/>
          </a:xfrm>
          <a:blipFill dpi="0" rotWithShape="1">
            <a:blip r:embed="rId2">
              <a:alphaModFix amt="70000"/>
              <a:extLst>
                <a:ext uri="{28A0092B-C50C-407E-A947-70E740481C1C}">
                  <a14:useLocalDpi xmlns:a14="http://schemas.microsoft.com/office/drawing/2010/main" val="0"/>
                </a:ext>
              </a:extLst>
            </a:blip>
            <a:srcRect/>
            <a:stretch>
              <a:fillRect/>
            </a:stretch>
          </a:blipFill>
        </p:spPr>
        <p:txBody>
          <a:bodyPr/>
          <a:lstStyle/>
          <a:p>
            <a:r>
              <a:rPr lang="en-US"/>
              <a:t> </a:t>
            </a:r>
          </a:p>
        </p:txBody>
      </p:sp>
      <p:cxnSp>
        <p:nvCxnSpPr>
          <p:cNvPr id="7" name="Straight Connector 6">
            <a:extLst>
              <a:ext uri="{FF2B5EF4-FFF2-40B4-BE49-F238E27FC236}">
                <a16:creationId xmlns:a16="http://schemas.microsoft.com/office/drawing/2014/main" id="{63DCC7EC-EB64-3FA5-9B9F-4B65F8B35369}"/>
              </a:ext>
              <a:ext uri="{C183D7F6-B498-43B3-948B-1728B52AA6E4}">
                <adec:decorative xmlns:adec="http://schemas.microsoft.com/office/drawing/2017/decorative" val="1"/>
              </a:ext>
            </a:extLst>
          </p:cNvPr>
          <p:cNvCxnSpPr>
            <a:cxnSpLocks/>
          </p:cNvCxnSpPr>
          <p:nvPr userDrawn="1"/>
        </p:nvCxnSpPr>
        <p:spPr>
          <a:xfrm>
            <a:off x="506048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B5721EA9-D34D-C406-42C9-D1C3DC0550EB}"/>
              </a:ext>
            </a:extLst>
          </p:cNvPr>
          <p:cNvSpPr>
            <a:spLocks noGrp="1"/>
          </p:cNvSpPr>
          <p:nvPr>
            <p:ph type="dt" sz="half" idx="14"/>
          </p:nvPr>
        </p:nvSpPr>
        <p:spPr>
          <a:xfrm rot="5400000">
            <a:off x="10425981" y="4687095"/>
            <a:ext cx="2706690" cy="365125"/>
          </a:xfrm>
        </p:spPr>
        <p:txBody>
          <a:bodyPr/>
          <a:lstStyle/>
          <a:p>
            <a:fld id="{7FA43F5B-065E-43CE-B3FD-98C48A6F94D7}" type="datetime1">
              <a:rPr lang="en-US" smtClean="0"/>
              <a:pPr/>
              <a:t>2/2/2026</a:t>
            </a:fld>
            <a:endParaRPr lang="en-US"/>
          </a:p>
        </p:txBody>
      </p:sp>
      <p:sp>
        <p:nvSpPr>
          <p:cNvPr id="10" name="Footer Placeholder 9">
            <a:extLst>
              <a:ext uri="{FF2B5EF4-FFF2-40B4-BE49-F238E27FC236}">
                <a16:creationId xmlns:a16="http://schemas.microsoft.com/office/drawing/2014/main" id="{B8A451BA-6597-98CC-3A5A-099DB053853F}"/>
              </a:ext>
            </a:extLst>
          </p:cNvPr>
          <p:cNvSpPr>
            <a:spLocks noGrp="1"/>
          </p:cNvSpPr>
          <p:nvPr>
            <p:ph type="ftr" sz="quarter" idx="15"/>
          </p:nvPr>
        </p:nvSpPr>
        <p:spPr>
          <a:xfrm rot="16200000" flipH="1">
            <a:off x="10292565" y="1592957"/>
            <a:ext cx="2973522" cy="365125"/>
          </a:xfrm>
        </p:spPr>
        <p:txBody>
          <a:bodyPr/>
          <a:lstStyle/>
          <a:p>
            <a:r>
              <a:rPr lang="en-US"/>
              <a:t>Sample Footer Text</a:t>
            </a:r>
          </a:p>
        </p:txBody>
      </p:sp>
      <p:sp>
        <p:nvSpPr>
          <p:cNvPr id="11" name="Slide Number Placeholder 10">
            <a:extLst>
              <a:ext uri="{FF2B5EF4-FFF2-40B4-BE49-F238E27FC236}">
                <a16:creationId xmlns:a16="http://schemas.microsoft.com/office/drawing/2014/main" id="{ED98AED2-58CC-D8F4-37CF-06D4C6AE089B}"/>
              </a:ext>
            </a:extLst>
          </p:cNvPr>
          <p:cNvSpPr>
            <a:spLocks noGrp="1"/>
          </p:cNvSpPr>
          <p:nvPr>
            <p:ph type="sldNum" sz="quarter" idx="16"/>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2410064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umber Large 3">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7792842B-25D6-4A1E-C1C2-AEE71B415CE0}"/>
              </a:ext>
            </a:extLst>
          </p:cNvPr>
          <p:cNvSpPr>
            <a:spLocks noGrp="1"/>
          </p:cNvSpPr>
          <p:nvPr>
            <p:ph type="title"/>
          </p:nvPr>
        </p:nvSpPr>
        <p:spPr>
          <a:xfrm>
            <a:off x="7223760" y="1371600"/>
            <a:ext cx="4114800" cy="4114800"/>
          </a:xfrm>
        </p:spPr>
        <p:txBody>
          <a:bodyPr anchor="ctr">
            <a:normAutofit/>
          </a:bodyPr>
          <a:lstStyle>
            <a:lvl1pP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8">
            <a:extLst>
              <a:ext uri="{FF2B5EF4-FFF2-40B4-BE49-F238E27FC236}">
                <a16:creationId xmlns:a16="http://schemas.microsoft.com/office/drawing/2014/main" id="{12DBA1DA-C8D5-2565-57BF-FEDE64BF7000}"/>
              </a:ext>
            </a:extLst>
          </p:cNvPr>
          <p:cNvSpPr>
            <a:spLocks noGrp="1"/>
          </p:cNvSpPr>
          <p:nvPr>
            <p:ph sz="quarter" idx="13" hasCustomPrompt="1"/>
          </p:nvPr>
        </p:nvSpPr>
        <p:spPr>
          <a:xfrm>
            <a:off x="914400" y="353237"/>
            <a:ext cx="5937337" cy="6368237"/>
          </a:xfrm>
        </p:spPr>
        <p:txBody>
          <a:bodyPr anchor="ctr">
            <a:normAutofit/>
          </a:bodyPr>
          <a:lstStyle>
            <a:lvl1pPr>
              <a:lnSpc>
                <a:spcPct val="90000"/>
              </a:lnSpc>
              <a:spcBef>
                <a:spcPts val="0"/>
              </a:spcBef>
              <a:defRPr sz="23200">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pPr/>
              <a:t>2/2/2026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587608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umber Large 4">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E9039192-694E-62AB-FB7F-F6E803456FEC}"/>
              </a:ext>
            </a:extLst>
          </p:cNvPr>
          <p:cNvSpPr>
            <a:spLocks noGrp="1"/>
          </p:cNvSpPr>
          <p:nvPr>
            <p:ph type="title"/>
          </p:nvPr>
        </p:nvSpPr>
        <p:spPr>
          <a:xfrm>
            <a:off x="2333244" y="5687755"/>
            <a:ext cx="7525512" cy="603317"/>
          </a:xfrm>
        </p:spPr>
        <p:txBody>
          <a:bodyPr anchor="t">
            <a:normAutofit/>
          </a:bodyPr>
          <a:lstStyle>
            <a:lvl1pPr algn="ctr">
              <a:lnSpc>
                <a:spcPct val="110000"/>
              </a:lnSpc>
              <a:spcBef>
                <a:spcPts val="1000"/>
              </a:spcBef>
              <a:defRPr sz="2000" cap="none" baseline="0">
                <a:latin typeface="+mn-lt"/>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Content Placeholder 8">
            <a:extLst>
              <a:ext uri="{FF2B5EF4-FFF2-40B4-BE49-F238E27FC236}">
                <a16:creationId xmlns:a16="http://schemas.microsoft.com/office/drawing/2014/main" id="{669733E3-85D7-9D43-FABD-E3A6C144668D}"/>
              </a:ext>
            </a:extLst>
          </p:cNvPr>
          <p:cNvSpPr>
            <a:spLocks noGrp="1"/>
          </p:cNvSpPr>
          <p:nvPr>
            <p:ph sz="quarter" idx="13" hasCustomPrompt="1"/>
          </p:nvPr>
        </p:nvSpPr>
        <p:spPr>
          <a:xfrm>
            <a:off x="1935038" y="2390272"/>
            <a:ext cx="8321926" cy="3449054"/>
          </a:xfrm>
        </p:spPr>
        <p:txBody>
          <a:bodyPr anchor="b">
            <a:normAutofit/>
          </a:bodyPr>
          <a:lstStyle>
            <a:lvl1pPr algn="ctr">
              <a:defRPr sz="23200">
                <a:latin typeface="+mj-lt"/>
              </a:defRPr>
            </a:lvl1pPr>
          </a:lstStyle>
          <a:p>
            <a:pPr lvl="0"/>
            <a:r>
              <a:rPr lang="en-US"/>
              <a: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2/2/2026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
        <p:nvSpPr>
          <p:cNvPr id="7" name="Freeform: Shape 15">
            <a:extLst>
              <a:ext uri="{FF2B5EF4-FFF2-40B4-BE49-F238E27FC236}">
                <a16:creationId xmlns:a16="http://schemas.microsoft.com/office/drawing/2014/main" id="{CD72DDC7-047B-67C7-5CC9-82D9E661F5C0}"/>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3850037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hasCustomPrompt="1"/>
          </p:nvPr>
        </p:nvSpPr>
        <p:spPr>
          <a:xfrm>
            <a:off x="612648" y="-1228126"/>
            <a:ext cx="10652760" cy="1133856"/>
          </a:xfrm>
        </p:spPr>
        <p:txBody>
          <a:bodyPr/>
          <a:lstStyle>
            <a:lvl1pPr>
              <a:defRPr cap="none"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EAA4897F-B66E-DAD4-F56C-6152B417CC54}"/>
              </a:ext>
            </a:extLst>
          </p:cNvPr>
          <p:cNvSpPr>
            <a:spLocks noGrp="1"/>
          </p:cNvSpPr>
          <p:nvPr>
            <p:ph sz="quarter" idx="13" hasCustomPrompt="1"/>
          </p:nvPr>
        </p:nvSpPr>
        <p:spPr>
          <a:xfrm>
            <a:off x="2624138" y="2268748"/>
            <a:ext cx="6943724" cy="3954255"/>
          </a:xfrm>
        </p:spPr>
        <p:txBody>
          <a:bodyPr anchor="ctr" anchorCtr="0">
            <a:noAutofit/>
          </a:bodyPr>
          <a:lstStyle>
            <a:lvl1pPr marL="0" indent="0" algn="ctr">
              <a:lnSpc>
                <a:spcPct val="110000"/>
              </a:lnSpc>
              <a:buNone/>
              <a:defRPr sz="4400" b="0" cap="all" baseline="0">
                <a:solidFill>
                  <a:schemeClr val="tx1"/>
                </a:solidFill>
              </a:defRPr>
            </a:lvl1pPr>
            <a:lvl2pPr marL="228600" indent="0" algn="ctr">
              <a:lnSpc>
                <a:spcPct val="110000"/>
              </a:lnSpc>
              <a:buNone/>
              <a:defRPr sz="4400" b="0" cap="all" baseline="0">
                <a:solidFill>
                  <a:schemeClr val="tx1"/>
                </a:solidFill>
              </a:defRPr>
            </a:lvl2pPr>
            <a:lvl3pPr marL="457200" indent="0" algn="ctr">
              <a:lnSpc>
                <a:spcPct val="110000"/>
              </a:lnSpc>
              <a:buNone/>
              <a:defRPr sz="4400" b="0" cap="all" baseline="0">
                <a:solidFill>
                  <a:schemeClr val="tx1"/>
                </a:solidFill>
              </a:defRPr>
            </a:lvl3pPr>
            <a:lvl4pPr marL="685800" indent="0" algn="ctr">
              <a:lnSpc>
                <a:spcPct val="110000"/>
              </a:lnSpc>
              <a:buNone/>
              <a:defRPr sz="4400" b="0" cap="all" baseline="0">
                <a:solidFill>
                  <a:schemeClr val="tx1"/>
                </a:solidFill>
              </a:defRPr>
            </a:lvl4pPr>
            <a:lvl5pPr marL="914400" indent="0" algn="ctr">
              <a:lnSpc>
                <a:spcPct val="110000"/>
              </a:lnSpc>
              <a:buNone/>
              <a:defRPr sz="44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2/2/2026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
        <p:nvSpPr>
          <p:cNvPr id="6" name="Freeform: Shape 15">
            <a:extLst>
              <a:ext uri="{FF2B5EF4-FFF2-40B4-BE49-F238E27FC236}">
                <a16:creationId xmlns:a16="http://schemas.microsoft.com/office/drawing/2014/main" id="{8EFA7EFC-C6F9-B1D5-025F-824C1CE9A204}"/>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1873031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14400" y="2194560"/>
            <a:ext cx="8266176" cy="4142232"/>
          </a:xfrm>
        </p:spPr>
        <p:txBody>
          <a:bodyPr anchor="t" anchorCtr="0">
            <a:noAutofit/>
          </a:bodyPr>
          <a:lstStyle>
            <a:lvl1pPr marL="0" indent="0">
              <a:lnSpc>
                <a:spcPct val="100000"/>
              </a:lnSpc>
              <a:buNone/>
              <a:defRPr sz="4400" b="0" cap="all" baseline="0">
                <a:solidFill>
                  <a:schemeClr val="tx1"/>
                </a:solidFill>
              </a:defRPr>
            </a:lvl1pPr>
            <a:lvl2pPr marL="228600" indent="0">
              <a:lnSpc>
                <a:spcPct val="100000"/>
              </a:lnSpc>
              <a:buNone/>
              <a:defRPr sz="4000" b="0" cap="all" baseline="0">
                <a:solidFill>
                  <a:schemeClr val="tx1"/>
                </a:solidFill>
              </a:defRPr>
            </a:lvl2pPr>
            <a:lvl3pPr marL="457200" indent="0">
              <a:lnSpc>
                <a:spcPct val="100000"/>
              </a:lnSpc>
              <a:buNone/>
              <a:defRPr sz="3600" b="0" cap="all" baseline="0">
                <a:solidFill>
                  <a:schemeClr val="tx1"/>
                </a:solidFill>
              </a:defRPr>
            </a:lvl3pPr>
            <a:lvl4pPr marL="685800" indent="0">
              <a:lnSpc>
                <a:spcPct val="100000"/>
              </a:lnSpc>
              <a:buNone/>
              <a:defRPr sz="3200" b="0" cap="all" baseline="0">
                <a:solidFill>
                  <a:schemeClr val="tx1"/>
                </a:solidFill>
              </a:defRPr>
            </a:lvl4pPr>
            <a:lvl5pPr marL="914400" indent="0">
              <a:lnSpc>
                <a:spcPct val="100000"/>
              </a:lnSpc>
              <a:buNone/>
              <a:defRPr sz="28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301B1322-4C31-4D1F-88B1-5F79F56892AE}" type="datetime1">
              <a:rPr lang="en-US" smtClean="0"/>
              <a:pPr/>
              <a:t>2/2/2026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28125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399"/>
            <a:ext cx="8266176" cy="5308603"/>
          </a:xfrm>
        </p:spPr>
        <p:txBody>
          <a:bodyPr anchor="b">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2/2/2026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386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400"/>
            <a:ext cx="8266176" cy="5029200"/>
          </a:xfrm>
        </p:spPr>
        <p:txBody>
          <a:bodyPr anchor="ctr">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2/2/2026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823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D87B9B-22A3-322E-B7E8-223255AD0957}"/>
              </a:ext>
            </a:extLst>
          </p:cNvPr>
          <p:cNvSpPr>
            <a:spLocks noGrp="1"/>
          </p:cNvSpPr>
          <p:nvPr>
            <p:ph type="title" hasCustomPrompt="1"/>
          </p:nvPr>
        </p:nvSpPr>
        <p:spPr>
          <a:xfrm>
            <a:off x="2940168" y="5669280"/>
            <a:ext cx="6311664" cy="466344"/>
          </a:xfrm>
        </p:spPr>
        <p:txBody>
          <a:bodyPr anchor="ctr">
            <a:normAutofit/>
          </a:bodyPr>
          <a:lstStyle>
            <a:lvl1pPr algn="ctr">
              <a:lnSpc>
                <a:spcPct val="110000"/>
              </a:lnSpc>
              <a:spcBef>
                <a:spcPts val="1000"/>
              </a:spcBef>
              <a:defRPr sz="1800" cap="all" baseline="0">
                <a:latin typeface="+mn-lt"/>
              </a:defRPr>
            </a:lvl1pPr>
          </a:lstStyle>
          <a:p>
            <a:r>
              <a:rPr lang="en-US"/>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8">
            <a:extLst>
              <a:ext uri="{FF2B5EF4-FFF2-40B4-BE49-F238E27FC236}">
                <a16:creationId xmlns:a16="http://schemas.microsoft.com/office/drawing/2014/main" id="{6A9BC83F-8FE5-5223-2B3A-6E122D336309}"/>
              </a:ext>
            </a:extLst>
          </p:cNvPr>
          <p:cNvSpPr>
            <a:spLocks noGrp="1"/>
          </p:cNvSpPr>
          <p:nvPr>
            <p:ph sz="quarter" idx="13" hasCustomPrompt="1"/>
          </p:nvPr>
        </p:nvSpPr>
        <p:spPr>
          <a:xfrm>
            <a:off x="2597135" y="1744578"/>
            <a:ext cx="6997730" cy="3507906"/>
          </a:xfrm>
        </p:spPr>
        <p:txBody>
          <a:bodyPr anchor="b">
            <a:normAutofit/>
          </a:bodyPr>
          <a:lstStyle>
            <a:lvl1pPr algn="ctr">
              <a:lnSpc>
                <a:spcPct val="100000"/>
              </a:lnSpc>
              <a:spcBef>
                <a:spcPts val="0"/>
              </a:spcBef>
              <a:defRPr sz="6000" cap="all" baseline="0">
                <a:latin typeface="+mn-lt"/>
              </a:defRPr>
            </a:lvl1pPr>
          </a:lstStyle>
          <a:p>
            <a:pPr lvl="0"/>
            <a:r>
              <a:rPr lang="en-US"/>
              <a:t>Click to add Quote</a:t>
            </a:r>
          </a:p>
        </p:txBody>
      </p:sp>
      <p:sp>
        <p:nvSpPr>
          <p:cNvPr id="9" name="Freeform: Shape 15">
            <a:extLst>
              <a:ext uri="{FF2B5EF4-FFF2-40B4-BE49-F238E27FC236}">
                <a16:creationId xmlns:a16="http://schemas.microsoft.com/office/drawing/2014/main" id="{9F353A57-FA3C-A68C-4908-E774A52CB1B6}"/>
              </a:ext>
              <a:ext uri="{C183D7F6-B498-43B3-948B-1728B52AA6E4}">
                <adec:decorative xmlns:adec="http://schemas.microsoft.com/office/drawing/2017/decorative" val="1"/>
              </a:ext>
            </a:extLst>
          </p:cNvPr>
          <p:cNvSpPr/>
          <p:nvPr userDrawn="1"/>
        </p:nvSpPr>
        <p:spPr>
          <a:xfrm rot="16200000">
            <a:off x="2811380" y="-1681974"/>
            <a:ext cx="6569242"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D63035D-22A0-4334-A9AE-2457016C8B47}" type="datetime1">
              <a:rPr lang="en-US" smtClean="0"/>
              <a:pPr/>
              <a:t>2/2/2026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1069209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2">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008E7D-CE80-FED6-37C3-0C80349764CF}"/>
              </a:ext>
            </a:extLst>
          </p:cNvPr>
          <p:cNvSpPr>
            <a:spLocks noGrp="1"/>
          </p:cNvSpPr>
          <p:nvPr>
            <p:ph type="title" hasCustomPrompt="1"/>
          </p:nvPr>
        </p:nvSpPr>
        <p:spPr>
          <a:xfrm>
            <a:off x="2057386" y="5349240"/>
            <a:ext cx="9052559" cy="466344"/>
          </a:xfrm>
        </p:spPr>
        <p:txBody>
          <a:bodyPr anchor="ctr">
            <a:normAutofit/>
          </a:bodyPr>
          <a:lstStyle>
            <a:lvl1pPr>
              <a:defRPr sz="1800">
                <a:latin typeface="+mn-lt"/>
              </a:defRPr>
            </a:lvl1pPr>
          </a:lstStyle>
          <a:p>
            <a:r>
              <a:rPr lang="en-US"/>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solidFill>
                  <a:schemeClr val="tx1"/>
                </a:solidFill>
              </a:defRPr>
            </a:lvl1pPr>
          </a:lstStyle>
          <a:p>
            <a:r>
              <a:rPr lang="en-US"/>
              <a:t>Sample Footer Text</a:t>
            </a:r>
          </a:p>
        </p:txBody>
      </p:sp>
      <p:sp>
        <p:nvSpPr>
          <p:cNvPr id="10" name="Content Placeholder 12">
            <a:extLst>
              <a:ext uri="{FF2B5EF4-FFF2-40B4-BE49-F238E27FC236}">
                <a16:creationId xmlns:a16="http://schemas.microsoft.com/office/drawing/2014/main" id="{4858928B-5A9F-47D7-A728-92043F9C616D}"/>
              </a:ext>
            </a:extLst>
          </p:cNvPr>
          <p:cNvSpPr>
            <a:spLocks noGrp="1"/>
          </p:cNvSpPr>
          <p:nvPr>
            <p:ph sz="quarter" idx="15" hasCustomPrompt="1"/>
          </p:nvPr>
        </p:nvSpPr>
        <p:spPr>
          <a:xfrm>
            <a:off x="2057387" y="1344168"/>
            <a:ext cx="9052559" cy="3291840"/>
          </a:xfrm>
        </p:spPr>
        <p:txBody>
          <a:bodyPr anchor="ctr">
            <a:normAutofit/>
          </a:bodyPr>
          <a:lstStyle>
            <a:lvl1pPr>
              <a:lnSpc>
                <a:spcPct val="100000"/>
              </a:lnSpc>
              <a:spcBef>
                <a:spcPts val="0"/>
              </a:spcBef>
              <a:defRPr sz="5400" cap="all" baseline="0"/>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solidFill>
                  <a:schemeClr val="tx1"/>
                </a:solidFill>
              </a:defRPr>
            </a:lvl1pPr>
          </a:lstStyle>
          <a:p>
            <a:fld id="{29247CA6-BC1D-429A-A289-4E939E49554A}" type="datetime1">
              <a:rPr lang="en-US" smtClean="0"/>
              <a:pPr/>
              <a:t>2/2/2026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61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CADAEB-D17D-F975-9A7E-9ECADE7C15A6}"/>
              </a:ext>
            </a:extLst>
          </p:cNvPr>
          <p:cNvSpPr>
            <a:spLocks noGrp="1"/>
          </p:cNvSpPr>
          <p:nvPr>
            <p:ph type="title" hasCustomPrompt="1"/>
          </p:nvPr>
        </p:nvSpPr>
        <p:spPr>
          <a:xfrm>
            <a:off x="914398" y="5529263"/>
            <a:ext cx="8961121" cy="977900"/>
          </a:xfrm>
        </p:spPr>
        <p:txBody>
          <a:bodyPr anchor="ctr">
            <a:normAutofit/>
          </a:bodyPr>
          <a:lstStyle>
            <a:lvl1pPr>
              <a:defRPr sz="1800">
                <a:latin typeface="+mn-lt"/>
              </a:defRPr>
            </a:lvl1pPr>
          </a:lstStyle>
          <a:p>
            <a:r>
              <a:rPr lang="en-US"/>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lvl1pPr>
          </a:lstStyle>
          <a:p>
            <a:r>
              <a:rPr lang="en-US"/>
              <a:t>Sample Footer Text</a:t>
            </a:r>
          </a:p>
        </p:txBody>
      </p:sp>
      <p:sp>
        <p:nvSpPr>
          <p:cNvPr id="13" name="Content Placeholder 12">
            <a:extLst>
              <a:ext uri="{FF2B5EF4-FFF2-40B4-BE49-F238E27FC236}">
                <a16:creationId xmlns:a16="http://schemas.microsoft.com/office/drawing/2014/main" id="{E77C66A4-AAA2-6143-2AAE-5C8823111D3A}"/>
              </a:ext>
            </a:extLst>
          </p:cNvPr>
          <p:cNvSpPr>
            <a:spLocks noGrp="1"/>
          </p:cNvSpPr>
          <p:nvPr>
            <p:ph sz="quarter" idx="15" hasCustomPrompt="1"/>
          </p:nvPr>
        </p:nvSpPr>
        <p:spPr>
          <a:xfrm>
            <a:off x="914400" y="1005839"/>
            <a:ext cx="8961438" cy="3751899"/>
          </a:xfrm>
        </p:spPr>
        <p:txBody>
          <a:bodyPr>
            <a:normAutofit/>
          </a:bodyPr>
          <a:lstStyle>
            <a:lvl1pPr>
              <a:lnSpc>
                <a:spcPct val="100000"/>
              </a:lnSpc>
              <a:spcBef>
                <a:spcPts val="0"/>
              </a:spcBef>
              <a:defRPr sz="6000" cap="all" baseline="0"/>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lvl1pPr>
          </a:lstStyle>
          <a:p>
            <a:fld id="{DF8418BD-2BA9-41CB-AB89-625779A7563D}" type="datetime1">
              <a:rPr lang="en-US" smtClean="0"/>
              <a:pPr/>
              <a:t>2/2/2026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05852FC1-DF85-9E04-E064-E263DDD72C88}"/>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8895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Content Placeholder 3">
            <a:extLst>
              <a:ext uri="{FF2B5EF4-FFF2-40B4-BE49-F238E27FC236}">
                <a16:creationId xmlns:a16="http://schemas.microsoft.com/office/drawing/2014/main" id="{2172FE6B-A4D8-8ED7-89D7-5E7F2C5B8F5F}"/>
              </a:ext>
            </a:extLst>
          </p:cNvPr>
          <p:cNvSpPr>
            <a:spLocks noGrp="1"/>
          </p:cNvSpPr>
          <p:nvPr>
            <p:ph sz="quarter" idx="15"/>
          </p:nvPr>
        </p:nvSpPr>
        <p:spPr>
          <a:xfrm>
            <a:off x="731838" y="2103438"/>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686405AE-ED31-677D-86D8-01EAD583735E}"/>
              </a:ext>
            </a:extLst>
          </p:cNvPr>
          <p:cNvSpPr>
            <a:spLocks noGrp="1"/>
          </p:cNvSpPr>
          <p:nvPr>
            <p:ph sz="quarter" idx="16"/>
          </p:nvPr>
        </p:nvSpPr>
        <p:spPr>
          <a:xfrm>
            <a:off x="6284947" y="2103121"/>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9E765B10-D26A-480A-9509-A9831C5E60D8}" type="datetime1">
              <a:rPr lang="en-US" smtClean="0"/>
              <a:pPr/>
              <a:t>2/2/2026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4859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4">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3BF3C-9B75-66EF-8F1A-8B97381705BC}"/>
              </a:ext>
            </a:extLst>
          </p:cNvPr>
          <p:cNvSpPr>
            <a:spLocks noGrp="1"/>
          </p:cNvSpPr>
          <p:nvPr>
            <p:ph type="title"/>
          </p:nvPr>
        </p:nvSpPr>
        <p:spPr>
          <a:xfrm>
            <a:off x="838200" y="873764"/>
            <a:ext cx="4654296" cy="3739896"/>
          </a:xfrm>
        </p:spPr>
        <p:txBody>
          <a:bodyPr/>
          <a:lstStyle/>
          <a:p>
            <a:r>
              <a:rPr lang="en-US"/>
              <a:t>Click to edit Master title style</a:t>
            </a:r>
          </a:p>
        </p:txBody>
      </p:sp>
      <p:sp>
        <p:nvSpPr>
          <p:cNvPr id="7" name="Text Placeholder 15">
            <a:extLst>
              <a:ext uri="{FF2B5EF4-FFF2-40B4-BE49-F238E27FC236}">
                <a16:creationId xmlns:a16="http://schemas.microsoft.com/office/drawing/2014/main" id="{1B44AFE9-43F1-4797-1ECE-FD5190E5805A}"/>
              </a:ext>
            </a:extLst>
          </p:cNvPr>
          <p:cNvSpPr>
            <a:spLocks noGrp="1"/>
          </p:cNvSpPr>
          <p:nvPr>
            <p:ph type="body" sz="quarter" idx="17"/>
          </p:nvPr>
        </p:nvSpPr>
        <p:spPr>
          <a:xfrm>
            <a:off x="838201" y="4732531"/>
            <a:ext cx="4206240" cy="1380743"/>
          </a:xfrm>
        </p:spPr>
        <p:txBody>
          <a:bodyPr anchor="t">
            <a:normAutofit/>
          </a:bodyPr>
          <a:lstStyle>
            <a:lvl1pPr algn="l">
              <a:defRPr sz="2000"/>
            </a:lvl1pPr>
          </a:lstStyle>
          <a:p>
            <a:pPr lvl="0"/>
            <a:r>
              <a:rPr lang="en-US"/>
              <a:t>Click to edit Master text styles</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5947472" y="854346"/>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4" name="Date Placeholder 3">
            <a:extLst>
              <a:ext uri="{FF2B5EF4-FFF2-40B4-BE49-F238E27FC236}">
                <a16:creationId xmlns:a16="http://schemas.microsoft.com/office/drawing/2014/main" id="{223A58B4-E2D1-FBC8-004D-0E9EEBBE13DB}"/>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2/2/2026</a:t>
            </a:fld>
            <a:endParaRPr lang="en-US"/>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27763444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5A6F3D-6630-C2E0-DC0A-6D2C0AACFF58}"/>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520" y="2103120"/>
            <a:ext cx="5157787"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3">
            <a:extLst>
              <a:ext uri="{FF2B5EF4-FFF2-40B4-BE49-F238E27FC236}">
                <a16:creationId xmlns:a16="http://schemas.microsoft.com/office/drawing/2014/main" id="{9C38DBB1-A1FA-A460-88C8-B05F1570CA97}"/>
              </a:ext>
            </a:extLst>
          </p:cNvPr>
          <p:cNvSpPr>
            <a:spLocks noGrp="1"/>
          </p:cNvSpPr>
          <p:nvPr>
            <p:ph sz="quarter" idx="15"/>
          </p:nvPr>
        </p:nvSpPr>
        <p:spPr>
          <a:xfrm>
            <a:off x="731838" y="2743200"/>
            <a:ext cx="5157187"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09360" y="2103120"/>
            <a:ext cx="5183188"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82D763CC-A010-6A2B-FEF3-388EAC8417D7}"/>
              </a:ext>
            </a:extLst>
          </p:cNvPr>
          <p:cNvSpPr>
            <a:spLocks noGrp="1"/>
          </p:cNvSpPr>
          <p:nvPr>
            <p:ph sz="quarter" idx="16"/>
          </p:nvPr>
        </p:nvSpPr>
        <p:spPr>
          <a:xfrm>
            <a:off x="6309361" y="27432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lvl1pPr>
              <a:defRPr>
                <a:solidFill>
                  <a:schemeClr val="tx1"/>
                </a:solidFill>
              </a:defRPr>
            </a:lvl1pPr>
          </a:lstStyle>
          <a:p>
            <a:fld id="{5BCCB42A-67CE-499B-A4FA-7D4E4469B142}" type="datetime1">
              <a:rPr lang="en-US" smtClean="0"/>
              <a:pPr/>
              <a:t>2/2/2026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869193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796BC8-E1B7-E6D6-E86F-4A5CAECDFEFC}"/>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EF9E5040-F7E0-40EC-B8E9-CED28200FAA3}" type="datetime1">
              <a:rPr lang="en-US" smtClean="0"/>
              <a:pPr/>
              <a:t>2/2/2026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61661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87CFF128-BAC7-4E0D-8F77-28A571D93B6F}" type="datetime1">
              <a:rPr lang="en-US" smtClean="0"/>
              <a:pPr/>
              <a:t>2/2/2026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2042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3200" baseline="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595634" cy="3993263"/>
          </a:xfrm>
        </p:spPr>
        <p:txBody>
          <a:bodyPr anchor="t">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46320" y="553615"/>
            <a:ext cx="6440258" cy="575510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lvl1pPr>
              <a:defRPr>
                <a:solidFill>
                  <a:schemeClr val="tx1"/>
                </a:solidFill>
              </a:defRPr>
            </a:lvl1pPr>
          </a:lstStyle>
          <a:p>
            <a:fld id="{12DB3EA1-DD0C-4B8D-8364-52024B4530F1}" type="datetime1">
              <a:rPr lang="en-US" smtClean="0"/>
              <a:pPr/>
              <a:t>2/2/2026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3A126498-5D70-71A2-A52F-877C850B34BC}"/>
              </a:ext>
              <a:ext uri="{C183D7F6-B498-43B3-948B-1728B52AA6E4}">
                <adec:decorative xmlns:adec="http://schemas.microsoft.com/office/drawing/2017/decorative" val="1"/>
              </a:ext>
            </a:extLst>
          </p:cNvPr>
          <p:cNvCxnSpPr>
            <a:cxnSpLocks/>
          </p:cNvCxnSpPr>
          <p:nvPr/>
        </p:nvCxnSpPr>
        <p:spPr>
          <a:xfrm>
            <a:off x="457586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174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5F4D28-38E0-121F-D54D-1FCE2D6321C8}"/>
              </a:ext>
            </a:extLst>
          </p:cNvPr>
          <p:cNvSpPr>
            <a:spLocks noGrp="1"/>
          </p:cNvSpPr>
          <p:nvPr>
            <p:ph type="title"/>
          </p:nvPr>
        </p:nvSpPr>
        <p:spPr>
          <a:xfrm>
            <a:off x="731520" y="553616"/>
            <a:ext cx="3595634" cy="2250544"/>
          </a:xfrm>
        </p:spPr>
        <p:txBody>
          <a:bodyPr anchor="t">
            <a:normAutofit/>
          </a:bodyPr>
          <a:lstStyle>
            <a:lvl1pPr>
              <a:defRPr sz="3200" baseline="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Text Placeholder 3">
            <a:extLst>
              <a:ext uri="{FF2B5EF4-FFF2-40B4-BE49-F238E27FC236}">
                <a16:creationId xmlns:a16="http://schemas.microsoft.com/office/drawing/2014/main" id="{23EFCC9B-CBB5-5DB3-0C1A-D7607EED4E32}"/>
              </a:ext>
            </a:extLst>
          </p:cNvPr>
          <p:cNvSpPr>
            <a:spLocks noGrp="1"/>
          </p:cNvSpPr>
          <p:nvPr>
            <p:ph type="body" sz="half" idx="14"/>
          </p:nvPr>
        </p:nvSpPr>
        <p:spPr>
          <a:xfrm>
            <a:off x="731520" y="2931865"/>
            <a:ext cx="3595634" cy="3372519"/>
          </a:xfrm>
        </p:spPr>
        <p:txBody>
          <a:bodyPr anchor="b">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9">
            <a:extLst>
              <a:ext uri="{FF2B5EF4-FFF2-40B4-BE49-F238E27FC236}">
                <a16:creationId xmlns:a16="http://schemas.microsoft.com/office/drawing/2014/main" id="{71602F00-69F8-D44C-0F84-384694CA224A}"/>
              </a:ext>
            </a:extLst>
          </p:cNvPr>
          <p:cNvSpPr>
            <a:spLocks noGrp="1"/>
          </p:cNvSpPr>
          <p:nvPr>
            <p:ph type="pic" sz="quarter" idx="13" hasCustomPrompt="1"/>
          </p:nvPr>
        </p:nvSpPr>
        <p:spPr>
          <a:xfrm>
            <a:off x="5091497" y="598627"/>
            <a:ext cx="6304337" cy="5775923"/>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lvl1pPr>
              <a:defRPr>
                <a:solidFill>
                  <a:schemeClr val="tx1"/>
                </a:solidFill>
              </a:defRPr>
            </a:lvl1pPr>
          </a:lstStyle>
          <a:p>
            <a:fld id="{3D157344-9CC7-412D-8C20-072BE86D5A11}" type="datetime1">
              <a:rPr lang="en-US" smtClean="0"/>
              <a:pPr/>
              <a:t>2/2/2026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6886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457200"/>
            <a:ext cx="7342307" cy="1133856"/>
          </a:xfrm>
          <a:noFill/>
        </p:spPr>
        <p:txBody>
          <a:bodyPr anchor="b">
            <a:noAutofit/>
          </a:bodyPr>
          <a:lstStyle>
            <a:lvl1pPr>
              <a:defRPr sz="6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noFill/>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841248" y="2624328"/>
            <a:ext cx="10424160" cy="3200400"/>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noFill/>
        </p:spPr>
        <p:txBody>
          <a:bodyPr/>
          <a:lstStyle>
            <a:lvl1pPr>
              <a:defRPr>
                <a:solidFill>
                  <a:schemeClr val="tx1"/>
                </a:solidFill>
              </a:defRPr>
            </a:lvl1pPr>
          </a:lstStyle>
          <a:p>
            <a:fld id="{157987AA-E4E6-4FC1-BAD8-09A952212C58}" type="datetime1">
              <a:rPr lang="en-US" smtClean="0"/>
              <a:pPr/>
              <a:t>2/2/2026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noFill/>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57866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CE8CC034-C652-239B-0064-9B0543AC25C5}"/>
              </a:ext>
            </a:extLst>
          </p:cNvPr>
          <p:cNvSpPr>
            <a:spLocks noGrp="1"/>
          </p:cNvSpPr>
          <p:nvPr>
            <p:ph type="title"/>
          </p:nvPr>
        </p:nvSpPr>
        <p:spPr>
          <a:xfrm>
            <a:off x="731520" y="365760"/>
            <a:ext cx="10741152" cy="1132258"/>
          </a:xfrm>
        </p:spPr>
        <p:txBody>
          <a:bodyPr/>
          <a:lstStyle>
            <a:lvl1pPr>
              <a:defRPr lang="en-US" dirty="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Content Placeholder 7">
            <a:extLst>
              <a:ext uri="{FF2B5EF4-FFF2-40B4-BE49-F238E27FC236}">
                <a16:creationId xmlns:a16="http://schemas.microsoft.com/office/drawing/2014/main" id="{D051F68D-E2E5-C625-0273-281CE6D4939F}"/>
              </a:ext>
            </a:extLst>
          </p:cNvPr>
          <p:cNvSpPr>
            <a:spLocks noGrp="1"/>
          </p:cNvSpPr>
          <p:nvPr>
            <p:ph sz="quarter" idx="13"/>
          </p:nvPr>
        </p:nvSpPr>
        <p:spPr>
          <a:xfrm>
            <a:off x="731520" y="2301836"/>
            <a:ext cx="10741150" cy="3921165"/>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2/2/2026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334734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1CC58D-28EC-93AD-7E10-1DA3DC6322E1}"/>
              </a:ext>
            </a:extLst>
          </p:cNvPr>
          <p:cNvSpPr>
            <a:spLocks noGrp="1"/>
          </p:cNvSpPr>
          <p:nvPr>
            <p:ph type="title"/>
          </p:nvPr>
        </p:nvSpPr>
        <p:spPr>
          <a:xfrm>
            <a:off x="838200" y="859536"/>
            <a:ext cx="7478991" cy="3635797"/>
          </a:xfrm>
        </p:spPr>
        <p:txBody>
          <a:bodyPr anchor="t">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0E0B119D-A456-DE33-9525-49696D3FEE6E}"/>
              </a:ext>
              <a:ext uri="{C183D7F6-B498-43B3-948B-1728B52AA6E4}">
                <adec:decorative xmlns:adec="http://schemas.microsoft.com/office/drawing/2017/decorative" val="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15">
            <a:extLst>
              <a:ext uri="{FF2B5EF4-FFF2-40B4-BE49-F238E27FC236}">
                <a16:creationId xmlns:a16="http://schemas.microsoft.com/office/drawing/2014/main" id="{BFFB480A-CB2C-F6F3-1181-7B482DE48A11}"/>
              </a:ext>
            </a:extLst>
          </p:cNvPr>
          <p:cNvSpPr>
            <a:spLocks noGrp="1"/>
          </p:cNvSpPr>
          <p:nvPr>
            <p:ph type="body" sz="quarter" idx="15"/>
          </p:nvPr>
        </p:nvSpPr>
        <p:spPr>
          <a:xfrm>
            <a:off x="4693339" y="5225354"/>
            <a:ext cx="6669986" cy="1545336"/>
          </a:xfrm>
        </p:spPr>
        <p:txBody>
          <a:bodyPr anchor="ctr">
            <a:normAutofit/>
          </a:bodyPr>
          <a:lstStyle>
            <a:lvl1pPr algn="r">
              <a:defRPr sz="2000"/>
            </a:lvl1pPr>
          </a:lstStyle>
          <a:p>
            <a:pPr lvl="0"/>
            <a:r>
              <a:rPr lang="en-US"/>
              <a:t>Click to edit Master text styles</a:t>
            </a:r>
          </a:p>
        </p:txBody>
      </p:sp>
      <p:sp>
        <p:nvSpPr>
          <p:cNvPr id="5" name="Footer Placeholder 4">
            <a:extLst>
              <a:ext uri="{FF2B5EF4-FFF2-40B4-BE49-F238E27FC236}">
                <a16:creationId xmlns:a16="http://schemas.microsoft.com/office/drawing/2014/main" id="{87416322-573D-C8CC-7277-1611B4285D7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29C7DE3-77E6-7F1C-2D66-87946BDD6322}"/>
              </a:ext>
            </a:extLst>
          </p:cNvPr>
          <p:cNvSpPr>
            <a:spLocks noGrp="1"/>
          </p:cNvSpPr>
          <p:nvPr>
            <p:ph type="dt" sz="half" idx="10"/>
          </p:nvPr>
        </p:nvSpPr>
        <p:spPr/>
        <p:txBody>
          <a:bodyPr/>
          <a:lstStyle/>
          <a:p>
            <a:fld id="{7FA43F5B-065E-43CE-B3FD-98C48A6F94D7}" type="datetime1">
              <a:rPr lang="en-US" smtClean="0"/>
              <a:t>2/2/2026</a:t>
            </a:fld>
            <a:endParaRPr lang="en-US"/>
          </a:p>
        </p:txBody>
      </p:sp>
      <p:sp>
        <p:nvSpPr>
          <p:cNvPr id="6" name="Slide Number Placeholder 5">
            <a:extLst>
              <a:ext uri="{FF2B5EF4-FFF2-40B4-BE49-F238E27FC236}">
                <a16:creationId xmlns:a16="http://schemas.microsoft.com/office/drawing/2014/main" id="{A939072A-E9FB-537C-7C31-2FB111D3C65A}"/>
              </a:ext>
            </a:extLst>
          </p:cNvPr>
          <p:cNvSpPr>
            <a:spLocks noGrp="1"/>
          </p:cNvSpPr>
          <p:nvPr>
            <p:ph type="sldNum" sz="quarter" idx="12"/>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76836807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84C31D-CC85-27E5-FD9F-627C926D5A22}"/>
              </a:ext>
            </a:extLst>
          </p:cNvPr>
          <p:cNvSpPr>
            <a:spLocks noGrp="1"/>
          </p:cNvSpPr>
          <p:nvPr>
            <p:ph type="title"/>
          </p:nvPr>
        </p:nvSpPr>
        <p:spPr>
          <a:xfrm>
            <a:off x="838200" y="2578608"/>
            <a:ext cx="7879335" cy="3592629"/>
          </a:xfrm>
        </p:spPr>
        <p:txBody>
          <a:bodyPr>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A10B934F-7AD0-6CA4-BC4D-9CC30854BF9C}"/>
              </a:ext>
              <a:ext uri="{C183D7F6-B498-43B3-948B-1728B52AA6E4}">
                <adec:decorative xmlns:adec="http://schemas.microsoft.com/office/drawing/2017/decorative" val="1"/>
              </a:ext>
            </a:extLst>
          </p:cNvPr>
          <p:cNvCxnSpPr>
            <a:cxnSpLocks/>
          </p:cNvCxnSpPr>
          <p:nvPr userDrawn="1"/>
        </p:nvCxnSpPr>
        <p:spPr>
          <a:xfrm flipH="1">
            <a:off x="4" y="1714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7FF6486-38AE-54F6-E2F3-8B944C3F1B94}"/>
              </a:ext>
            </a:extLst>
          </p:cNvPr>
          <p:cNvSpPr>
            <a:spLocks noGrp="1"/>
          </p:cNvSpPr>
          <p:nvPr>
            <p:ph type="ftr" sz="quarter" idx="11"/>
          </p:nvPr>
        </p:nvSpPr>
        <p:spPr/>
        <p:txBody>
          <a:bodyPr/>
          <a:lstStyle/>
          <a:p>
            <a:r>
              <a:rPr lang="en-US"/>
              <a:t>Sample Footer Text</a:t>
            </a:r>
          </a:p>
        </p:txBody>
      </p:sp>
      <p:sp>
        <p:nvSpPr>
          <p:cNvPr id="16" name="Text Placeholder 15">
            <a:extLst>
              <a:ext uri="{FF2B5EF4-FFF2-40B4-BE49-F238E27FC236}">
                <a16:creationId xmlns:a16="http://schemas.microsoft.com/office/drawing/2014/main" id="{341BD916-71AE-106E-105D-01655950FC48}"/>
              </a:ext>
            </a:extLst>
          </p:cNvPr>
          <p:cNvSpPr>
            <a:spLocks noGrp="1"/>
          </p:cNvSpPr>
          <p:nvPr>
            <p:ph type="body" sz="quarter" idx="15"/>
          </p:nvPr>
        </p:nvSpPr>
        <p:spPr>
          <a:xfrm>
            <a:off x="3987800" y="368300"/>
            <a:ext cx="7375525" cy="1014413"/>
          </a:xfrm>
        </p:spPr>
        <p:txBody>
          <a:bodyPr anchor="ctr">
            <a:normAutofit/>
          </a:bodyPr>
          <a:lstStyle>
            <a:lvl1pPr algn="r">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68FD0054-227E-4953-9BB1-7141F90243F6}"/>
              </a:ext>
            </a:extLst>
          </p:cNvPr>
          <p:cNvSpPr>
            <a:spLocks noGrp="1"/>
          </p:cNvSpPr>
          <p:nvPr>
            <p:ph type="dt" sz="half" idx="10"/>
          </p:nvPr>
        </p:nvSpPr>
        <p:spPr/>
        <p:txBody>
          <a:bodyPr/>
          <a:lstStyle/>
          <a:p>
            <a:fld id="{7FA43F5B-065E-43CE-B3FD-98C48A6F94D7}" type="datetime1">
              <a:rPr lang="en-US" smtClean="0"/>
              <a:t>2/2/2026</a:t>
            </a:fld>
            <a:endParaRPr lang="en-US"/>
          </a:p>
        </p:txBody>
      </p:sp>
      <p:sp>
        <p:nvSpPr>
          <p:cNvPr id="6" name="Slide Number Placeholder 5">
            <a:extLst>
              <a:ext uri="{FF2B5EF4-FFF2-40B4-BE49-F238E27FC236}">
                <a16:creationId xmlns:a16="http://schemas.microsoft.com/office/drawing/2014/main" id="{8542E0F1-15E9-E241-9959-A6D46B69EE92}"/>
              </a:ext>
            </a:extLst>
          </p:cNvPr>
          <p:cNvSpPr>
            <a:spLocks noGrp="1"/>
          </p:cNvSpPr>
          <p:nvPr>
            <p:ph type="sldNum" sz="quarter" idx="12"/>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18939923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13" name="Freeform: Shape 15">
            <a:extLst>
              <a:ext uri="{FF2B5EF4-FFF2-40B4-BE49-F238E27FC236}">
                <a16:creationId xmlns:a16="http://schemas.microsoft.com/office/drawing/2014/main" id="{373F4DFA-EB1C-0802-6DB6-F680367799D7}"/>
              </a:ext>
              <a:ext uri="{C183D7F6-B498-43B3-948B-1728B52AA6E4}">
                <adec:decorative xmlns:adec="http://schemas.microsoft.com/office/drawing/2017/decorative" val="1"/>
              </a:ext>
            </a:extLst>
          </p:cNvPr>
          <p:cNvSpPr/>
          <p:nvPr/>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2787213"/>
            <a:ext cx="8229600" cy="2621154"/>
          </a:xfrm>
        </p:spPr>
        <p:txBody>
          <a:bodyPr anchor="b">
            <a:normAutofit/>
          </a:bodyPr>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5443909"/>
            <a:ext cx="7588155" cy="1414091"/>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9659C8A-FEAD-0E21-E6D3-D37128750DE3}"/>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CDF62FB-03E9-93F2-7A34-F233AFA3AC36}"/>
              </a:ext>
            </a:extLst>
          </p:cNvPr>
          <p:cNvSpPr>
            <a:spLocks noGrp="1"/>
          </p:cNvSpPr>
          <p:nvPr>
            <p:ph type="dt" sz="half" idx="10"/>
          </p:nvPr>
        </p:nvSpPr>
        <p:spPr/>
        <p:txBody>
          <a:bodyPr/>
          <a:lstStyle/>
          <a:p>
            <a:fld id="{7FA43F5B-065E-43CE-B3FD-98C48A6F94D7}" type="datetime1">
              <a:rPr lang="en-US" smtClean="0"/>
              <a:t>2/2/2026</a:t>
            </a:fld>
            <a:endParaRPr lang="en-US"/>
          </a:p>
        </p:txBody>
      </p:sp>
      <p:sp>
        <p:nvSpPr>
          <p:cNvPr id="6" name="Slide Number Placeholder 5">
            <a:extLst>
              <a:ext uri="{FF2B5EF4-FFF2-40B4-BE49-F238E27FC236}">
                <a16:creationId xmlns:a16="http://schemas.microsoft.com/office/drawing/2014/main" id="{F6CE9323-6CD7-F266-CF02-4659EBD32BA3}"/>
              </a:ext>
            </a:extLst>
          </p:cNvPr>
          <p:cNvSpPr>
            <a:spLocks noGrp="1"/>
          </p:cNvSpPr>
          <p:nvPr>
            <p:ph type="sldNum" sz="quarter" idx="12"/>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54960106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842852-3CDE-22AD-D5F0-AAF8279A0910}"/>
              </a:ext>
            </a:extLst>
          </p:cNvPr>
          <p:cNvSpPr>
            <a:spLocks noGrp="1"/>
          </p:cNvSpPr>
          <p:nvPr>
            <p:ph type="title"/>
          </p:nvPr>
        </p:nvSpPr>
        <p:spPr>
          <a:xfrm>
            <a:off x="838200" y="859536"/>
            <a:ext cx="9546336" cy="3675885"/>
          </a:xfrm>
        </p:spPr>
        <p:txBody>
          <a:bodyPr anchor="t">
            <a:normAutofit/>
          </a:bodyPr>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2/2/2026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C4D523C5-E38D-F0DE-48C0-B6B8404B63BF}"/>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7392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16200000" flipH="1">
            <a:off x="-1131161" y="1592957"/>
            <a:ext cx="2973522" cy="365125"/>
          </a:xfrm>
          <a:prstGeom prst="rect">
            <a:avLst/>
          </a:prstGeom>
        </p:spPr>
        <p:txBody>
          <a:bodyPr vert="horz" lIns="91440" tIns="45720" rIns="91440" bIns="45720" rtlCol="0" anchor="ctr"/>
          <a:lstStyle>
            <a:lvl1pPr algn="r" rtl="0">
              <a:defRPr sz="1000">
                <a:solidFill>
                  <a:schemeClr val="tx1"/>
                </a:solidFill>
              </a:defRPr>
            </a:lvl1pPr>
          </a:lstStyle>
          <a:p>
            <a:r>
              <a:rPr lang="en-US"/>
              <a:t>Sample Footer Text</a:t>
            </a:r>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rtl="0">
              <a:defRPr sz="1000">
                <a:solidFill>
                  <a:schemeClr val="tx1"/>
                </a:solidFill>
              </a:defRPr>
            </a:lvl1pPr>
          </a:lstStyle>
          <a:p>
            <a:fld id="{7FA43F5B-065E-43CE-B3FD-98C48A6F94D7}" type="datetime1">
              <a:rPr lang="en-US" smtClean="0"/>
              <a:pPr/>
              <a:t>2/2/2026</a:t>
            </a:fld>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rtl="0">
              <a:defRPr sz="1000">
                <a:solidFill>
                  <a:schemeClr val="tx1"/>
                </a:solidFill>
              </a:defRPr>
            </a:lvl1pPr>
          </a:lstStyle>
          <a:p>
            <a:fld id="{2DE90F28-AFBB-4AB2-AA79-6D3F72ED131B}" type="slidenum">
              <a:rPr lang="en-US" smtClean="0"/>
              <a:pPr/>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83068"/>
      </p:ext>
    </p:extLst>
  </p:cSld>
  <p:clrMap bg1="lt1" tx1="dk1" bg2="lt2" tx2="dk2" accent1="accent1" accent2="accent2" accent3="accent3" accent4="accent4" accent5="accent5" accent6="accent6" hlink="hlink" folHlink="folHlink"/>
  <p:sldLayoutIdLst>
    <p:sldLayoutId id="2147483764" r:id="rId1"/>
    <p:sldLayoutId id="2147483767" r:id="rId2"/>
    <p:sldLayoutId id="2147483762" r:id="rId3"/>
    <p:sldLayoutId id="2147483945" r:id="rId4"/>
    <p:sldLayoutId id="2147483936" r:id="rId5"/>
    <p:sldLayoutId id="2147483759" r:id="rId6"/>
    <p:sldLayoutId id="2147483760" r:id="rId7"/>
    <p:sldLayoutId id="2147483761" r:id="rId8"/>
    <p:sldLayoutId id="2147483765" r:id="rId9"/>
    <p:sldLayoutId id="2147483770" r:id="rId10"/>
    <p:sldLayoutId id="2147483953" r:id="rId11"/>
    <p:sldLayoutId id="2147483948" r:id="rId12"/>
    <p:sldLayoutId id="2147483954" r:id="rId13"/>
    <p:sldLayoutId id="2147483769" r:id="rId14"/>
    <p:sldLayoutId id="2147483944" r:id="rId15"/>
    <p:sldLayoutId id="2147483771" r:id="rId16"/>
    <p:sldLayoutId id="2147483772" r:id="rId17"/>
    <p:sldLayoutId id="2147483774" r:id="rId18"/>
    <p:sldLayoutId id="2147483949" r:id="rId19"/>
    <p:sldLayoutId id="2147483950" r:id="rId20"/>
    <p:sldLayoutId id="2147483775" r:id="rId21"/>
    <p:sldLayoutId id="2147483776" r:id="rId22"/>
    <p:sldLayoutId id="2147483777" r:id="rId23"/>
    <p:sldLayoutId id="2147483778" r:id="rId24"/>
    <p:sldLayoutId id="2147483779" r:id="rId25"/>
    <p:sldLayoutId id="2147483780" r:id="rId26"/>
    <p:sldLayoutId id="2147483782" r:id="rId27"/>
    <p:sldLayoutId id="2147483783" r:id="rId28"/>
    <p:sldLayoutId id="2147483784" r:id="rId29"/>
    <p:sldLayoutId id="2147483786" r:id="rId30"/>
    <p:sldLayoutId id="2147483787" r:id="rId31"/>
    <p:sldLayoutId id="2147483788" r:id="rId32"/>
    <p:sldLayoutId id="2147483789" r:id="rId33"/>
    <p:sldLayoutId id="2147483791" r:id="rId34"/>
    <p:sldLayoutId id="2147483947" r:id="rId35"/>
    <p:sldLayoutId id="2147483951" r:id="rId36"/>
    <p:sldLayoutId id="2147483952" r:id="rId37"/>
    <p:sldLayoutId id="2147483792" r:id="rId38"/>
    <p:sldLayoutId id="2147483793" r:id="rId39"/>
    <p:sldLayoutId id="2147483794" r:id="rId40"/>
    <p:sldLayoutId id="2147483941" r:id="rId41"/>
    <p:sldLayoutId id="2147483795" r:id="rId42"/>
    <p:sldLayoutId id="2147483796" r:id="rId43"/>
    <p:sldLayoutId id="2147483942" r:id="rId44"/>
    <p:sldLayoutId id="2147483943" r:id="rId45"/>
    <p:sldLayoutId id="2147483798" r:id="rId46"/>
    <p:sldLayoutId id="2147483799" r:id="rId47"/>
    <p:sldLayoutId id="2147483800" r:id="rId48"/>
    <p:sldLayoutId id="2147483801" r:id="rId49"/>
    <p:sldLayoutId id="2147483802" r:id="rId50"/>
    <p:sldLayoutId id="2147483803" r:id="rId51"/>
    <p:sldLayoutId id="2147483804" r:id="rId52"/>
    <p:sldLayoutId id="2147483805" r:id="rId53"/>
    <p:sldLayoutId id="2147483806" r:id="rId54"/>
    <p:sldLayoutId id="2147483807" r:id="rId55"/>
    <p:sldLayoutId id="2147483934" r:id="rId56"/>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SzPct val="80000"/>
        <a:buFont typeface="Arial" panose="020B0604020202020204" pitchFamily="34" charset="0"/>
        <a:buNone/>
        <a:defRPr sz="18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6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p15:clr>
            <a:srgbClr val="F26B43"/>
          </p15:clr>
        </p15:guide>
        <p15:guide id="2" pos="528">
          <p15:clr>
            <a:srgbClr val="F26B43"/>
          </p15:clr>
        </p15:guide>
        <p15:guide id="3" orient="horz" pos="3792">
          <p15:clr>
            <a:srgbClr val="F26B43"/>
          </p15:clr>
        </p15:guide>
        <p15:guide id="4" pos="7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kaiser.pactrac.net/KPCourier/Identity/Account/Logi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hyperlink" Target="https://sp-cloud.kp.org/:w:/r/sites/KPOCIrvineLaboratoryCentral-KPOCIrvineMOBLabAssistantHQ/Shared%20Documents/1.%20KP%20OC%20Irvine%20MOB%20Lab%20Assistant%20HQ/Training%20and%20Competency/MOB%20LA%20Competency%20Checklist-%20Blood%20Draw.docx?d=wd9ef94ae56ec4ec7a01ea418d67670fe&amp;csf=1&amp;web=1&amp;e=mJugAK" TargetMode="External"/><Relationship Id="rId13" Type="http://schemas.openxmlformats.org/officeDocument/2006/relationships/hyperlink" Target="https://sp-cloud.kp.org/:p:/r/sites/KPOCIrvineLaboratoryCentral-KPOCIrvineMOBLabAssistantHQ/Shared%20Documents/1.%20KP%20OC%20Irvine%20MOB%20Lab%20Assistant%20HQ/Training%20and%20Competency/Cytology%20Tracking%20-%20Training_v2.pptx?d=wfa9ea388909e426a9c47bad41aba2553&amp;csf=1&amp;web=1&amp;e=FkLVWE"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sp-cloud.kp.org/:x:/r/sites/KPOCIrvineLaboratoryCentral-KPOCIrvineMOBLabAssistantHQ/Shared%20Documents/1.%20KP%20OC%20Irvine%20MOB%20Lab%20Assistant%20HQ/WORK%20IN%20PROGRESS/MOB%20Location%20Specific%20Orientation.xlsx?d=w86090a5808614bbe8b128f8c80f53398&amp;csf=1&amp;web=1&amp;e=mP0p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sp-cloud.kp.org/:w:/r/sites/KPOCIrvineLaboratoryCentral-KPOCIrvineMOBLabAssistantHQ/Shared%20Documents/1.%20KP%20OC%20Irvine%20MOB%20Lab%20Assistant%20HQ/FORMS/MOB%20Managers/Platinum%20Service%20Observation%2006_16_2025.doc?d=w142c346541fd42b3ad1eb797beeb3d96&amp;csf=1&amp;web=1&amp;e=ONEZHj" TargetMode="External"/><Relationship Id="rId5" Type="http://schemas.openxmlformats.org/officeDocument/2006/relationships/diagramQuickStyle" Target="../diagrams/quickStyle1.xml"/><Relationship Id="rId10" Type="http://schemas.openxmlformats.org/officeDocument/2006/relationships/hyperlink" Target="https://sp-cloud.kp.org/:w:/r/sites/KPOCIrvineLaboratoryCentral-KPOCIrvineMOBLabAssistantHQ/Shared%20Documents/1.%20KP%20OC%20Irvine%20MOB%20Lab%20Assistant%20HQ/FORMS/AIDET%20with%20Empathy%20Observation.doc?d=w37435fffa37e4cc4ab7849f5672b54b6&amp;csf=1&amp;web=1&amp;e=vJWn66" TargetMode="External"/><Relationship Id="rId4" Type="http://schemas.openxmlformats.org/officeDocument/2006/relationships/diagramLayout" Target="../diagrams/layout1.xml"/><Relationship Id="rId9" Type="http://schemas.openxmlformats.org/officeDocument/2006/relationships/hyperlink" Target="https://sp-cloud.kp.org/:w:/r/sites/KPOCIrvineLaboratoryCentral-KPOCIrvineMOBLabAssistantHQ/Shared%20Documents/1.%20KP%20OC%20Irvine%20MOB%20Lab%20Assistant%20HQ/Training%20and%20Competency/MOB%20LA%20Competency%20Checklist-%20Processing.docx?d=we56bfd56dd36419d971b9a228122d150&amp;csf=1&amp;web=1&amp;e=6ize9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FE1C-7B80-A8A9-2EE2-80A40DB5A6EB}"/>
              </a:ext>
            </a:extLst>
          </p:cNvPr>
          <p:cNvSpPr>
            <a:spLocks noGrp="1"/>
          </p:cNvSpPr>
          <p:nvPr>
            <p:ph type="ctrTitle"/>
          </p:nvPr>
        </p:nvSpPr>
        <p:spPr>
          <a:xfrm>
            <a:off x="609600" y="5218032"/>
            <a:ext cx="10972800" cy="786384"/>
          </a:xfrm>
        </p:spPr>
        <p:txBody>
          <a:bodyPr anchor="b">
            <a:normAutofit/>
          </a:bodyPr>
          <a:lstStyle/>
          <a:p>
            <a:r>
              <a:rPr lang="en-US" sz="2800"/>
              <a:t>MOB Specimen Processing: Step-by-Step Instructions</a:t>
            </a:r>
          </a:p>
        </p:txBody>
      </p:sp>
      <p:sp>
        <p:nvSpPr>
          <p:cNvPr id="3" name="Subtitle 2">
            <a:extLst>
              <a:ext uri="{FF2B5EF4-FFF2-40B4-BE49-F238E27FC236}">
                <a16:creationId xmlns:a16="http://schemas.microsoft.com/office/drawing/2014/main" id="{69B73403-6EA4-9D4F-E4D3-E8B3A82ED9EC}"/>
              </a:ext>
            </a:extLst>
          </p:cNvPr>
          <p:cNvSpPr>
            <a:spLocks noGrp="1"/>
          </p:cNvSpPr>
          <p:nvPr>
            <p:ph type="subTitle" idx="1"/>
          </p:nvPr>
        </p:nvSpPr>
        <p:spPr>
          <a:xfrm>
            <a:off x="609600" y="5972629"/>
            <a:ext cx="10972800" cy="480373"/>
          </a:xfrm>
        </p:spPr>
        <p:txBody>
          <a:bodyPr anchor="t">
            <a:normAutofit/>
          </a:bodyPr>
          <a:lstStyle/>
          <a:p>
            <a:r>
              <a:rPr lang="en-US"/>
              <a:t>Detailed guidance for effective specimen handling procedures</a:t>
            </a:r>
          </a:p>
        </p:txBody>
      </p:sp>
      <p:pic>
        <p:nvPicPr>
          <p:cNvPr id="8" name="Picture 7" descr="Close-up of several test tubes&#10;&#10;AI-generated content may be incorrect.">
            <a:extLst>
              <a:ext uri="{FF2B5EF4-FFF2-40B4-BE49-F238E27FC236}">
                <a16:creationId xmlns:a16="http://schemas.microsoft.com/office/drawing/2014/main" id="{362F7547-6E77-20CC-BE8B-E2D521751DFC}"/>
              </a:ext>
            </a:extLst>
          </p:cNvPr>
          <p:cNvPicPr>
            <a:picLocks noChangeAspect="1"/>
          </p:cNvPicPr>
          <p:nvPr/>
        </p:nvPicPr>
        <p:blipFill>
          <a:blip r:embed="rId3"/>
          <a:srcRect t="9849" b="35619"/>
          <a:stretch>
            <a:fillRect/>
          </a:stretch>
        </p:blipFill>
        <p:spPr>
          <a:xfrm>
            <a:off x="0" y="10"/>
            <a:ext cx="12191999" cy="4986405"/>
          </a:xfrm>
          <a:prstGeom prst="rect">
            <a:avLst/>
          </a:prstGeom>
          <a:noFill/>
        </p:spPr>
      </p:pic>
      <p:sp>
        <p:nvSpPr>
          <p:cNvPr id="6" name="Slide Number Placeholder 5">
            <a:extLst>
              <a:ext uri="{FF2B5EF4-FFF2-40B4-BE49-F238E27FC236}">
                <a16:creationId xmlns:a16="http://schemas.microsoft.com/office/drawing/2014/main" id="{39074BA4-044D-EE1A-88AD-B1DA7AA3058A}"/>
              </a:ext>
            </a:extLst>
          </p:cNvPr>
          <p:cNvSpPr>
            <a:spLocks noGrp="1"/>
          </p:cNvSpPr>
          <p:nvPr>
            <p:ph type="sldNum" sz="quarter" idx="16"/>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1</a:t>
            </a:fld>
            <a:endParaRPr lang="en-US"/>
          </a:p>
        </p:txBody>
      </p:sp>
    </p:spTree>
    <p:extLst>
      <p:ext uri="{BB962C8B-B14F-4D97-AF65-F5344CB8AC3E}">
        <p14:creationId xmlns:p14="http://schemas.microsoft.com/office/powerpoint/2010/main" val="38265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813A-244D-1E26-1771-2CC4B5B09E89}"/>
              </a:ext>
            </a:extLst>
          </p:cNvPr>
          <p:cNvSpPr>
            <a:spLocks noGrp="1"/>
          </p:cNvSpPr>
          <p:nvPr>
            <p:ph type="title"/>
          </p:nvPr>
        </p:nvSpPr>
        <p:spPr>
          <a:xfrm>
            <a:off x="731520" y="365760"/>
            <a:ext cx="10768694" cy="902740"/>
          </a:xfrm>
        </p:spPr>
        <p:txBody>
          <a:bodyPr anchor="b">
            <a:normAutofit/>
          </a:bodyPr>
          <a:lstStyle/>
          <a:p>
            <a:r>
              <a:rPr lang="en-US"/>
              <a:t>CRL Processing </a:t>
            </a:r>
            <a:r>
              <a:rPr lang="en-US" err="1"/>
              <a:t>OverView</a:t>
            </a:r>
            <a:endParaRPr lang="en-US"/>
          </a:p>
        </p:txBody>
      </p:sp>
      <p:pic>
        <p:nvPicPr>
          <p:cNvPr id="3074" name="Picture 2" descr="A purple box with white text&#10;&#10;AI-generated content may be incorrect.">
            <a:extLst>
              <a:ext uri="{FF2B5EF4-FFF2-40B4-BE49-F238E27FC236}">
                <a16:creationId xmlns:a16="http://schemas.microsoft.com/office/drawing/2014/main" id="{571599D8-39F8-E5E7-C150-D4B66DAED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51" r="6579" b="-1"/>
          <a:stretch>
            <a:fillRect/>
          </a:stretch>
        </p:blipFill>
        <p:spPr bwMode="auto">
          <a:xfrm>
            <a:off x="519186" y="2413590"/>
            <a:ext cx="5157187" cy="3763963"/>
          </a:xfrm>
          <a:prstGeom prst="rect">
            <a:avLst/>
          </a:prstGeom>
          <a:solidFill>
            <a:srgbClr val="FFFFFF"/>
          </a:solidFill>
        </p:spPr>
      </p:pic>
      <p:sp>
        <p:nvSpPr>
          <p:cNvPr id="5" name="Content Placeholder 4">
            <a:extLst>
              <a:ext uri="{FF2B5EF4-FFF2-40B4-BE49-F238E27FC236}">
                <a16:creationId xmlns:a16="http://schemas.microsoft.com/office/drawing/2014/main" id="{879E9943-7CFE-BC1D-BB89-CA66343A82EC}"/>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89626" y="1879052"/>
            <a:ext cx="5183188" cy="4833037"/>
          </a:xfrm>
        </p:spPr>
        <p:txBody>
          <a:bodyPr vert="horz" lIns="91440" tIns="45720" rIns="91440" bIns="45720" rtlCol="0" anchor="t">
            <a:noAutofit/>
          </a:bodyPr>
          <a:lstStyle/>
          <a:p>
            <a:pPr marL="0" indent="0">
              <a:lnSpc>
                <a:spcPct val="100000"/>
              </a:lnSpc>
              <a:spcBef>
                <a:spcPts val="2500"/>
              </a:spcBef>
              <a:buFont typeface="Arial" panose="020B0604020202020204" pitchFamily="34" charset="0"/>
              <a:buNone/>
            </a:pPr>
            <a:r>
              <a:rPr lang="en-US" b="1"/>
              <a:t>Initial Sample Handling</a:t>
            </a:r>
          </a:p>
          <a:p>
            <a:pPr marL="0" lvl="1" indent="0">
              <a:lnSpc>
                <a:spcPct val="100000"/>
              </a:lnSpc>
              <a:buFont typeface="Arial" panose="020B0604020202020204" pitchFamily="34" charset="0"/>
              <a:buNone/>
            </a:pPr>
            <a:r>
              <a:rPr lang="en-US" sz="1800"/>
              <a:t>Samples are picked up in 30 mins increment, racks replaced, and samples spun while segregating urine and culture samples.</a:t>
            </a:r>
          </a:p>
          <a:p>
            <a:pPr marL="0" indent="0">
              <a:lnSpc>
                <a:spcPct val="100000"/>
              </a:lnSpc>
              <a:spcBef>
                <a:spcPts val="2500"/>
              </a:spcBef>
              <a:buFont typeface="Arial" panose="020B0604020202020204" pitchFamily="34" charset="0"/>
              <a:buNone/>
            </a:pPr>
            <a:r>
              <a:rPr lang="en-US" b="1"/>
              <a:t>Sample Sorting and Aliquoting</a:t>
            </a:r>
          </a:p>
          <a:p>
            <a:pPr marL="0" lvl="1" indent="0">
              <a:lnSpc>
                <a:spcPct val="100000"/>
              </a:lnSpc>
              <a:buFont typeface="Arial" panose="020B0604020202020204" pitchFamily="34" charset="0"/>
              <a:buNone/>
            </a:pPr>
            <a:r>
              <a:rPr lang="en-US" sz="1800"/>
              <a:t>Samples are sorted by temperature and destination; frozen samples aliquoted and stored for shipment.</a:t>
            </a:r>
          </a:p>
          <a:p>
            <a:pPr marL="0" indent="0">
              <a:lnSpc>
                <a:spcPct val="100000"/>
              </a:lnSpc>
              <a:spcBef>
                <a:spcPts val="2500"/>
              </a:spcBef>
              <a:buFont typeface="Arial" panose="020B0604020202020204" pitchFamily="34" charset="0"/>
              <a:buNone/>
            </a:pPr>
            <a:r>
              <a:rPr lang="en-US" b="1"/>
              <a:t>Scanning and Verification</a:t>
            </a:r>
          </a:p>
          <a:p>
            <a:pPr marL="0" lvl="1" indent="0">
              <a:lnSpc>
                <a:spcPct val="100000"/>
              </a:lnSpc>
              <a:buFont typeface="Arial" panose="020B0604020202020204" pitchFamily="34" charset="0"/>
              <a:buNone/>
            </a:pPr>
            <a:r>
              <a:rPr lang="en-US" sz="1800"/>
              <a:t>Samples scanned in batches of five in blue racks, totals verified, and racks labeled after 45 samples.</a:t>
            </a:r>
          </a:p>
          <a:p>
            <a:pPr marL="0" indent="0">
              <a:lnSpc>
                <a:spcPct val="100000"/>
              </a:lnSpc>
              <a:spcBef>
                <a:spcPts val="2500"/>
              </a:spcBef>
              <a:buFont typeface="Arial" panose="020B0604020202020204" pitchFamily="34" charset="0"/>
              <a:buNone/>
            </a:pPr>
            <a:r>
              <a:rPr lang="en-US" b="1"/>
              <a:t>Final Packing and Shipping</a:t>
            </a:r>
          </a:p>
          <a:p>
            <a:pPr marL="0" lvl="1" indent="0">
              <a:lnSpc>
                <a:spcPct val="100000"/>
              </a:lnSpc>
              <a:buFont typeface="Arial" panose="020B0604020202020204" pitchFamily="34" charset="0"/>
              <a:buNone/>
            </a:pPr>
            <a:r>
              <a:rPr lang="en-US" sz="1800"/>
              <a:t>Processed samples placed in blue racks inside purple totes using correct PCM and packing configurations.</a:t>
            </a:r>
          </a:p>
        </p:txBody>
      </p:sp>
      <p:sp>
        <p:nvSpPr>
          <p:cNvPr id="7" name="Slide Number Placeholder 6">
            <a:extLst>
              <a:ext uri="{FF2B5EF4-FFF2-40B4-BE49-F238E27FC236}">
                <a16:creationId xmlns:a16="http://schemas.microsoft.com/office/drawing/2014/main" id="{83C4E9CF-2442-B0E6-D15E-A24B7F6B5260}"/>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10</a:t>
            </a:fld>
            <a:endParaRPr lang="en-US"/>
          </a:p>
        </p:txBody>
      </p:sp>
    </p:spTree>
    <p:extLst>
      <p:ext uri="{BB962C8B-B14F-4D97-AF65-F5344CB8AC3E}">
        <p14:creationId xmlns:p14="http://schemas.microsoft.com/office/powerpoint/2010/main" val="4241189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904E-00EA-6CB8-103C-A0617B136342}"/>
              </a:ext>
            </a:extLst>
          </p:cNvPr>
          <p:cNvSpPr>
            <a:spLocks noGrp="1"/>
          </p:cNvSpPr>
          <p:nvPr>
            <p:ph type="title"/>
          </p:nvPr>
        </p:nvSpPr>
        <p:spPr>
          <a:xfrm>
            <a:off x="725424" y="244743"/>
            <a:ext cx="10741152" cy="604648"/>
          </a:xfrm>
        </p:spPr>
        <p:txBody>
          <a:bodyPr>
            <a:noAutofit/>
          </a:bodyPr>
          <a:lstStyle/>
          <a:p>
            <a:r>
              <a:rPr lang="en-US" sz="2800"/>
              <a:t>Detailed Processing Instructions for </a:t>
            </a:r>
            <a:r>
              <a:rPr lang="en-US" sz="2800" b="1" err="1">
                <a:solidFill>
                  <a:srgbClr val="7030A0"/>
                </a:solidFill>
              </a:rPr>
              <a:t>crl</a:t>
            </a:r>
            <a:endParaRPr lang="en-US" sz="2800" b="1">
              <a:solidFill>
                <a:srgbClr val="7030A0"/>
              </a:solidFill>
            </a:endParaRPr>
          </a:p>
        </p:txBody>
      </p:sp>
      <p:sp>
        <p:nvSpPr>
          <p:cNvPr id="6" name="Slide Number Placeholder 5">
            <a:extLst>
              <a:ext uri="{FF2B5EF4-FFF2-40B4-BE49-F238E27FC236}">
                <a16:creationId xmlns:a16="http://schemas.microsoft.com/office/drawing/2014/main" id="{0CDC6287-7911-8D41-5360-F66AD92C12FD}"/>
              </a:ext>
            </a:extLst>
          </p:cNvPr>
          <p:cNvSpPr>
            <a:spLocks noGrp="1"/>
          </p:cNvSpPr>
          <p:nvPr>
            <p:ph type="sldNum" sz="quarter" idx="12"/>
          </p:nvPr>
        </p:nvSpPr>
        <p:spPr/>
        <p:txBody>
          <a:bodyPr/>
          <a:lstStyle/>
          <a:p>
            <a:fld id="{CC057153-B650-4DEB-B370-79DDCFDCE934}" type="slidenum">
              <a:rPr lang="en-US" smtClean="0"/>
              <a:pPr/>
              <a:t>11</a:t>
            </a:fld>
            <a:endParaRPr lang="en-US"/>
          </a:p>
        </p:txBody>
      </p:sp>
      <p:sp>
        <p:nvSpPr>
          <p:cNvPr id="7" name="Content Placeholder 3">
            <a:extLst>
              <a:ext uri="{FF2B5EF4-FFF2-40B4-BE49-F238E27FC236}">
                <a16:creationId xmlns:a16="http://schemas.microsoft.com/office/drawing/2014/main" id="{1CB9D086-79CC-6489-9F84-EC58D508DEE6}"/>
              </a:ext>
            </a:extLst>
          </p:cNvPr>
          <p:cNvSpPr txBox="1">
            <a:spLocks/>
          </p:cNvSpPr>
          <p:nvPr/>
        </p:nvSpPr>
        <p:spPr>
          <a:xfrm>
            <a:off x="727345" y="1435298"/>
            <a:ext cx="10791214" cy="5185958"/>
          </a:xfrm>
          <a:prstGeom prst="rect">
            <a:avLst/>
          </a:prstGeom>
        </p:spPr>
        <p:txBody>
          <a:bodyPr vert="horz" lIns="91440" tIns="45720" rIns="91440" bIns="45720" rtlCol="0" anchor="t">
            <a:noAutofit/>
          </a:bodyPr>
          <a:lstStyle>
            <a:defPPr>
              <a:defRPr lang="en-US"/>
            </a:defPPr>
            <a:lvl1pPr marL="0" indent="0" algn="l" defTabSz="914400" rtl="0" eaLnBrk="1" latinLnBrk="0" hangingPunct="1">
              <a:lnSpc>
                <a:spcPct val="110000"/>
              </a:lnSpc>
              <a:spcBef>
                <a:spcPts val="1000"/>
              </a:spcBef>
              <a:buSzPct val="80000"/>
              <a:buFont typeface="Arial" panose="020B0604020202020204" pitchFamily="34" charset="0"/>
              <a:buNone/>
              <a:defRPr sz="18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6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2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600" dirty="0">
                <a:latin typeface="Calibri"/>
                <a:ea typeface="Calibri"/>
                <a:cs typeface="Calibri"/>
              </a:rPr>
              <a:t>1.</a:t>
            </a:r>
            <a:r>
              <a:rPr lang="en-US" sz="1600" b="1" dirty="0">
                <a:latin typeface="Calibri"/>
                <a:ea typeface="Calibri"/>
                <a:cs typeface="Calibri"/>
              </a:rPr>
              <a:t> </a:t>
            </a:r>
            <a:r>
              <a:rPr lang="en-US" sz="1600" dirty="0">
                <a:latin typeface="Calibri"/>
                <a:ea typeface="Calibri"/>
                <a:cs typeface="Calibri"/>
              </a:rPr>
              <a:t>Processor Pick sample rack by designated time (30-min increments)</a:t>
            </a:r>
          </a:p>
          <a:p>
            <a:pPr>
              <a:lnSpc>
                <a:spcPct val="90000"/>
              </a:lnSpc>
            </a:pPr>
            <a:r>
              <a:rPr lang="en-US" sz="1600" dirty="0">
                <a:latin typeface="Calibri"/>
                <a:ea typeface="Calibri"/>
                <a:cs typeface="Calibri"/>
              </a:rPr>
              <a:t> - Pick up CRL samples first then OCI samples.</a:t>
            </a:r>
          </a:p>
          <a:p>
            <a:pPr>
              <a:lnSpc>
                <a:spcPct val="90000"/>
              </a:lnSpc>
            </a:pPr>
            <a:r>
              <a:rPr lang="en-US" sz="1600" dirty="0">
                <a:latin typeface="Calibri"/>
                <a:ea typeface="Calibri"/>
                <a:cs typeface="Calibri"/>
              </a:rPr>
              <a:t>2.</a:t>
            </a:r>
            <a:r>
              <a:rPr lang="en-US" sz="1600" b="1" dirty="0">
                <a:latin typeface="Calibri"/>
                <a:ea typeface="Calibri"/>
                <a:cs typeface="Calibri"/>
              </a:rPr>
              <a:t> </a:t>
            </a:r>
            <a:r>
              <a:rPr lang="en-US" sz="1600" dirty="0">
                <a:latin typeface="Calibri"/>
                <a:ea typeface="Calibri"/>
                <a:cs typeface="Calibri"/>
              </a:rPr>
              <a:t>Processor Replace the rack in the workstation with a new rack </a:t>
            </a:r>
          </a:p>
          <a:p>
            <a:pPr>
              <a:lnSpc>
                <a:spcPct val="90000"/>
              </a:lnSpc>
            </a:pPr>
            <a:r>
              <a:rPr lang="en-US" sz="1600" dirty="0">
                <a:latin typeface="Calibri"/>
                <a:ea typeface="Calibri"/>
                <a:cs typeface="Calibri"/>
              </a:rPr>
              <a:t>3. Places samples in centrifuge and set the timer for 30 min. After 30 min, spin samples. </a:t>
            </a:r>
          </a:p>
          <a:p>
            <a:pPr>
              <a:lnSpc>
                <a:spcPct val="90000"/>
              </a:lnSpc>
            </a:pPr>
            <a:r>
              <a:rPr lang="en-US" sz="1600" dirty="0">
                <a:latin typeface="Calibri"/>
                <a:ea typeface="Calibri"/>
                <a:cs typeface="Calibri"/>
              </a:rPr>
              <a:t>4. While blood tubes are spinning, sort non-blood samples and segregate by temperature and destination: OCI samples in OCI orange rack and CRL samples in CRL basket. </a:t>
            </a:r>
          </a:p>
          <a:p>
            <a:pPr>
              <a:lnSpc>
                <a:spcPct val="90000"/>
              </a:lnSpc>
            </a:pPr>
            <a:r>
              <a:rPr lang="en-US" sz="1600" dirty="0">
                <a:latin typeface="Calibri"/>
                <a:ea typeface="Calibri"/>
                <a:cs typeface="Calibri"/>
              </a:rPr>
              <a:t>5. Place spun blood specimens in CRL bucket. Aliquot (when required)Frozen samples and use appropriate transfer tube, place sample in the freezer for MOB closing Lab assistant to send out. Samples must be fully frozen before sending out.</a:t>
            </a:r>
          </a:p>
          <a:p>
            <a:pPr>
              <a:lnSpc>
                <a:spcPct val="90000"/>
              </a:lnSpc>
            </a:pPr>
            <a:r>
              <a:rPr lang="en-US" sz="1600" dirty="0">
                <a:latin typeface="Calibri"/>
                <a:ea typeface="Calibri"/>
                <a:cs typeface="Calibri"/>
              </a:rPr>
              <a:t>6. </a:t>
            </a:r>
            <a:r>
              <a:rPr lang="en-US" sz="1600" b="1" dirty="0">
                <a:solidFill>
                  <a:srgbClr val="7030A0"/>
                </a:solidFill>
                <a:latin typeface="Calibri"/>
                <a:ea typeface="Calibri"/>
                <a:cs typeface="Calibri"/>
              </a:rPr>
              <a:t>CRL</a:t>
            </a:r>
            <a:r>
              <a:rPr lang="en-US" sz="1600" dirty="0">
                <a:latin typeface="Calibri"/>
                <a:ea typeface="Calibri"/>
                <a:cs typeface="Calibri"/>
              </a:rPr>
              <a:t> processing first.</a:t>
            </a:r>
            <a:r>
              <a:rPr lang="en-US" sz="1600" dirty="0">
                <a:solidFill>
                  <a:srgbClr val="424242"/>
                </a:solidFill>
                <a:latin typeface="Calibri"/>
                <a:ea typeface="Calibri"/>
                <a:cs typeface="Calibri"/>
              </a:rPr>
              <a:t> </a:t>
            </a:r>
            <a:r>
              <a:rPr lang="en-US" sz="1600" b="1" dirty="0">
                <a:solidFill>
                  <a:srgbClr val="424242"/>
                </a:solidFill>
                <a:latin typeface="Calibri"/>
                <a:ea typeface="Calibri"/>
                <a:cs typeface="Calibri"/>
              </a:rPr>
              <a:t>Use </a:t>
            </a:r>
            <a:r>
              <a:rPr lang="en-US" sz="1600" b="1" dirty="0">
                <a:solidFill>
                  <a:srgbClr val="0070C0"/>
                </a:solidFill>
                <a:latin typeface="Calibri"/>
                <a:ea typeface="Calibri"/>
                <a:cs typeface="Calibri"/>
              </a:rPr>
              <a:t>Blue Racks. </a:t>
            </a:r>
            <a:r>
              <a:rPr lang="en-US" sz="1600" dirty="0">
                <a:latin typeface="Calibri"/>
                <a:ea typeface="Calibri"/>
                <a:cs typeface="Calibri"/>
              </a:rPr>
              <a:t>Check tube vs label to see if label matches color of tube</a:t>
            </a:r>
          </a:p>
          <a:p>
            <a:pPr>
              <a:lnSpc>
                <a:spcPct val="90000"/>
              </a:lnSpc>
            </a:pPr>
            <a:r>
              <a:rPr lang="en-US" sz="1600" dirty="0">
                <a:latin typeface="Calibri"/>
                <a:ea typeface="Calibri"/>
                <a:cs typeface="Calibri"/>
              </a:rPr>
              <a:t>7. Start with refrigerated samples, scan yellow tubes first, then purple, other colored tubes then the non-blood samples. </a:t>
            </a:r>
          </a:p>
          <a:p>
            <a:pPr marL="171450" indent="-171450">
              <a:lnSpc>
                <a:spcPct val="90000"/>
              </a:lnSpc>
              <a:spcBef>
                <a:spcPts val="0"/>
              </a:spcBef>
              <a:buFont typeface="Arial,Sans-Serif"/>
              <a:buChar char="•"/>
            </a:pPr>
            <a:r>
              <a:rPr lang="en-US" sz="1600" dirty="0">
                <a:latin typeface="Calibri"/>
                <a:ea typeface="Calibri"/>
                <a:cs typeface="Calibri"/>
              </a:rPr>
              <a:t>◦ In Build transfer list, select manual build and select appropriate transfer temperature. </a:t>
            </a:r>
            <a:r>
              <a:rPr lang="en-US" sz="1600" dirty="0">
                <a:solidFill>
                  <a:srgbClr val="000000"/>
                </a:solidFill>
                <a:latin typeface="Calibri"/>
                <a:ea typeface="Calibri"/>
                <a:cs typeface="Calibri"/>
              </a:rPr>
              <a:t>Scan samples.</a:t>
            </a:r>
            <a:endParaRPr lang="en-US" sz="1600" dirty="0">
              <a:latin typeface="Calibri"/>
              <a:ea typeface="Calibri"/>
              <a:cs typeface="Calibri"/>
            </a:endParaRPr>
          </a:p>
          <a:p>
            <a:pPr marL="171450" indent="-171450">
              <a:lnSpc>
                <a:spcPct val="90000"/>
              </a:lnSpc>
              <a:spcBef>
                <a:spcPts val="0"/>
              </a:spcBef>
              <a:buFont typeface="Arial,Sans-Serif"/>
              <a:buChar char="•"/>
            </a:pPr>
            <a:r>
              <a:rPr lang="en-US" sz="1600" dirty="0">
                <a:solidFill>
                  <a:srgbClr val="000000"/>
                </a:solidFill>
                <a:latin typeface="Calibri"/>
                <a:ea typeface="Calibri"/>
                <a:cs typeface="Calibri"/>
              </a:rPr>
              <a:t>◦Position</a:t>
            </a:r>
            <a:r>
              <a:rPr lang="en-US" sz="1600" dirty="0">
                <a:latin typeface="Calibri"/>
                <a:ea typeface="Calibri"/>
                <a:cs typeface="Calibri"/>
              </a:rPr>
              <a:t> </a:t>
            </a:r>
            <a:r>
              <a:rPr lang="en-US" sz="1600" dirty="0">
                <a:solidFill>
                  <a:srgbClr val="0070C0"/>
                </a:solidFill>
                <a:latin typeface="Calibri"/>
                <a:ea typeface="Calibri"/>
                <a:cs typeface="Calibri"/>
              </a:rPr>
              <a:t>BLUE</a:t>
            </a:r>
            <a:r>
              <a:rPr lang="en-US" sz="1600" dirty="0">
                <a:solidFill>
                  <a:srgbClr val="000000"/>
                </a:solidFill>
                <a:latin typeface="Calibri"/>
                <a:ea typeface="Calibri"/>
                <a:cs typeface="Calibri"/>
              </a:rPr>
              <a:t> </a:t>
            </a:r>
            <a:r>
              <a:rPr lang="en-US" sz="1600" dirty="0" err="1">
                <a:solidFill>
                  <a:srgbClr val="000000"/>
                </a:solidFill>
                <a:latin typeface="Calibri"/>
                <a:ea typeface="Calibri"/>
                <a:cs typeface="Calibri"/>
              </a:rPr>
              <a:t>labotix</a:t>
            </a:r>
            <a:r>
              <a:rPr lang="en-US" sz="1600" dirty="0">
                <a:solidFill>
                  <a:srgbClr val="000000"/>
                </a:solidFill>
                <a:latin typeface="Calibri"/>
                <a:ea typeface="Calibri"/>
                <a:cs typeface="Calibri"/>
              </a:rPr>
              <a:t> rack vertically </a:t>
            </a:r>
            <a:r>
              <a:rPr lang="en-US" sz="1600" dirty="0">
                <a:latin typeface="Calibri"/>
                <a:ea typeface="Calibri"/>
                <a:cs typeface="Calibri"/>
              </a:rPr>
              <a:t>to </a:t>
            </a:r>
            <a:r>
              <a:rPr lang="en-US" sz="1600" dirty="0">
                <a:solidFill>
                  <a:srgbClr val="000000"/>
                </a:solidFill>
                <a:latin typeface="Calibri"/>
                <a:ea typeface="Calibri"/>
                <a:cs typeface="Calibri"/>
              </a:rPr>
              <a:t>accommodate </a:t>
            </a:r>
            <a:r>
              <a:rPr lang="en-US" sz="1600" dirty="0">
                <a:latin typeface="Calibri"/>
                <a:ea typeface="Calibri"/>
                <a:cs typeface="Calibri"/>
              </a:rPr>
              <a:t>scanning 5 samples at a time for ease of tallying your scanned </a:t>
            </a:r>
            <a:r>
              <a:rPr lang="en-US" sz="1600" dirty="0">
                <a:solidFill>
                  <a:srgbClr val="000000"/>
                </a:solidFill>
                <a:latin typeface="Calibri"/>
                <a:ea typeface="Calibri"/>
                <a:cs typeface="Calibri"/>
              </a:rPr>
              <a:t>samples in the transfer list vs actual samples in the rack</a:t>
            </a:r>
            <a:r>
              <a:rPr lang="en-US" sz="1600" dirty="0">
                <a:latin typeface="Calibri"/>
                <a:ea typeface="Calibri"/>
                <a:cs typeface="Calibri"/>
              </a:rPr>
              <a:t>. </a:t>
            </a:r>
          </a:p>
          <a:p>
            <a:pPr marL="171450" indent="-171450">
              <a:lnSpc>
                <a:spcPct val="90000"/>
              </a:lnSpc>
              <a:spcBef>
                <a:spcPts val="0"/>
              </a:spcBef>
              <a:buFont typeface="Arial,Sans-Serif"/>
              <a:buChar char="•"/>
            </a:pPr>
            <a:r>
              <a:rPr lang="en-US" sz="1600" dirty="0">
                <a:solidFill>
                  <a:srgbClr val="000000"/>
                </a:solidFill>
                <a:latin typeface="Calibri"/>
                <a:ea typeface="Calibri"/>
                <a:cs typeface="Calibri"/>
              </a:rPr>
              <a:t>◦ </a:t>
            </a:r>
            <a:r>
              <a:rPr lang="en-US" sz="1600" dirty="0">
                <a:solidFill>
                  <a:srgbClr val="424242"/>
                </a:solidFill>
                <a:latin typeface="Calibri"/>
                <a:ea typeface="Calibri"/>
                <a:cs typeface="Calibri"/>
              </a:rPr>
              <a:t>After scanning every 5 samples, verify the total number of scanned samples on the screen against the actual samples in the rack. If there is a discrepancy, it will be easier to identify the unscanned sample.</a:t>
            </a:r>
          </a:p>
          <a:p>
            <a:pPr>
              <a:lnSpc>
                <a:spcPct val="90000"/>
              </a:lnSpc>
            </a:pPr>
            <a:r>
              <a:rPr lang="en-US" sz="1600" dirty="0">
                <a:latin typeface="Calibri"/>
                <a:ea typeface="Calibri"/>
                <a:cs typeface="Calibri"/>
              </a:rPr>
              <a:t>8. When one rack is completely filled (45 samples), check and compare the list to the rack of number of samples, place a </a:t>
            </a:r>
            <a:br>
              <a:rPr lang="en-US" dirty="0"/>
            </a:br>
            <a:r>
              <a:rPr lang="en-US" sz="1600" dirty="0">
                <a:latin typeface="Calibri"/>
                <a:ea typeface="Calibri"/>
                <a:cs typeface="Calibri"/>
              </a:rPr>
              <a:t>"</a:t>
            </a:r>
            <a:r>
              <a:rPr lang="en-US" sz="1600" dirty="0">
                <a:solidFill>
                  <a:srgbClr val="7030A0"/>
                </a:solidFill>
                <a:latin typeface="Calibri"/>
                <a:ea typeface="Calibri"/>
                <a:cs typeface="Calibri"/>
              </a:rPr>
              <a:t>Chino Hills" purple sticker </a:t>
            </a:r>
            <a:r>
              <a:rPr lang="en-US" sz="1600" dirty="0">
                <a:latin typeface="Calibri"/>
                <a:ea typeface="Calibri"/>
                <a:cs typeface="Calibri"/>
              </a:rPr>
              <a:t>on top and place the complete rack in a </a:t>
            </a:r>
            <a:r>
              <a:rPr lang="en-US" sz="1600" b="1" dirty="0">
                <a:solidFill>
                  <a:srgbClr val="7030A0"/>
                </a:solidFill>
                <a:latin typeface="Calibri"/>
                <a:ea typeface="Calibri"/>
                <a:cs typeface="Calibri"/>
              </a:rPr>
              <a:t>PURPLE</a:t>
            </a:r>
            <a:r>
              <a:rPr lang="en-US" sz="1600" dirty="0">
                <a:latin typeface="Calibri"/>
                <a:ea typeface="Calibri"/>
                <a:cs typeface="Calibri"/>
              </a:rPr>
              <a:t> </a:t>
            </a:r>
            <a:r>
              <a:rPr lang="en-US" sz="1600" dirty="0">
                <a:solidFill>
                  <a:srgbClr val="7030A0"/>
                </a:solidFill>
                <a:latin typeface="Calibri"/>
                <a:ea typeface="Calibri"/>
                <a:cs typeface="Calibri"/>
              </a:rPr>
              <a:t>tote</a:t>
            </a:r>
            <a:r>
              <a:rPr lang="en-US" sz="1600" dirty="0">
                <a:latin typeface="Calibri"/>
                <a:ea typeface="Calibri"/>
                <a:cs typeface="Calibri"/>
              </a:rPr>
              <a:t> going to</a:t>
            </a:r>
            <a:r>
              <a:rPr lang="en-US" sz="1600" b="1" dirty="0">
                <a:solidFill>
                  <a:srgbClr val="7030A0"/>
                </a:solidFill>
                <a:latin typeface="Calibri"/>
                <a:ea typeface="Calibri"/>
                <a:cs typeface="Calibri"/>
              </a:rPr>
              <a:t> CRL</a:t>
            </a:r>
            <a:r>
              <a:rPr lang="en-US" sz="1600" dirty="0">
                <a:latin typeface="Calibri"/>
                <a:ea typeface="Calibri"/>
                <a:cs typeface="Calibri"/>
              </a:rPr>
              <a:t>. Proceed with the next rack until all samples are scanned.</a:t>
            </a:r>
          </a:p>
        </p:txBody>
      </p:sp>
    </p:spTree>
    <p:extLst>
      <p:ext uri="{BB962C8B-B14F-4D97-AF65-F5344CB8AC3E}">
        <p14:creationId xmlns:p14="http://schemas.microsoft.com/office/powerpoint/2010/main" val="158257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2E9A-3A2B-7296-D131-BF7841E6EF68}"/>
              </a:ext>
            </a:extLst>
          </p:cNvPr>
          <p:cNvSpPr>
            <a:spLocks noGrp="1"/>
          </p:cNvSpPr>
          <p:nvPr>
            <p:ph type="title"/>
          </p:nvPr>
        </p:nvSpPr>
        <p:spPr>
          <a:xfrm>
            <a:off x="731520" y="292691"/>
            <a:ext cx="10751590" cy="798231"/>
          </a:xfrm>
        </p:spPr>
        <p:txBody>
          <a:bodyPr/>
          <a:lstStyle/>
          <a:p>
            <a:r>
              <a:rPr lang="en-US" sz="2800"/>
              <a:t>Detailed Processing Instructions for </a:t>
            </a:r>
            <a:r>
              <a:rPr lang="en-US" sz="2800" b="1" err="1">
                <a:solidFill>
                  <a:srgbClr val="7030A0"/>
                </a:solidFill>
              </a:rPr>
              <a:t>crl</a:t>
            </a:r>
            <a:endParaRPr lang="en-US" sz="2800" err="1"/>
          </a:p>
          <a:p>
            <a:r>
              <a:rPr lang="en-US" sz="1800"/>
              <a:t>(cont'd)</a:t>
            </a:r>
            <a:endParaRPr lang="en-US"/>
          </a:p>
        </p:txBody>
      </p:sp>
      <p:sp>
        <p:nvSpPr>
          <p:cNvPr id="3" name="Footer Placeholder 2">
            <a:extLst>
              <a:ext uri="{FF2B5EF4-FFF2-40B4-BE49-F238E27FC236}">
                <a16:creationId xmlns:a16="http://schemas.microsoft.com/office/drawing/2014/main" id="{7A0A1B44-665D-6AFA-5AD4-48FDCCA36B96}"/>
              </a:ext>
            </a:extLst>
          </p:cNvPr>
          <p:cNvSpPr>
            <a:spLocks noGrp="1"/>
          </p:cNvSpPr>
          <p:nvPr>
            <p:ph type="ftr" sz="quarter" idx="11"/>
          </p:nvPr>
        </p:nvSpPr>
        <p:spPr/>
        <p:txBody>
          <a:bodyPr/>
          <a:lstStyle/>
          <a:p>
            <a:r>
              <a:rPr lang="en-US"/>
              <a:t>Processing Instructions</a:t>
            </a:r>
          </a:p>
        </p:txBody>
      </p:sp>
      <p:sp>
        <p:nvSpPr>
          <p:cNvPr id="4" name="Content Placeholder 3">
            <a:extLst>
              <a:ext uri="{FF2B5EF4-FFF2-40B4-BE49-F238E27FC236}">
                <a16:creationId xmlns:a16="http://schemas.microsoft.com/office/drawing/2014/main" id="{BFCBD9CD-9723-D06F-202C-B7451AD22D55}"/>
              </a:ext>
            </a:extLst>
          </p:cNvPr>
          <p:cNvSpPr>
            <a:spLocks noGrp="1"/>
          </p:cNvSpPr>
          <p:nvPr>
            <p:ph idx="1"/>
          </p:nvPr>
        </p:nvSpPr>
        <p:spPr>
          <a:xfrm>
            <a:off x="731520" y="1122677"/>
            <a:ext cx="11260940" cy="5231358"/>
          </a:xfrm>
        </p:spPr>
        <p:txBody>
          <a:bodyPr vert="horz" lIns="91440" tIns="45720" rIns="91440" bIns="45720" rtlCol="0" anchor="t">
            <a:noAutofit/>
          </a:bodyPr>
          <a:lstStyle/>
          <a:p>
            <a:pPr>
              <a:lnSpc>
                <a:spcPct val="90000"/>
              </a:lnSpc>
            </a:pPr>
            <a:r>
              <a:rPr lang="en-US" sz="1600" dirty="0">
                <a:latin typeface="Calibri"/>
                <a:ea typeface="Calibri"/>
                <a:cs typeface="Calibri"/>
              </a:rPr>
              <a:t>*** Ensure tote has appropriate PCM(s) per packing configuration.***</a:t>
            </a:r>
          </a:p>
          <a:p>
            <a:pPr>
              <a:lnSpc>
                <a:spcPct val="90000"/>
              </a:lnSpc>
            </a:pPr>
            <a:r>
              <a:rPr lang="en-US" sz="1600" dirty="0">
                <a:latin typeface="Calibri"/>
                <a:ea typeface="Calibri"/>
                <a:cs typeface="Calibri"/>
              </a:rPr>
              <a:t>9. Verify total tally of samples in all transfer list vs actual samples in all the racks.</a:t>
            </a:r>
          </a:p>
          <a:p>
            <a:r>
              <a:rPr lang="en-US" sz="1600" b="1" i="1" dirty="0">
                <a:latin typeface="Calibri"/>
                <a:ea typeface="Calibri"/>
                <a:cs typeface="Calibri"/>
              </a:rPr>
              <a:t>10. Close and save each transfer list when all samples are scanned.</a:t>
            </a:r>
            <a:endParaRPr lang="en-US" sz="1600" dirty="0">
              <a:latin typeface="Calibri"/>
              <a:ea typeface="Calibri"/>
              <a:cs typeface="Calibri"/>
            </a:endParaRPr>
          </a:p>
          <a:p>
            <a:pPr>
              <a:lnSpc>
                <a:spcPct val="90000"/>
              </a:lnSpc>
            </a:pPr>
            <a:r>
              <a:rPr lang="en-US" sz="1600" dirty="0">
                <a:latin typeface="Calibri"/>
                <a:ea typeface="Calibri"/>
                <a:cs typeface="Calibri"/>
              </a:rPr>
              <a:t>11. Place or refresh appropriate PCMs following correct packing configuration.</a:t>
            </a:r>
          </a:p>
          <a:p>
            <a:pPr>
              <a:lnSpc>
                <a:spcPct val="90000"/>
              </a:lnSpc>
            </a:pPr>
            <a:r>
              <a:rPr lang="en-US" sz="1600" dirty="0">
                <a:latin typeface="Calibri"/>
                <a:ea typeface="Calibri"/>
                <a:cs typeface="Calibri"/>
              </a:rPr>
              <a:t>12. Follow steps 8-12 for ambient and frozen.  </a:t>
            </a:r>
          </a:p>
          <a:p>
            <a:pPr>
              <a:lnSpc>
                <a:spcPct val="100000"/>
              </a:lnSpc>
            </a:pPr>
            <a:r>
              <a:rPr lang="en-US" sz="1600" b="1" dirty="0">
                <a:latin typeface="Calibri"/>
                <a:ea typeface="Calibri"/>
                <a:cs typeface="Calibri"/>
              </a:rPr>
              <a:t>13. Ensure no specimen is left on List Build (pending list). </a:t>
            </a:r>
            <a:endParaRPr lang="en-US" sz="1600" dirty="0">
              <a:latin typeface="Calibri"/>
              <a:ea typeface="Calibri"/>
              <a:cs typeface="Calibri"/>
            </a:endParaRPr>
          </a:p>
          <a:p>
            <a:pPr>
              <a:lnSpc>
                <a:spcPct val="100000"/>
              </a:lnSpc>
            </a:pPr>
            <a:r>
              <a:rPr lang="en-US" sz="1600" dirty="0">
                <a:latin typeface="Calibri"/>
                <a:ea typeface="Calibri"/>
                <a:cs typeface="Calibri"/>
              </a:rPr>
              <a:t>14. Transfer all CRL Build list</a:t>
            </a:r>
          </a:p>
          <a:p>
            <a:pPr>
              <a:lnSpc>
                <a:spcPct val="100000"/>
              </a:lnSpc>
            </a:pPr>
            <a:r>
              <a:rPr lang="en-US" sz="1600" dirty="0">
                <a:latin typeface="Calibri"/>
                <a:ea typeface="Calibri"/>
                <a:cs typeface="Calibri"/>
              </a:rPr>
              <a:t>15. Access </a:t>
            </a:r>
            <a:r>
              <a:rPr lang="en-US" sz="1600" dirty="0">
                <a:latin typeface="Calibri"/>
                <a:ea typeface="Calibri"/>
                <a:cs typeface="Calibri"/>
                <a:hlinkClick r:id="rId2"/>
              </a:rPr>
              <a:t>Smartship</a:t>
            </a:r>
            <a:r>
              <a:rPr lang="en-US" sz="1600" dirty="0">
                <a:latin typeface="Calibri"/>
                <a:ea typeface="Calibri"/>
                <a:cs typeface="Calibri"/>
              </a:rPr>
              <a:t> to create barcode shipment label. </a:t>
            </a:r>
            <a:r>
              <a:rPr lang="en-US" sz="1600" dirty="0">
                <a:solidFill>
                  <a:srgbClr val="FF0000"/>
                </a:solidFill>
                <a:latin typeface="Calibri"/>
                <a:ea typeface="Calibri"/>
                <a:cs typeface="Calibri"/>
              </a:rPr>
              <a:t>Put in the comment the</a:t>
            </a:r>
            <a:r>
              <a:rPr lang="en-US" sz="1600" dirty="0">
                <a:latin typeface="Calibri"/>
                <a:ea typeface="Calibri"/>
                <a:cs typeface="Calibri"/>
              </a:rPr>
              <a:t> </a:t>
            </a:r>
            <a:r>
              <a:rPr lang="en-US" sz="1600" dirty="0">
                <a:solidFill>
                  <a:srgbClr val="FF0000"/>
                </a:solidFill>
                <a:latin typeface="Calibri"/>
                <a:ea typeface="Calibri"/>
                <a:cs typeface="Calibri"/>
              </a:rPr>
              <a:t>packing list numbers being shipped in the tote.</a:t>
            </a:r>
            <a:r>
              <a:rPr lang="en-US" sz="1600" dirty="0">
                <a:latin typeface="Calibri"/>
                <a:ea typeface="Calibri"/>
                <a:cs typeface="Calibri"/>
              </a:rPr>
              <a:t> </a:t>
            </a:r>
            <a:br>
              <a:rPr lang="en-US" sz="1600" dirty="0">
                <a:latin typeface="Calibri"/>
                <a:ea typeface="Calibri"/>
                <a:cs typeface="Calibri"/>
              </a:rPr>
            </a:br>
            <a:r>
              <a:rPr lang="en-US" sz="1600" i="1" dirty="0">
                <a:latin typeface="Calibri"/>
                <a:ea typeface="Calibri"/>
                <a:cs typeface="Calibri"/>
              </a:rPr>
              <a:t>Create SMARTSHIP only for the totes that are being sent out.  </a:t>
            </a:r>
            <a:endParaRPr lang="en-US" sz="1600" dirty="0">
              <a:latin typeface="Calibri"/>
              <a:ea typeface="Calibri"/>
              <a:cs typeface="Calibri"/>
            </a:endParaRPr>
          </a:p>
          <a:p>
            <a:pPr>
              <a:lnSpc>
                <a:spcPct val="100000"/>
              </a:lnSpc>
            </a:pPr>
            <a:r>
              <a:rPr lang="en-US" sz="1600" dirty="0">
                <a:solidFill>
                  <a:srgbClr val="FF0000"/>
                </a:solidFill>
                <a:latin typeface="Calibri"/>
                <a:ea typeface="Calibri"/>
                <a:cs typeface="Calibri"/>
              </a:rPr>
              <a:t>16. Complete </a:t>
            </a:r>
            <a:r>
              <a:rPr lang="en-US" sz="1600" b="1" dirty="0">
                <a:solidFill>
                  <a:srgbClr val="FF0000"/>
                </a:solidFill>
                <a:latin typeface="Calibri"/>
                <a:ea typeface="Calibri"/>
                <a:cs typeface="Calibri"/>
              </a:rPr>
              <a:t>Transfer List to outer tub</a:t>
            </a:r>
            <a:r>
              <a:rPr lang="en-US" sz="1600" dirty="0">
                <a:solidFill>
                  <a:srgbClr val="FF0000"/>
                </a:solidFill>
                <a:latin typeface="Calibri"/>
                <a:ea typeface="Calibri"/>
                <a:cs typeface="Calibri"/>
              </a:rPr>
              <a:t> in Cerner Discern Analytics- select transfer list numbers, scan </a:t>
            </a:r>
            <a:r>
              <a:rPr lang="en-US" sz="1600" b="1" dirty="0" err="1">
                <a:solidFill>
                  <a:srgbClr val="FF0000"/>
                </a:solidFill>
                <a:latin typeface="Calibri"/>
                <a:ea typeface="Calibri"/>
                <a:cs typeface="Calibri"/>
              </a:rPr>
              <a:t>Smartship</a:t>
            </a:r>
            <a:r>
              <a:rPr lang="en-US" sz="1600" b="1" dirty="0">
                <a:solidFill>
                  <a:srgbClr val="FF0000"/>
                </a:solidFill>
                <a:latin typeface="Calibri"/>
                <a:ea typeface="Calibri"/>
                <a:cs typeface="Calibri"/>
              </a:rPr>
              <a:t> barcode</a:t>
            </a:r>
            <a:r>
              <a:rPr lang="en-US" sz="1600" dirty="0">
                <a:solidFill>
                  <a:srgbClr val="FF0000"/>
                </a:solidFill>
                <a:latin typeface="Calibri"/>
                <a:ea typeface="Calibri"/>
                <a:cs typeface="Calibri"/>
              </a:rPr>
              <a:t>.</a:t>
            </a:r>
            <a:endParaRPr lang="en-US" sz="1600" dirty="0">
              <a:latin typeface="Calibri"/>
              <a:ea typeface="Calibri"/>
              <a:cs typeface="Calibri"/>
            </a:endParaRPr>
          </a:p>
          <a:p>
            <a:pPr>
              <a:lnSpc>
                <a:spcPct val="100000"/>
              </a:lnSpc>
            </a:pPr>
            <a:r>
              <a:rPr lang="en-US" sz="1600" dirty="0">
                <a:latin typeface="Calibri"/>
                <a:ea typeface="Calibri"/>
                <a:cs typeface="Calibri"/>
              </a:rPr>
              <a:t>17. Complete the MOB tote check log and have the courier verify and sign on pick up.</a:t>
            </a:r>
          </a:p>
          <a:p>
            <a:pPr>
              <a:lnSpc>
                <a:spcPct val="100000"/>
              </a:lnSpc>
            </a:pPr>
            <a:r>
              <a:rPr lang="en-US" sz="1600" dirty="0">
                <a:latin typeface="Calibri"/>
                <a:ea typeface="Calibri"/>
                <a:cs typeface="Calibri"/>
              </a:rPr>
              <a:t>18. On Courier pick up: Before signing off on the courier handheld:</a:t>
            </a:r>
          </a:p>
          <a:p>
            <a:pPr marL="457200" indent="-171450">
              <a:lnSpc>
                <a:spcPct val="100000"/>
              </a:lnSpc>
              <a:spcBef>
                <a:spcPts val="0"/>
              </a:spcBef>
              <a:buFont typeface="Arial,Sans-Serif"/>
              <a:buChar char="•"/>
            </a:pPr>
            <a:r>
              <a:rPr lang="en-US" sz="1600" dirty="0">
                <a:latin typeface="Calibri"/>
                <a:ea typeface="Calibri"/>
                <a:cs typeface="Calibri"/>
              </a:rPr>
              <a:t>Confirm the number of totes matches the log.</a:t>
            </a:r>
          </a:p>
          <a:p>
            <a:pPr marL="457200" indent="-171450">
              <a:lnSpc>
                <a:spcPct val="100000"/>
              </a:lnSpc>
              <a:spcBef>
                <a:spcPts val="0"/>
              </a:spcBef>
              <a:buFont typeface="Arial,Sans-Serif"/>
              <a:buChar char="•"/>
            </a:pPr>
            <a:r>
              <a:rPr lang="en-US" sz="1600" dirty="0">
                <a:latin typeface="Calibri"/>
                <a:ea typeface="Calibri"/>
                <a:cs typeface="Calibri"/>
              </a:rPr>
              <a:t>Investigate any discrepancies immediately.</a:t>
            </a:r>
          </a:p>
          <a:p>
            <a:pPr marL="457200" indent="-171450">
              <a:lnSpc>
                <a:spcPct val="100000"/>
              </a:lnSpc>
              <a:spcBef>
                <a:spcPts val="0"/>
              </a:spcBef>
              <a:buFont typeface="Arial,Sans-Serif"/>
              <a:buChar char="•"/>
            </a:pPr>
            <a:r>
              <a:rPr lang="en-US" sz="1600" dirty="0">
                <a:latin typeface="Calibri"/>
                <a:ea typeface="Calibri"/>
                <a:cs typeface="Calibri"/>
              </a:rPr>
              <a:t>For extra SMARTSHIP numbers, cancel any that are not accounted for.</a:t>
            </a:r>
          </a:p>
          <a:p>
            <a:pPr marL="457200" indent="-171450">
              <a:lnSpc>
                <a:spcPct val="100000"/>
              </a:lnSpc>
              <a:spcBef>
                <a:spcPts val="0"/>
              </a:spcBef>
              <a:buFont typeface="Arial,Sans-Serif"/>
              <a:buChar char="•"/>
            </a:pPr>
            <a:r>
              <a:rPr lang="en-US" sz="1600" dirty="0">
                <a:latin typeface="Calibri"/>
                <a:ea typeface="Calibri"/>
                <a:cs typeface="Calibri"/>
              </a:rPr>
              <a:t>If unable to cancel, contact Dispatch at 1-800-503-6900 and provide the SMARTSHIP number to be canceled.</a:t>
            </a:r>
          </a:p>
          <a:p>
            <a:pPr marL="285750" indent="-285750">
              <a:lnSpc>
                <a:spcPct val="90000"/>
              </a:lnSpc>
              <a:buFont typeface="Arial,Sans-Serif"/>
              <a:buChar char="•"/>
            </a:pPr>
            <a:endParaRPr lang="en-US" sz="1600">
              <a:latin typeface="Calibri"/>
              <a:ea typeface="Calibri"/>
              <a:cs typeface="Calibri"/>
            </a:endParaRPr>
          </a:p>
          <a:p>
            <a:pPr>
              <a:lnSpc>
                <a:spcPct val="90000"/>
              </a:lnSpc>
            </a:pPr>
            <a:endParaRPr lang="en-US" sz="1600">
              <a:latin typeface="Calibri"/>
              <a:ea typeface="Calibri"/>
              <a:cs typeface="Calibri"/>
            </a:endParaRPr>
          </a:p>
          <a:p>
            <a:endParaRPr lang="en-US" sz="1600"/>
          </a:p>
        </p:txBody>
      </p:sp>
      <p:sp>
        <p:nvSpPr>
          <p:cNvPr id="5" name="Date Placeholder 4">
            <a:extLst>
              <a:ext uri="{FF2B5EF4-FFF2-40B4-BE49-F238E27FC236}">
                <a16:creationId xmlns:a16="http://schemas.microsoft.com/office/drawing/2014/main" id="{2F084B0B-7C5F-0080-E3E6-A1C493B04F87}"/>
              </a:ext>
            </a:extLst>
          </p:cNvPr>
          <p:cNvSpPr>
            <a:spLocks noGrp="1"/>
          </p:cNvSpPr>
          <p:nvPr>
            <p:ph type="dt" sz="half" idx="10"/>
          </p:nvPr>
        </p:nvSpPr>
        <p:spPr/>
        <p:txBody>
          <a:bodyPr/>
          <a:lstStyle/>
          <a:p>
            <a:fld id="{EEE6A364-A39C-470E-B89A-9BD899585684}" type="datetime1">
              <a:rPr lang="en-US" smtClean="0"/>
              <a:pPr/>
              <a:t>2/2/2026</a:t>
            </a:fld>
            <a:endParaRPr lang="en-US"/>
          </a:p>
        </p:txBody>
      </p:sp>
      <p:sp>
        <p:nvSpPr>
          <p:cNvPr id="6" name="Slide Number Placeholder 5">
            <a:extLst>
              <a:ext uri="{FF2B5EF4-FFF2-40B4-BE49-F238E27FC236}">
                <a16:creationId xmlns:a16="http://schemas.microsoft.com/office/drawing/2014/main" id="{F5531676-7CDD-60B1-156C-A8BC3411F931}"/>
              </a:ext>
            </a:extLst>
          </p:cNvPr>
          <p:cNvSpPr>
            <a:spLocks noGrp="1"/>
          </p:cNvSpPr>
          <p:nvPr>
            <p:ph type="sldNum" sz="quarter" idx="12"/>
          </p:nvPr>
        </p:nvSpPr>
        <p:spPr/>
        <p:txBody>
          <a:bodyPr/>
          <a:lstStyle/>
          <a:p>
            <a:fld id="{CC057153-B650-4DEB-B370-79DDCFDCE934}" type="slidenum">
              <a:rPr lang="en-US" smtClean="0"/>
              <a:pPr/>
              <a:t>12</a:t>
            </a:fld>
            <a:endParaRPr lang="en-US"/>
          </a:p>
        </p:txBody>
      </p:sp>
    </p:spTree>
    <p:extLst>
      <p:ext uri="{BB962C8B-B14F-4D97-AF65-F5344CB8AC3E}">
        <p14:creationId xmlns:p14="http://schemas.microsoft.com/office/powerpoint/2010/main" val="408840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617A-6D7A-6A45-D1C9-35CB933A6311}"/>
              </a:ext>
            </a:extLst>
          </p:cNvPr>
          <p:cNvSpPr>
            <a:spLocks noGrp="1"/>
          </p:cNvSpPr>
          <p:nvPr>
            <p:ph type="title"/>
          </p:nvPr>
        </p:nvSpPr>
        <p:spPr>
          <a:xfrm>
            <a:off x="854530" y="625619"/>
            <a:ext cx="9546336" cy="3675885"/>
          </a:xfrm>
        </p:spPr>
        <p:txBody>
          <a:bodyPr anchor="t">
            <a:normAutofit/>
          </a:bodyPr>
          <a:lstStyle/>
          <a:p>
            <a:r>
              <a:rPr lang="en-US" sz="4000"/>
              <a:t>Processing Steps for OCI Samples</a:t>
            </a:r>
          </a:p>
        </p:txBody>
      </p:sp>
      <p:sp>
        <p:nvSpPr>
          <p:cNvPr id="6" name="Slide Number Placeholder 5">
            <a:extLst>
              <a:ext uri="{FF2B5EF4-FFF2-40B4-BE49-F238E27FC236}">
                <a16:creationId xmlns:a16="http://schemas.microsoft.com/office/drawing/2014/main" id="{2F1D074D-0186-5C77-2D79-30050B7F9D52}"/>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13</a:t>
            </a:fld>
            <a:endParaRPr lang="en-US"/>
          </a:p>
        </p:txBody>
      </p:sp>
      <p:pic>
        <p:nvPicPr>
          <p:cNvPr id="3" name="Picture 2">
            <a:extLst>
              <a:ext uri="{FF2B5EF4-FFF2-40B4-BE49-F238E27FC236}">
                <a16:creationId xmlns:a16="http://schemas.microsoft.com/office/drawing/2014/main" id="{421D431A-D1C0-5EC7-6E68-04BB2803B08D}"/>
              </a:ext>
            </a:extLst>
          </p:cNvPr>
          <p:cNvPicPr>
            <a:picLocks noChangeAspect="1"/>
          </p:cNvPicPr>
          <p:nvPr/>
        </p:nvPicPr>
        <p:blipFill>
          <a:blip r:embed="rId3"/>
          <a:stretch>
            <a:fillRect/>
          </a:stretch>
        </p:blipFill>
        <p:spPr>
          <a:xfrm>
            <a:off x="2103218" y="1453907"/>
            <a:ext cx="7985564" cy="4778474"/>
          </a:xfrm>
          <a:prstGeom prst="rect">
            <a:avLst/>
          </a:prstGeom>
          <a:ln>
            <a:noFill/>
          </a:ln>
          <a:effectLst>
            <a:softEdge rad="112500"/>
          </a:effectLst>
        </p:spPr>
      </p:pic>
    </p:spTree>
    <p:extLst>
      <p:ext uri="{BB962C8B-B14F-4D97-AF65-F5344CB8AC3E}">
        <p14:creationId xmlns:p14="http://schemas.microsoft.com/office/powerpoint/2010/main" val="1297119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150B-ED13-A0C4-7586-35398ADE33B5}"/>
              </a:ext>
            </a:extLst>
          </p:cNvPr>
          <p:cNvSpPr>
            <a:spLocks noGrp="1"/>
          </p:cNvSpPr>
          <p:nvPr>
            <p:ph type="title"/>
          </p:nvPr>
        </p:nvSpPr>
        <p:spPr>
          <a:xfrm>
            <a:off x="731520" y="365760"/>
            <a:ext cx="10741152" cy="1132258"/>
          </a:xfrm>
        </p:spPr>
        <p:txBody>
          <a:bodyPr anchor="b">
            <a:normAutofit/>
          </a:bodyPr>
          <a:lstStyle/>
          <a:p>
            <a:r>
              <a:rPr lang="en-US"/>
              <a:t>OCI Processing OVERVIEW</a:t>
            </a:r>
          </a:p>
        </p:txBody>
      </p:sp>
      <p:sp>
        <p:nvSpPr>
          <p:cNvPr id="3" name="Footer Placeholder 2">
            <a:extLst>
              <a:ext uri="{FF2B5EF4-FFF2-40B4-BE49-F238E27FC236}">
                <a16:creationId xmlns:a16="http://schemas.microsoft.com/office/drawing/2014/main" id="{CF77210C-720B-949D-61AF-DB11C27C0EF0}"/>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a:t>Sample Footer Text</a:t>
            </a:r>
          </a:p>
        </p:txBody>
      </p:sp>
      <p:pic>
        <p:nvPicPr>
          <p:cNvPr id="4098" name="Picture 2">
            <a:extLst>
              <a:ext uri="{FF2B5EF4-FFF2-40B4-BE49-F238E27FC236}">
                <a16:creationId xmlns:a16="http://schemas.microsoft.com/office/drawing/2014/main" id="{F7ED6701-D691-4E17-2362-B3FD7C28CF4D}"/>
              </a:ext>
            </a:extLst>
          </p:cNvPr>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tretch>
            <a:fillRect/>
          </a:stretch>
        </p:blipFill>
        <p:spPr bwMode="auto">
          <a:xfrm>
            <a:off x="731838" y="2644767"/>
            <a:ext cx="5181600" cy="3268679"/>
          </a:xfrm>
          <a:prstGeom prst="rect">
            <a:avLst/>
          </a:prstGeom>
          <a:solidFill>
            <a:srgbClr val="FFFFFF"/>
          </a:solidFill>
        </p:spPr>
      </p:pic>
      <p:sp>
        <p:nvSpPr>
          <p:cNvPr id="5" name="Content Placeholder 4">
            <a:extLst>
              <a:ext uri="{FF2B5EF4-FFF2-40B4-BE49-F238E27FC236}">
                <a16:creationId xmlns:a16="http://schemas.microsoft.com/office/drawing/2014/main" id="{33DC3436-2219-71F4-AD52-DF06DDC156FD}"/>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84947" y="2103121"/>
            <a:ext cx="5181600" cy="4351337"/>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400" b="1"/>
              <a:t>Sample Segregation and Rack Use</a:t>
            </a:r>
          </a:p>
          <a:p>
            <a:pPr marL="0" lvl="1" indent="0">
              <a:buFont typeface="Arial" panose="020B0604020202020204" pitchFamily="34" charset="0"/>
              <a:buNone/>
            </a:pPr>
            <a:r>
              <a:rPr lang="en-US" sz="1400"/>
              <a:t>OCI samples are processed using </a:t>
            </a:r>
            <a:r>
              <a:rPr lang="en-US" sz="1400" i="0">
                <a:solidFill>
                  <a:srgbClr val="FFC000"/>
                </a:solidFill>
              </a:rPr>
              <a:t>orange racks</a:t>
            </a:r>
            <a:r>
              <a:rPr lang="en-US" sz="1400"/>
              <a:t>, with specialty and non-blood samples segregated by temperature and type.</a:t>
            </a:r>
          </a:p>
          <a:p>
            <a:pPr marL="0" indent="0">
              <a:spcBef>
                <a:spcPts val="2500"/>
              </a:spcBef>
              <a:buFont typeface="Arial" panose="020B0604020202020204" pitchFamily="34" charset="0"/>
              <a:buNone/>
            </a:pPr>
            <a:r>
              <a:rPr lang="en-US" sz="1400" b="1"/>
              <a:t>Batch Scanning and Verification</a:t>
            </a:r>
          </a:p>
          <a:p>
            <a:pPr marL="0" lvl="1" indent="0">
              <a:buFont typeface="Arial" panose="020B0604020202020204" pitchFamily="34" charset="0"/>
              <a:buNone/>
            </a:pPr>
            <a:r>
              <a:rPr lang="en-US" sz="1400"/>
              <a:t>Samples are scanned in batches of five, with totals verified against actual quantities in the racks for accuracy.</a:t>
            </a:r>
          </a:p>
          <a:p>
            <a:pPr marL="0" indent="0">
              <a:spcBef>
                <a:spcPts val="2500"/>
              </a:spcBef>
              <a:buFont typeface="Arial" panose="020B0604020202020204" pitchFamily="34" charset="0"/>
              <a:buNone/>
            </a:pPr>
            <a:r>
              <a:rPr lang="en-US" sz="1400" b="1"/>
              <a:t>Labeling and Shipment Preparation</a:t>
            </a:r>
          </a:p>
          <a:p>
            <a:pPr marL="0" lvl="1" indent="0">
              <a:buFont typeface="Arial" panose="020B0604020202020204" pitchFamily="34" charset="0"/>
              <a:buNone/>
            </a:pPr>
            <a:r>
              <a:rPr lang="en-US" sz="1400"/>
              <a:t>Barcode labels are created via </a:t>
            </a:r>
            <a:r>
              <a:rPr lang="en-US" sz="1400" err="1"/>
              <a:t>Smartship</a:t>
            </a:r>
            <a:r>
              <a:rPr lang="en-US" sz="1400"/>
              <a:t>, and samples are packed into designated totes with proper documentation.</a:t>
            </a:r>
          </a:p>
          <a:p>
            <a:pPr marL="0" indent="0">
              <a:spcBef>
                <a:spcPts val="2500"/>
              </a:spcBef>
              <a:buFont typeface="Arial" panose="020B0604020202020204" pitchFamily="34" charset="0"/>
              <a:buNone/>
            </a:pPr>
            <a:r>
              <a:rPr lang="en-US" sz="1400" b="1"/>
              <a:t>Final Verification and Courier Handoff</a:t>
            </a:r>
          </a:p>
          <a:p>
            <a:pPr marL="0" lvl="1" indent="0">
              <a:buFont typeface="Arial" panose="020B0604020202020204" pitchFamily="34" charset="0"/>
              <a:buNone/>
            </a:pPr>
            <a:r>
              <a:rPr lang="en-US" sz="1400"/>
              <a:t>The MOB tote check log is completed, discrepancies investigated, and courier signs off after verifying totes match the log.</a:t>
            </a:r>
          </a:p>
        </p:txBody>
      </p:sp>
      <p:sp>
        <p:nvSpPr>
          <p:cNvPr id="7" name="Slide Number Placeholder 6">
            <a:extLst>
              <a:ext uri="{FF2B5EF4-FFF2-40B4-BE49-F238E27FC236}">
                <a16:creationId xmlns:a16="http://schemas.microsoft.com/office/drawing/2014/main" id="{4FE1F6FD-EFAC-9F6A-2C9F-40676D23B68D}"/>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14</a:t>
            </a:fld>
            <a:endParaRPr lang="en-US"/>
          </a:p>
        </p:txBody>
      </p:sp>
    </p:spTree>
    <p:extLst>
      <p:ext uri="{BB962C8B-B14F-4D97-AF65-F5344CB8AC3E}">
        <p14:creationId xmlns:p14="http://schemas.microsoft.com/office/powerpoint/2010/main" val="1552407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1FBE08-460F-CF8E-080A-2ED5BCD67CA8}"/>
              </a:ext>
            </a:extLst>
          </p:cNvPr>
          <p:cNvSpPr>
            <a:spLocks noGrp="1"/>
          </p:cNvSpPr>
          <p:nvPr>
            <p:ph idx="1"/>
          </p:nvPr>
        </p:nvSpPr>
        <p:spPr>
          <a:xfrm>
            <a:off x="721082" y="1156246"/>
            <a:ext cx="5036896" cy="5564244"/>
          </a:xfrm>
        </p:spPr>
        <p:txBody>
          <a:bodyPr vert="horz" lIns="91440" tIns="45720" rIns="91440" bIns="45720" rtlCol="0" anchor="t">
            <a:noAutofit/>
          </a:bodyPr>
          <a:lstStyle/>
          <a:p>
            <a:pPr>
              <a:lnSpc>
                <a:spcPct val="100000"/>
              </a:lnSpc>
              <a:spcBef>
                <a:spcPts val="0"/>
              </a:spcBef>
            </a:pPr>
            <a:r>
              <a:rPr lang="en-US" sz="1200">
                <a:latin typeface="Calibri"/>
                <a:ea typeface="Calibri"/>
                <a:cs typeface="Calibri"/>
              </a:rPr>
              <a:t>1. Processor Pick </a:t>
            </a:r>
            <a:r>
              <a:rPr lang="en-US" sz="1200" b="1">
                <a:solidFill>
                  <a:srgbClr val="FFC000"/>
                </a:solidFill>
                <a:latin typeface="Calibri"/>
                <a:ea typeface="Calibri"/>
                <a:cs typeface="Calibri"/>
              </a:rPr>
              <a:t>OCI</a:t>
            </a:r>
            <a:r>
              <a:rPr lang="en-US" sz="1200" b="1">
                <a:solidFill>
                  <a:schemeClr val="accent2">
                    <a:lumMod val="75000"/>
                  </a:schemeClr>
                </a:solidFill>
                <a:latin typeface="Calibri"/>
                <a:ea typeface="Calibri"/>
                <a:cs typeface="Calibri"/>
              </a:rPr>
              <a:t> </a:t>
            </a:r>
            <a:r>
              <a:rPr lang="en-US" sz="1200">
                <a:latin typeface="Calibri"/>
                <a:ea typeface="Calibri"/>
                <a:cs typeface="Calibri"/>
              </a:rPr>
              <a:t>sample rack by designated time (30-min increments).</a:t>
            </a:r>
          </a:p>
          <a:p>
            <a:pPr>
              <a:lnSpc>
                <a:spcPct val="90000"/>
              </a:lnSpc>
            </a:pPr>
            <a:r>
              <a:rPr lang="en-US" sz="1200">
                <a:latin typeface="Calibri"/>
                <a:ea typeface="Calibri"/>
                <a:cs typeface="Calibri"/>
              </a:rPr>
              <a:t>2. Processor Replace the </a:t>
            </a:r>
            <a:r>
              <a:rPr lang="en-US" sz="1200" b="1">
                <a:solidFill>
                  <a:srgbClr val="FFC000"/>
                </a:solidFill>
                <a:latin typeface="Calibri"/>
                <a:ea typeface="Calibri"/>
                <a:cs typeface="Calibri"/>
              </a:rPr>
              <a:t>ORANGE RACK</a:t>
            </a:r>
            <a:r>
              <a:rPr lang="en-US" sz="1200">
                <a:latin typeface="Calibri"/>
                <a:ea typeface="Calibri"/>
                <a:cs typeface="Calibri"/>
              </a:rPr>
              <a:t> in the draw station with a new rack. </a:t>
            </a:r>
          </a:p>
          <a:p>
            <a:pPr>
              <a:lnSpc>
                <a:spcPct val="90000"/>
              </a:lnSpc>
            </a:pPr>
            <a:r>
              <a:rPr lang="en-US" sz="1200">
                <a:latin typeface="Calibri"/>
                <a:ea typeface="Calibri"/>
                <a:cs typeface="Calibri"/>
              </a:rPr>
              <a:t>3. Place samples in centrifuge and set the timer for 30 min. After 30 min, spin samples. </a:t>
            </a:r>
          </a:p>
          <a:p>
            <a:pPr>
              <a:lnSpc>
                <a:spcPct val="90000"/>
              </a:lnSpc>
            </a:pPr>
            <a:r>
              <a:rPr lang="en-US" sz="1200">
                <a:latin typeface="Calibri"/>
                <a:ea typeface="Calibri"/>
                <a:cs typeface="Calibri"/>
              </a:rPr>
              <a:t>4. While blood tubes are spinning, sort non-blood samples and segregate by temperature.</a:t>
            </a:r>
          </a:p>
          <a:p>
            <a:pPr>
              <a:lnSpc>
                <a:spcPct val="90000"/>
              </a:lnSpc>
            </a:pPr>
            <a:r>
              <a:rPr lang="en-US" sz="1200">
                <a:latin typeface="Calibri"/>
                <a:ea typeface="Calibri"/>
                <a:cs typeface="Calibri"/>
              </a:rPr>
              <a:t>5. Start with refrigerated samples, scan green tubes first, then purple, other colored tubes, then the non-blood samples.</a:t>
            </a:r>
          </a:p>
          <a:p>
            <a:pPr marL="171450" indent="-171450">
              <a:lnSpc>
                <a:spcPct val="100000"/>
              </a:lnSpc>
              <a:spcBef>
                <a:spcPts val="0"/>
              </a:spcBef>
              <a:buChar char="•"/>
            </a:pPr>
            <a:r>
              <a:rPr lang="en-US" sz="1200">
                <a:latin typeface="Calibri"/>
                <a:ea typeface="Calibri"/>
                <a:cs typeface="Calibri"/>
              </a:rPr>
              <a:t>◦ In Build transfer list, select manual build and select appropriate transfer temperature. Scan samples.</a:t>
            </a:r>
          </a:p>
          <a:p>
            <a:pPr marL="171450" indent="-171450">
              <a:lnSpc>
                <a:spcPct val="100000"/>
              </a:lnSpc>
              <a:spcBef>
                <a:spcPts val="0"/>
              </a:spcBef>
              <a:buChar char="•"/>
            </a:pPr>
            <a:r>
              <a:rPr lang="en-US" sz="1200">
                <a:latin typeface="Calibri"/>
                <a:ea typeface="Calibri"/>
                <a:cs typeface="Calibri"/>
              </a:rPr>
              <a:t>◦Position </a:t>
            </a:r>
            <a:r>
              <a:rPr lang="en-US" sz="1200">
                <a:solidFill>
                  <a:srgbClr val="FFC000"/>
                </a:solidFill>
                <a:latin typeface="Calibri"/>
                <a:ea typeface="Calibri"/>
                <a:cs typeface="Calibri"/>
              </a:rPr>
              <a:t>ORANGE</a:t>
            </a:r>
            <a:r>
              <a:rPr lang="en-US" sz="1200">
                <a:latin typeface="Calibri"/>
                <a:ea typeface="Calibri"/>
                <a:cs typeface="Calibri"/>
              </a:rPr>
              <a:t> rack vertically to accommodate scanning 5 samples at a time for ease of tallying your scanned samples in the transfer list vs actual samples in the rack. </a:t>
            </a:r>
          </a:p>
          <a:p>
            <a:pPr marL="171450" indent="-171450">
              <a:lnSpc>
                <a:spcPct val="100000"/>
              </a:lnSpc>
              <a:spcBef>
                <a:spcPts val="0"/>
              </a:spcBef>
              <a:buChar char="•"/>
            </a:pPr>
            <a:r>
              <a:rPr lang="en-US" sz="1200">
                <a:latin typeface="Calibri"/>
                <a:ea typeface="Calibri"/>
                <a:cs typeface="Calibri"/>
              </a:rPr>
              <a:t>◦ </a:t>
            </a:r>
            <a:r>
              <a:rPr lang="en-US" sz="1200">
                <a:solidFill>
                  <a:srgbClr val="424242"/>
                </a:solidFill>
                <a:latin typeface="Calibri"/>
                <a:ea typeface="Calibri"/>
                <a:cs typeface="Calibri"/>
              </a:rPr>
              <a:t>After scanning every 5 samples, verify the total number of scanned samples on the screen against the actual samples in the rack. If there is a discrepancy, it will be easier to identify the unscanned sample.</a:t>
            </a:r>
            <a:endParaRPr lang="en-US" sz="1200">
              <a:latin typeface="Calibri"/>
              <a:ea typeface="Calibri"/>
              <a:cs typeface="Calibri"/>
            </a:endParaRPr>
          </a:p>
          <a:p>
            <a:pPr>
              <a:lnSpc>
                <a:spcPct val="90000"/>
              </a:lnSpc>
            </a:pPr>
            <a:r>
              <a:rPr lang="en-US" sz="1200">
                <a:latin typeface="Calibri"/>
                <a:ea typeface="Calibri"/>
                <a:cs typeface="Calibri"/>
              </a:rPr>
              <a:t>6. When one </a:t>
            </a:r>
            <a:r>
              <a:rPr lang="en-US" sz="1200">
                <a:solidFill>
                  <a:srgbClr val="FFC000"/>
                </a:solidFill>
                <a:latin typeface="Calibri"/>
                <a:ea typeface="Calibri"/>
                <a:cs typeface="Calibri"/>
              </a:rPr>
              <a:t>ORANGE</a:t>
            </a:r>
            <a:r>
              <a:rPr lang="en-US" sz="1200">
                <a:latin typeface="Calibri"/>
                <a:ea typeface="Calibri"/>
                <a:cs typeface="Calibri"/>
              </a:rPr>
              <a:t> rack is completely filled (45 samples), place an </a:t>
            </a:r>
            <a:br>
              <a:rPr lang="en-US" sz="1200">
                <a:latin typeface="Calibri"/>
                <a:ea typeface="Calibri"/>
                <a:cs typeface="Calibri"/>
              </a:rPr>
            </a:br>
            <a:r>
              <a:rPr lang="en-US" sz="1200">
                <a:latin typeface="Calibri"/>
                <a:ea typeface="Calibri"/>
                <a:cs typeface="Calibri"/>
              </a:rPr>
              <a:t>"</a:t>
            </a:r>
            <a:r>
              <a:rPr lang="en-US" sz="1200" b="1">
                <a:solidFill>
                  <a:srgbClr val="FFC000"/>
                </a:solidFill>
                <a:latin typeface="Calibri"/>
                <a:ea typeface="Calibri"/>
                <a:cs typeface="Calibri"/>
              </a:rPr>
              <a:t>Irvine Medical Center</a:t>
            </a:r>
            <a:r>
              <a:rPr lang="en-US" sz="1200">
                <a:latin typeface="Calibri"/>
                <a:ea typeface="Calibri"/>
                <a:cs typeface="Calibri"/>
              </a:rPr>
              <a:t>" sticker</a:t>
            </a:r>
            <a:r>
              <a:rPr lang="en-US" sz="1200">
                <a:solidFill>
                  <a:srgbClr val="7030A0"/>
                </a:solidFill>
                <a:latin typeface="Calibri"/>
                <a:ea typeface="Calibri"/>
                <a:cs typeface="Calibri"/>
              </a:rPr>
              <a:t> </a:t>
            </a:r>
            <a:r>
              <a:rPr lang="en-US" sz="1200">
                <a:latin typeface="Calibri"/>
                <a:ea typeface="Calibri"/>
                <a:cs typeface="Calibri"/>
              </a:rPr>
              <a:t>on top. Proceed with the next rack until all samples are scanned.</a:t>
            </a:r>
            <a:endParaRPr lang="en-US" sz="1200"/>
          </a:p>
          <a:p>
            <a:pPr>
              <a:lnSpc>
                <a:spcPct val="90000"/>
              </a:lnSpc>
            </a:pPr>
            <a:r>
              <a:rPr lang="en-US" sz="1200">
                <a:latin typeface="Calibri"/>
                <a:ea typeface="Calibri"/>
                <a:cs typeface="Calibri"/>
              </a:rPr>
              <a:t>7. Verify total tally of samples in the transfer list vs actual samples in all the racks. (Don’t forget to add the ambient and Specialty samples in the count)</a:t>
            </a:r>
          </a:p>
          <a:p>
            <a:pPr>
              <a:lnSpc>
                <a:spcPct val="90000"/>
              </a:lnSpc>
            </a:pPr>
            <a:r>
              <a:rPr lang="en-US" sz="1200">
                <a:latin typeface="Calibri"/>
                <a:ea typeface="Calibri"/>
                <a:cs typeface="Calibri"/>
              </a:rPr>
              <a:t>8. Close and Save transfer list.</a:t>
            </a:r>
          </a:p>
          <a:p>
            <a:pPr>
              <a:lnSpc>
                <a:spcPct val="100000"/>
              </a:lnSpc>
              <a:spcBef>
                <a:spcPts val="0"/>
              </a:spcBef>
            </a:pPr>
            <a:endParaRPr lang="en-US" sz="1200">
              <a:latin typeface="Calibri"/>
              <a:ea typeface="Calibri"/>
              <a:cs typeface="Calibri"/>
            </a:endParaRPr>
          </a:p>
          <a:p>
            <a:pPr>
              <a:lnSpc>
                <a:spcPct val="90000"/>
              </a:lnSpc>
            </a:pPr>
            <a:endParaRPr lang="en-US" sz="1200">
              <a:latin typeface="Calibri"/>
              <a:ea typeface="Calibri"/>
              <a:cs typeface="Calibri"/>
            </a:endParaRPr>
          </a:p>
          <a:p>
            <a:pPr>
              <a:lnSpc>
                <a:spcPct val="100000"/>
              </a:lnSpc>
              <a:spcBef>
                <a:spcPts val="0"/>
              </a:spcBef>
            </a:pPr>
            <a:endParaRPr lang="en-US" sz="1200">
              <a:latin typeface="Calibri"/>
              <a:ea typeface="Calibri"/>
              <a:cs typeface="Calibri"/>
            </a:endParaRPr>
          </a:p>
          <a:p>
            <a:endParaRPr lang="en-US" sz="1200"/>
          </a:p>
        </p:txBody>
      </p:sp>
      <p:sp>
        <p:nvSpPr>
          <p:cNvPr id="6" name="Slide Number Placeholder 5">
            <a:extLst>
              <a:ext uri="{FF2B5EF4-FFF2-40B4-BE49-F238E27FC236}">
                <a16:creationId xmlns:a16="http://schemas.microsoft.com/office/drawing/2014/main" id="{D0C9DB9C-A36C-EBF6-5433-E6850D640F19}"/>
              </a:ext>
            </a:extLst>
          </p:cNvPr>
          <p:cNvSpPr>
            <a:spLocks noGrp="1"/>
          </p:cNvSpPr>
          <p:nvPr>
            <p:ph type="sldNum" sz="quarter" idx="12"/>
          </p:nvPr>
        </p:nvSpPr>
        <p:spPr/>
        <p:txBody>
          <a:bodyPr/>
          <a:lstStyle/>
          <a:p>
            <a:fld id="{CC057153-B650-4DEB-B370-79DDCFDCE934}" type="slidenum">
              <a:rPr lang="en-US" smtClean="0"/>
              <a:pPr/>
              <a:t>15</a:t>
            </a:fld>
            <a:endParaRPr lang="en-US"/>
          </a:p>
        </p:txBody>
      </p:sp>
      <p:sp>
        <p:nvSpPr>
          <p:cNvPr id="8" name="Content Placeholder 3">
            <a:extLst>
              <a:ext uri="{FF2B5EF4-FFF2-40B4-BE49-F238E27FC236}">
                <a16:creationId xmlns:a16="http://schemas.microsoft.com/office/drawing/2014/main" id="{15F1684A-A6DA-1DB4-3791-854D6399297F}"/>
              </a:ext>
            </a:extLst>
          </p:cNvPr>
          <p:cNvSpPr txBox="1">
            <a:spLocks/>
          </p:cNvSpPr>
          <p:nvPr/>
        </p:nvSpPr>
        <p:spPr>
          <a:xfrm>
            <a:off x="6429610" y="1156246"/>
            <a:ext cx="5050536" cy="4833560"/>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SzPct val="80000"/>
              <a:buFont typeface="Arial" panose="020B0604020202020204" pitchFamily="34" charset="0"/>
              <a:buNone/>
              <a:defRPr sz="18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6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2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a:latin typeface="Calibri"/>
                <a:ea typeface="Calibri"/>
                <a:cs typeface="Calibri"/>
              </a:rPr>
              <a:t>9. Place</a:t>
            </a:r>
            <a:r>
              <a:rPr lang="en-US" sz="1200">
                <a:solidFill>
                  <a:schemeClr val="accent2">
                    <a:lumMod val="76000"/>
                  </a:schemeClr>
                </a:solidFill>
                <a:latin typeface="Calibri"/>
                <a:ea typeface="Calibri"/>
                <a:cs typeface="Calibri"/>
              </a:rPr>
              <a:t> </a:t>
            </a:r>
            <a:r>
              <a:rPr lang="en-US" sz="1200">
                <a:solidFill>
                  <a:srgbClr val="FFC000"/>
                </a:solidFill>
                <a:latin typeface="Calibri"/>
                <a:ea typeface="Calibri"/>
                <a:cs typeface="Calibri"/>
              </a:rPr>
              <a:t>Orange OCI</a:t>
            </a:r>
            <a:r>
              <a:rPr lang="en-US" sz="1200">
                <a:solidFill>
                  <a:srgbClr val="000000"/>
                </a:solidFill>
                <a:latin typeface="Calibri"/>
                <a:ea typeface="Calibri"/>
                <a:cs typeface="Calibri"/>
              </a:rPr>
              <a:t> </a:t>
            </a:r>
            <a:r>
              <a:rPr lang="en-US" sz="1200">
                <a:latin typeface="Calibri"/>
                <a:ea typeface="Calibri"/>
                <a:cs typeface="Calibri"/>
              </a:rPr>
              <a:t>sample racks in the </a:t>
            </a:r>
            <a:r>
              <a:rPr lang="en-US" sz="1200" b="1">
                <a:solidFill>
                  <a:srgbClr val="FF0000"/>
                </a:solidFill>
                <a:latin typeface="Calibri"/>
                <a:ea typeface="Calibri"/>
                <a:cs typeface="Calibri"/>
              </a:rPr>
              <a:t>RED</a:t>
            </a:r>
            <a:r>
              <a:rPr lang="en-US" sz="1200">
                <a:solidFill>
                  <a:srgbClr val="FF0000"/>
                </a:solidFill>
                <a:latin typeface="Calibri"/>
                <a:ea typeface="Calibri"/>
                <a:cs typeface="Calibri"/>
              </a:rPr>
              <a:t> tote</a:t>
            </a:r>
            <a:r>
              <a:rPr lang="en-US" sz="1200">
                <a:latin typeface="Calibri"/>
                <a:ea typeface="Calibri"/>
                <a:cs typeface="Calibri"/>
              </a:rPr>
              <a:t> going to </a:t>
            </a:r>
            <a:r>
              <a:rPr lang="en-US" sz="1200">
                <a:solidFill>
                  <a:srgbClr val="FFC000"/>
                </a:solidFill>
                <a:latin typeface="Calibri"/>
                <a:ea typeface="Calibri"/>
                <a:cs typeface="Calibri"/>
              </a:rPr>
              <a:t>OCI</a:t>
            </a:r>
            <a:r>
              <a:rPr lang="en-US" sz="1200">
                <a:solidFill>
                  <a:schemeClr val="accent2"/>
                </a:solidFill>
                <a:latin typeface="Calibri"/>
                <a:ea typeface="Calibri"/>
                <a:cs typeface="Calibri"/>
              </a:rPr>
              <a:t> </a:t>
            </a:r>
            <a:r>
              <a:rPr lang="en-US" sz="1200">
                <a:latin typeface="Calibri"/>
                <a:ea typeface="Calibri"/>
                <a:cs typeface="Calibri"/>
              </a:rPr>
              <a:t>with correct PCM following correct packing configuration.</a:t>
            </a:r>
            <a:endParaRPr lang="en-US" sz="1200"/>
          </a:p>
          <a:p>
            <a:pPr>
              <a:lnSpc>
                <a:spcPct val="100000"/>
              </a:lnSpc>
            </a:pPr>
            <a:r>
              <a:rPr lang="en-US" sz="1200">
                <a:latin typeface="Calibri"/>
                <a:ea typeface="Calibri"/>
                <a:cs typeface="Calibri"/>
              </a:rPr>
              <a:t>10. Transfer all OCI on Build list.</a:t>
            </a:r>
          </a:p>
          <a:p>
            <a:pPr>
              <a:lnSpc>
                <a:spcPct val="100000"/>
              </a:lnSpc>
            </a:pPr>
            <a:r>
              <a:rPr lang="en-US" sz="1200" b="1">
                <a:latin typeface="Calibri"/>
                <a:ea typeface="Calibri"/>
                <a:cs typeface="Calibri"/>
              </a:rPr>
              <a:t>11. Ensure no specimen is left on List Build (</a:t>
            </a:r>
            <a:r>
              <a:rPr lang="en-US" sz="1200" b="1">
                <a:solidFill>
                  <a:srgbClr val="000000"/>
                </a:solidFill>
                <a:latin typeface="Calibri"/>
                <a:ea typeface="Calibri"/>
                <a:cs typeface="Calibri"/>
              </a:rPr>
              <a:t>pending list</a:t>
            </a:r>
            <a:r>
              <a:rPr lang="en-US" sz="1200" b="1">
                <a:latin typeface="Calibri"/>
                <a:ea typeface="Calibri"/>
                <a:cs typeface="Calibri"/>
              </a:rPr>
              <a:t>). </a:t>
            </a:r>
          </a:p>
          <a:p>
            <a:pPr>
              <a:lnSpc>
                <a:spcPct val="100000"/>
              </a:lnSpc>
            </a:pPr>
            <a:r>
              <a:rPr lang="en-US" sz="1200">
                <a:latin typeface="Calibri"/>
                <a:ea typeface="Calibri"/>
                <a:cs typeface="Calibri"/>
              </a:rPr>
              <a:t>12. Access </a:t>
            </a:r>
            <a:r>
              <a:rPr lang="en-US" sz="1200" err="1">
                <a:latin typeface="Calibri"/>
                <a:ea typeface="Calibri"/>
                <a:cs typeface="Calibri"/>
              </a:rPr>
              <a:t>Smartship</a:t>
            </a:r>
            <a:r>
              <a:rPr lang="en-US" sz="1200">
                <a:latin typeface="Calibri"/>
                <a:ea typeface="Calibri"/>
                <a:cs typeface="Calibri"/>
              </a:rPr>
              <a:t> to create barcode shipment label. </a:t>
            </a:r>
            <a:r>
              <a:rPr lang="en-US" sz="1200">
                <a:solidFill>
                  <a:srgbClr val="FF0000"/>
                </a:solidFill>
                <a:latin typeface="Calibri"/>
                <a:ea typeface="Calibri"/>
                <a:cs typeface="Calibri"/>
              </a:rPr>
              <a:t>Put in the comment the</a:t>
            </a:r>
            <a:r>
              <a:rPr lang="en-US" sz="1200">
                <a:latin typeface="Calibri"/>
                <a:ea typeface="Calibri"/>
                <a:cs typeface="Calibri"/>
              </a:rPr>
              <a:t> </a:t>
            </a:r>
            <a:r>
              <a:rPr lang="en-US" sz="1200">
                <a:solidFill>
                  <a:srgbClr val="FF0000"/>
                </a:solidFill>
                <a:latin typeface="Calibri"/>
                <a:ea typeface="Calibri"/>
                <a:cs typeface="Calibri"/>
              </a:rPr>
              <a:t>packing list numbers being shipped in the tote.</a:t>
            </a:r>
            <a:r>
              <a:rPr lang="en-US" sz="1200">
                <a:latin typeface="Calibri"/>
                <a:ea typeface="Calibri"/>
                <a:cs typeface="Calibri"/>
              </a:rPr>
              <a:t> Create </a:t>
            </a:r>
            <a:r>
              <a:rPr lang="en-US" sz="1200" err="1">
                <a:latin typeface="Calibri"/>
                <a:ea typeface="Calibri"/>
                <a:cs typeface="Calibri"/>
              </a:rPr>
              <a:t>Smartship</a:t>
            </a:r>
            <a:r>
              <a:rPr lang="en-US" sz="1200">
                <a:latin typeface="Calibri"/>
                <a:ea typeface="Calibri"/>
                <a:cs typeface="Calibri"/>
              </a:rPr>
              <a:t> only for the</a:t>
            </a:r>
            <a:r>
              <a:rPr lang="en-US" sz="1200">
                <a:solidFill>
                  <a:srgbClr val="000000"/>
                </a:solidFill>
                <a:latin typeface="Calibri"/>
                <a:ea typeface="Calibri"/>
                <a:cs typeface="Calibri"/>
              </a:rPr>
              <a:t> totes that are being sent out</a:t>
            </a:r>
            <a:r>
              <a:rPr lang="en-US" sz="1200">
                <a:latin typeface="Calibri"/>
                <a:ea typeface="Calibri"/>
                <a:cs typeface="Calibri"/>
              </a:rPr>
              <a:t>.  </a:t>
            </a:r>
            <a:endParaRPr lang="en-US"/>
          </a:p>
          <a:p>
            <a:pPr>
              <a:lnSpc>
                <a:spcPct val="100000"/>
              </a:lnSpc>
            </a:pPr>
            <a:r>
              <a:rPr lang="en-US" sz="1200">
                <a:solidFill>
                  <a:srgbClr val="000000"/>
                </a:solidFill>
                <a:latin typeface="Calibri"/>
                <a:ea typeface="Calibri"/>
                <a:cs typeface="Calibri"/>
              </a:rPr>
              <a:t>13</a:t>
            </a:r>
            <a:r>
              <a:rPr lang="en-US" sz="1200">
                <a:latin typeface="Calibri"/>
                <a:ea typeface="Calibri"/>
                <a:cs typeface="Calibri"/>
              </a:rPr>
              <a:t>. </a:t>
            </a:r>
            <a:r>
              <a:rPr lang="en-US" sz="1200">
                <a:solidFill>
                  <a:srgbClr val="FF0000"/>
                </a:solidFill>
                <a:latin typeface="Calibri"/>
                <a:ea typeface="Calibri"/>
                <a:cs typeface="Calibri"/>
              </a:rPr>
              <a:t>Complete Transfer List to outer tub in Cerner Discern Analytics- select transfer list numbers, scan </a:t>
            </a:r>
            <a:r>
              <a:rPr lang="en-US" sz="1200" err="1">
                <a:solidFill>
                  <a:srgbClr val="FF0000"/>
                </a:solidFill>
                <a:latin typeface="Calibri"/>
                <a:ea typeface="Calibri"/>
                <a:cs typeface="Calibri"/>
              </a:rPr>
              <a:t>Smartship</a:t>
            </a:r>
            <a:r>
              <a:rPr lang="en-US" sz="1200">
                <a:solidFill>
                  <a:srgbClr val="FF0000"/>
                </a:solidFill>
                <a:latin typeface="Calibri"/>
                <a:ea typeface="Calibri"/>
                <a:cs typeface="Calibri"/>
              </a:rPr>
              <a:t> barcode.</a:t>
            </a:r>
          </a:p>
          <a:p>
            <a:pPr>
              <a:lnSpc>
                <a:spcPct val="100000"/>
              </a:lnSpc>
            </a:pPr>
            <a:r>
              <a:rPr lang="en-US" sz="1200">
                <a:solidFill>
                  <a:srgbClr val="000000"/>
                </a:solidFill>
                <a:latin typeface="Calibri"/>
                <a:ea typeface="Calibri"/>
                <a:cs typeface="Calibri"/>
              </a:rPr>
              <a:t>14. </a:t>
            </a:r>
            <a:r>
              <a:rPr lang="en-US" sz="1200" i="1">
                <a:solidFill>
                  <a:srgbClr val="000000"/>
                </a:solidFill>
                <a:latin typeface="Calibri"/>
                <a:ea typeface="Calibri"/>
                <a:cs typeface="Calibri"/>
              </a:rPr>
              <a:t>Complete the MOB tote check log and have the </a:t>
            </a:r>
            <a:r>
              <a:rPr lang="en-US" sz="1200" i="1">
                <a:latin typeface="Calibri"/>
                <a:ea typeface="Calibri"/>
                <a:cs typeface="Calibri"/>
              </a:rPr>
              <a:t>courier verify and </a:t>
            </a:r>
            <a:r>
              <a:rPr lang="en-US" sz="1200" i="1">
                <a:solidFill>
                  <a:srgbClr val="000000"/>
                </a:solidFill>
                <a:latin typeface="Calibri"/>
                <a:ea typeface="Calibri"/>
                <a:cs typeface="Calibri"/>
              </a:rPr>
              <a:t>sign</a:t>
            </a:r>
            <a:r>
              <a:rPr lang="en-US" sz="1200" i="1">
                <a:latin typeface="Calibri"/>
                <a:ea typeface="Calibri"/>
                <a:cs typeface="Calibri"/>
              </a:rPr>
              <a:t> on pick up.</a:t>
            </a:r>
          </a:p>
          <a:p>
            <a:pPr>
              <a:lnSpc>
                <a:spcPct val="100000"/>
              </a:lnSpc>
            </a:pPr>
            <a:r>
              <a:rPr lang="en-US" sz="1200">
                <a:latin typeface="Calibri"/>
                <a:ea typeface="Calibri"/>
                <a:cs typeface="Calibri"/>
              </a:rPr>
              <a:t>15. On Courier pick up: Before signing</a:t>
            </a:r>
            <a:r>
              <a:rPr lang="en-US" sz="1200">
                <a:solidFill>
                  <a:srgbClr val="000000"/>
                </a:solidFill>
                <a:latin typeface="Calibri"/>
                <a:ea typeface="Calibri"/>
                <a:cs typeface="Calibri"/>
              </a:rPr>
              <a:t> off on </a:t>
            </a:r>
            <a:r>
              <a:rPr lang="en-US" sz="1200">
                <a:latin typeface="Calibri"/>
                <a:ea typeface="Calibri"/>
                <a:cs typeface="Calibri"/>
              </a:rPr>
              <a:t>the courier handheld:</a:t>
            </a:r>
          </a:p>
          <a:p>
            <a:pPr>
              <a:lnSpc>
                <a:spcPct val="100000"/>
              </a:lnSpc>
            </a:pPr>
            <a:r>
              <a:rPr lang="en-US" sz="1200">
                <a:latin typeface="Calibri"/>
                <a:ea typeface="Calibri"/>
                <a:cs typeface="Calibri"/>
              </a:rPr>
              <a:t>Confirm </a:t>
            </a:r>
            <a:r>
              <a:rPr lang="en-US" sz="1200">
                <a:solidFill>
                  <a:srgbClr val="000000"/>
                </a:solidFill>
                <a:latin typeface="Calibri"/>
                <a:ea typeface="Calibri"/>
                <a:cs typeface="Calibri"/>
              </a:rPr>
              <a:t>the number of totes matches the log.</a:t>
            </a:r>
          </a:p>
          <a:p>
            <a:pPr marL="285750">
              <a:lnSpc>
                <a:spcPct val="100000"/>
              </a:lnSpc>
              <a:spcBef>
                <a:spcPts val="0"/>
              </a:spcBef>
              <a:buFont typeface="Arial,Sans-Serif"/>
              <a:buChar char="•"/>
            </a:pPr>
            <a:r>
              <a:rPr lang="en-US" sz="1200">
                <a:latin typeface="Calibri"/>
                <a:ea typeface="Calibri"/>
                <a:cs typeface="Calibri"/>
              </a:rPr>
              <a:t>Investigate any discrepancies immediately.</a:t>
            </a:r>
          </a:p>
          <a:p>
            <a:pPr marL="285750">
              <a:lnSpc>
                <a:spcPct val="100000"/>
              </a:lnSpc>
              <a:spcBef>
                <a:spcPts val="0"/>
              </a:spcBef>
              <a:buFont typeface="Arial,Sans-Serif"/>
              <a:buChar char="•"/>
            </a:pPr>
            <a:r>
              <a:rPr lang="en-US" sz="1200">
                <a:latin typeface="Calibri"/>
                <a:ea typeface="Calibri"/>
                <a:cs typeface="Calibri"/>
              </a:rPr>
              <a:t>For extra SMARTSHIP numbers, cancel any that are not accounted for.</a:t>
            </a:r>
          </a:p>
          <a:p>
            <a:pPr marL="285750">
              <a:lnSpc>
                <a:spcPct val="100000"/>
              </a:lnSpc>
              <a:spcBef>
                <a:spcPts val="0"/>
              </a:spcBef>
              <a:buFont typeface="Arial,Sans-Serif"/>
              <a:buChar char="•"/>
            </a:pPr>
            <a:r>
              <a:rPr lang="en-US" sz="1200">
                <a:latin typeface="Calibri"/>
                <a:ea typeface="Calibri"/>
                <a:cs typeface="Calibri"/>
              </a:rPr>
              <a:t>If unable to cancel, contact Dispatch at 1-800-503-6900 and provide the SMARTSHIP number to be canceled.</a:t>
            </a:r>
          </a:p>
          <a:p>
            <a:pPr>
              <a:lnSpc>
                <a:spcPct val="100000"/>
              </a:lnSpc>
            </a:pPr>
            <a:endParaRPr lang="en-US" sz="1200">
              <a:latin typeface="Calibri"/>
              <a:ea typeface="Calibri"/>
              <a:cs typeface="Calibri"/>
            </a:endParaRPr>
          </a:p>
          <a:p>
            <a:pPr>
              <a:lnSpc>
                <a:spcPct val="100000"/>
              </a:lnSpc>
            </a:pPr>
            <a:endParaRPr lang="en-US" sz="1200">
              <a:latin typeface="Calibri"/>
              <a:ea typeface="Calibri"/>
              <a:cs typeface="Calibri"/>
            </a:endParaRPr>
          </a:p>
        </p:txBody>
      </p:sp>
      <p:sp>
        <p:nvSpPr>
          <p:cNvPr id="7" name="Title 1">
            <a:extLst>
              <a:ext uri="{FF2B5EF4-FFF2-40B4-BE49-F238E27FC236}">
                <a16:creationId xmlns:a16="http://schemas.microsoft.com/office/drawing/2014/main" id="{F3925DAF-F7B1-9F5E-3572-CD4FDA3512F2}"/>
              </a:ext>
            </a:extLst>
          </p:cNvPr>
          <p:cNvSpPr>
            <a:spLocks noGrp="1"/>
          </p:cNvSpPr>
          <p:nvPr>
            <p:ph type="title"/>
          </p:nvPr>
        </p:nvSpPr>
        <p:spPr>
          <a:xfrm>
            <a:off x="725424" y="255181"/>
            <a:ext cx="10741152" cy="604648"/>
          </a:xfrm>
        </p:spPr>
        <p:txBody>
          <a:bodyPr>
            <a:noAutofit/>
          </a:bodyPr>
          <a:lstStyle/>
          <a:p>
            <a:r>
              <a:rPr lang="en-US" sz="2800"/>
              <a:t>Detailed Processing Instructions for </a:t>
            </a:r>
            <a:r>
              <a:rPr lang="en-US" sz="2800" b="1">
                <a:solidFill>
                  <a:srgbClr val="FF0000"/>
                </a:solidFill>
              </a:rPr>
              <a:t>OCI</a:t>
            </a:r>
          </a:p>
        </p:txBody>
      </p:sp>
    </p:spTree>
    <p:extLst>
      <p:ext uri="{BB962C8B-B14F-4D97-AF65-F5344CB8AC3E}">
        <p14:creationId xmlns:p14="http://schemas.microsoft.com/office/powerpoint/2010/main" val="3687736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E5ABB-8252-BD52-2440-0ADEA4610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F1CF30-03EF-4119-0B26-14F87315622B}"/>
              </a:ext>
            </a:extLst>
          </p:cNvPr>
          <p:cNvSpPr>
            <a:spLocks noGrp="1"/>
          </p:cNvSpPr>
          <p:nvPr>
            <p:ph type="title"/>
          </p:nvPr>
        </p:nvSpPr>
        <p:spPr>
          <a:xfrm>
            <a:off x="854530" y="625619"/>
            <a:ext cx="9546336" cy="3675885"/>
          </a:xfrm>
        </p:spPr>
        <p:txBody>
          <a:bodyPr anchor="t">
            <a:normAutofit/>
          </a:bodyPr>
          <a:lstStyle/>
          <a:p>
            <a:r>
              <a:rPr lang="en-US" sz="4000"/>
              <a:t>Thank you!</a:t>
            </a:r>
            <a:br>
              <a:rPr lang="en-US" sz="4000"/>
            </a:br>
            <a:r>
              <a:rPr lang="en-US" sz="4000"/>
              <a:t>Our journey continues...</a:t>
            </a:r>
          </a:p>
        </p:txBody>
      </p:sp>
      <p:sp>
        <p:nvSpPr>
          <p:cNvPr id="6" name="Slide Number Placeholder 5">
            <a:extLst>
              <a:ext uri="{FF2B5EF4-FFF2-40B4-BE49-F238E27FC236}">
                <a16:creationId xmlns:a16="http://schemas.microsoft.com/office/drawing/2014/main" id="{41E85DEE-64F0-CF73-0A5D-2034EF1FBFDA}"/>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16</a:t>
            </a:fld>
            <a:endParaRPr lang="en-US"/>
          </a:p>
        </p:txBody>
      </p:sp>
      <p:pic>
        <p:nvPicPr>
          <p:cNvPr id="3" name="Picture 2">
            <a:extLst>
              <a:ext uri="{FF2B5EF4-FFF2-40B4-BE49-F238E27FC236}">
                <a16:creationId xmlns:a16="http://schemas.microsoft.com/office/drawing/2014/main" id="{8BD89871-DE9D-C03D-91F4-5025BF0FAD83}"/>
              </a:ext>
            </a:extLst>
          </p:cNvPr>
          <p:cNvPicPr>
            <a:picLocks noChangeAspect="1"/>
          </p:cNvPicPr>
          <p:nvPr/>
        </p:nvPicPr>
        <p:blipFill>
          <a:blip r:embed="rId3"/>
          <a:stretch>
            <a:fillRect/>
          </a:stretch>
        </p:blipFill>
        <p:spPr>
          <a:xfrm>
            <a:off x="1917148" y="2083000"/>
            <a:ext cx="7985564" cy="4778474"/>
          </a:xfrm>
          <a:prstGeom prst="rect">
            <a:avLst/>
          </a:prstGeom>
          <a:ln>
            <a:noFill/>
          </a:ln>
          <a:effectLst>
            <a:softEdge rad="112500"/>
          </a:effectLst>
        </p:spPr>
      </p:pic>
    </p:spTree>
    <p:extLst>
      <p:ext uri="{BB962C8B-B14F-4D97-AF65-F5344CB8AC3E}">
        <p14:creationId xmlns:p14="http://schemas.microsoft.com/office/powerpoint/2010/main" val="3945315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B137-B21E-F93E-581A-16768FC0D332}"/>
              </a:ext>
            </a:extLst>
          </p:cNvPr>
          <p:cNvSpPr>
            <a:spLocks noGrp="1"/>
          </p:cNvSpPr>
          <p:nvPr>
            <p:ph type="title"/>
          </p:nvPr>
        </p:nvSpPr>
        <p:spPr>
          <a:xfrm>
            <a:off x="7132320" y="584339"/>
            <a:ext cx="4361688" cy="1261714"/>
          </a:xfrm>
        </p:spPr>
        <p:txBody>
          <a:bodyPr anchor="b">
            <a:normAutofit/>
          </a:bodyPr>
          <a:lstStyle/>
          <a:p>
            <a:r>
              <a:rPr lang="en-US" sz="2700"/>
              <a:t>Overview and Workflow Standardization</a:t>
            </a:r>
          </a:p>
        </p:txBody>
      </p:sp>
      <p:pic>
        <p:nvPicPr>
          <p:cNvPr id="11" name="Picture 10">
            <a:extLst>
              <a:ext uri="{FF2B5EF4-FFF2-40B4-BE49-F238E27FC236}">
                <a16:creationId xmlns:a16="http://schemas.microsoft.com/office/drawing/2014/main" id="{3F0713CE-2BEA-A655-4144-9B4648A0FE52}"/>
              </a:ext>
            </a:extLst>
          </p:cNvPr>
          <p:cNvPicPr>
            <a:picLocks noChangeAspect="1"/>
          </p:cNvPicPr>
          <p:nvPr/>
        </p:nvPicPr>
        <p:blipFill>
          <a:blip r:embed="rId3"/>
          <a:stretch>
            <a:fillRect/>
          </a:stretch>
        </p:blipFill>
        <p:spPr>
          <a:xfrm>
            <a:off x="0" y="528200"/>
            <a:ext cx="6611509" cy="5801599"/>
          </a:xfrm>
          <a:prstGeom prst="rect">
            <a:avLst/>
          </a:prstGeom>
          <a:noFill/>
        </p:spPr>
      </p:pic>
      <p:sp>
        <p:nvSpPr>
          <p:cNvPr id="5" name="Content Placeholder 4">
            <a:extLst>
              <a:ext uri="{FF2B5EF4-FFF2-40B4-BE49-F238E27FC236}">
                <a16:creationId xmlns:a16="http://schemas.microsoft.com/office/drawing/2014/main" id="{CC3A04E9-826D-2B86-45A4-C66F9096894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32320" y="1979463"/>
            <a:ext cx="4362450" cy="4329262"/>
          </a:xfrm>
        </p:spPr>
        <p:txBody>
          <a:bodyPr vert="horz" lIns="91440" tIns="45720" rIns="91440" bIns="45720" rtlCol="0" anchor="t">
            <a:normAutofit fontScale="92500" lnSpcReduction="20000"/>
          </a:bodyPr>
          <a:lstStyle/>
          <a:p>
            <a:pPr marL="0" indent="0">
              <a:lnSpc>
                <a:spcPct val="100000"/>
              </a:lnSpc>
              <a:spcBef>
                <a:spcPts val="2500"/>
              </a:spcBef>
              <a:buNone/>
            </a:pPr>
            <a:r>
              <a:rPr lang="en-US" sz="1500" b="1"/>
              <a:t>As part of our ongoing commitment to operational excellence and patient safety, we are rolling out a standardized MOB specimen processing workflow across all draw stations and lab processing areas.</a:t>
            </a:r>
          </a:p>
          <a:p>
            <a:pPr marL="0" indent="0">
              <a:lnSpc>
                <a:spcPct val="100000"/>
              </a:lnSpc>
              <a:spcBef>
                <a:spcPts val="2500"/>
              </a:spcBef>
              <a:buNone/>
            </a:pPr>
            <a:r>
              <a:rPr lang="en-US" sz="1500" b="1"/>
              <a:t>Updated Workflow Standards</a:t>
            </a:r>
          </a:p>
          <a:p>
            <a:pPr marL="0" lvl="1" indent="0">
              <a:lnSpc>
                <a:spcPct val="100000"/>
              </a:lnSpc>
              <a:buFont typeface="Arial" panose="020B0604020202020204" pitchFamily="34" charset="0"/>
              <a:buNone/>
            </a:pPr>
            <a:r>
              <a:rPr lang="en-US" sz="1500"/>
              <a:t>Standardized, workflows aim to streamline steps, reduce errors, and improve processing efficiency.</a:t>
            </a:r>
          </a:p>
          <a:p>
            <a:pPr marL="0" indent="0">
              <a:lnSpc>
                <a:spcPct val="100000"/>
              </a:lnSpc>
              <a:spcBef>
                <a:spcPts val="2500"/>
              </a:spcBef>
              <a:buFont typeface="Arial" panose="020B0604020202020204" pitchFamily="34" charset="0"/>
              <a:buNone/>
            </a:pPr>
            <a:r>
              <a:rPr lang="en-US" sz="1500" b="1"/>
              <a:t>Consistency and Compliance</a:t>
            </a:r>
          </a:p>
          <a:p>
            <a:pPr marL="0" lvl="1" indent="0">
              <a:lnSpc>
                <a:spcPct val="100000"/>
              </a:lnSpc>
              <a:buNone/>
            </a:pPr>
            <a:r>
              <a:rPr lang="en-US" sz="1500"/>
              <a:t>Staff must familiarize with updates to ensure compliance and maintain consistent, high-quality specimen handling practices. </a:t>
            </a:r>
            <a:br>
              <a:rPr lang="en-US"/>
            </a:br>
            <a:r>
              <a:rPr lang="en-US" sz="1500"/>
              <a:t>By following clearly defined steps, we can better manage specimen integrity, reduce turnaround time, and enhance overall lab efficiency.</a:t>
            </a:r>
          </a:p>
          <a:p>
            <a:pPr marL="0" indent="0">
              <a:lnSpc>
                <a:spcPct val="100000"/>
              </a:lnSpc>
              <a:spcBef>
                <a:spcPts val="2500"/>
              </a:spcBef>
              <a:buNone/>
            </a:pPr>
            <a:r>
              <a:rPr lang="en-US" sz="1500" b="1"/>
              <a:t>Your role in this process is critical. We appreciate your attention to detail and teamwork as we implement this improved workflow. Training materials and updated instructions will be provided to support you every step of the way.</a:t>
            </a:r>
          </a:p>
          <a:p>
            <a:pPr marL="0" lvl="1" indent="0">
              <a:lnSpc>
                <a:spcPct val="100000"/>
              </a:lnSpc>
              <a:buFont typeface="Arial" panose="020B0604020202020204" pitchFamily="34" charset="0"/>
              <a:buNone/>
            </a:pPr>
            <a:endParaRPr lang="en-US" sz="1200"/>
          </a:p>
        </p:txBody>
      </p:sp>
      <p:sp>
        <p:nvSpPr>
          <p:cNvPr id="7" name="Slide Number Placeholder 6">
            <a:extLst>
              <a:ext uri="{FF2B5EF4-FFF2-40B4-BE49-F238E27FC236}">
                <a16:creationId xmlns:a16="http://schemas.microsoft.com/office/drawing/2014/main" id="{DD0A41CD-D888-95B6-CF1C-3273D1CF7551}"/>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2</a:t>
            </a:fld>
            <a:endParaRPr lang="en-US"/>
          </a:p>
        </p:txBody>
      </p:sp>
    </p:spTree>
    <p:extLst>
      <p:ext uri="{BB962C8B-B14F-4D97-AF65-F5344CB8AC3E}">
        <p14:creationId xmlns:p14="http://schemas.microsoft.com/office/powerpoint/2010/main" val="4016408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15DBB-197D-9DFE-F8C0-D92C02440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96D05-FD16-CE1A-D2DE-B9419E1D1295}"/>
              </a:ext>
            </a:extLst>
          </p:cNvPr>
          <p:cNvSpPr>
            <a:spLocks noGrp="1"/>
          </p:cNvSpPr>
          <p:nvPr>
            <p:ph type="title"/>
          </p:nvPr>
        </p:nvSpPr>
        <p:spPr>
          <a:xfrm>
            <a:off x="7132320" y="584339"/>
            <a:ext cx="4361688" cy="1261714"/>
          </a:xfrm>
        </p:spPr>
        <p:txBody>
          <a:bodyPr anchor="b">
            <a:normAutofit/>
          </a:bodyPr>
          <a:lstStyle/>
          <a:p>
            <a:r>
              <a:rPr lang="en-US" err="1"/>
              <a:t>reSOURCES</a:t>
            </a:r>
            <a:endParaRPr lang="en-US"/>
          </a:p>
        </p:txBody>
      </p:sp>
      <p:pic>
        <p:nvPicPr>
          <p:cNvPr id="9" name="Picture 8">
            <a:extLst>
              <a:ext uri="{FF2B5EF4-FFF2-40B4-BE49-F238E27FC236}">
                <a16:creationId xmlns:a16="http://schemas.microsoft.com/office/drawing/2014/main" id="{CE785597-E7C7-D233-7ADE-DF1D95867442}"/>
              </a:ext>
            </a:extLst>
          </p:cNvPr>
          <p:cNvPicPr>
            <a:picLocks noChangeAspect="1"/>
          </p:cNvPicPr>
          <p:nvPr/>
        </p:nvPicPr>
        <p:blipFill>
          <a:blip r:embed="rId3"/>
          <a:stretch>
            <a:fillRect/>
          </a:stretch>
        </p:blipFill>
        <p:spPr>
          <a:xfrm>
            <a:off x="73" y="758972"/>
            <a:ext cx="6300656" cy="5347962"/>
          </a:xfrm>
          <a:prstGeom prst="rect">
            <a:avLst/>
          </a:prstGeom>
          <a:noFill/>
        </p:spPr>
      </p:pic>
      <p:sp>
        <p:nvSpPr>
          <p:cNvPr id="3" name="Subtitle 2">
            <a:extLst>
              <a:ext uri="{FF2B5EF4-FFF2-40B4-BE49-F238E27FC236}">
                <a16:creationId xmlns:a16="http://schemas.microsoft.com/office/drawing/2014/main" id="{00FC9C21-9DF6-6F11-4787-E4AE16E55E36}"/>
              </a:ext>
            </a:extLst>
          </p:cNvPr>
          <p:cNvSpPr>
            <a:spLocks noGrp="1"/>
          </p:cNvSpPr>
          <p:nvPr>
            <p:ph sz="quarter" idx="14"/>
          </p:nvPr>
        </p:nvSpPr>
        <p:spPr>
          <a:xfrm>
            <a:off x="7132320" y="1979463"/>
            <a:ext cx="4362450" cy="4329262"/>
          </a:xfrm>
        </p:spPr>
        <p:txBody>
          <a:bodyPr>
            <a:normAutofit/>
          </a:bodyPr>
          <a:lstStyle/>
          <a:p>
            <a:pPr marL="457200" indent="-457200">
              <a:buAutoNum type="arabicPeriod"/>
            </a:pPr>
            <a:r>
              <a:rPr lang="en-US"/>
              <a:t>New TEAMS Channel- please pin as your favorite</a:t>
            </a:r>
          </a:p>
          <a:p>
            <a:pPr marL="457200" indent="-457200">
              <a:buAutoNum type="arabicPeriod"/>
            </a:pPr>
            <a:r>
              <a:rPr lang="en-US"/>
              <a:t>Updated Training and Competency Forms with location specific checklist for each MOB.</a:t>
            </a:r>
          </a:p>
          <a:p>
            <a:pPr marL="457200" indent="-457200">
              <a:buAutoNum type="arabicPeriod"/>
            </a:pPr>
            <a:r>
              <a:rPr lang="en-US"/>
              <a:t>Power point of New Standardized processing workflow</a:t>
            </a:r>
          </a:p>
          <a:p>
            <a:pPr marL="457200" indent="-457200">
              <a:buAutoNum type="arabicPeriod"/>
            </a:pPr>
            <a:r>
              <a:rPr lang="en-US">
                <a:highlight>
                  <a:srgbClr val="FFFF00"/>
                </a:highlight>
              </a:rPr>
              <a:t>Delegated trainers for each location</a:t>
            </a:r>
          </a:p>
        </p:txBody>
      </p:sp>
      <p:sp>
        <p:nvSpPr>
          <p:cNvPr id="6" name="Slide Number Placeholder 5">
            <a:extLst>
              <a:ext uri="{FF2B5EF4-FFF2-40B4-BE49-F238E27FC236}">
                <a16:creationId xmlns:a16="http://schemas.microsoft.com/office/drawing/2014/main" id="{05CC5F67-082F-8311-4635-C762D7594B86}"/>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3</a:t>
            </a:fld>
            <a:endParaRPr lang="en-US"/>
          </a:p>
        </p:txBody>
      </p:sp>
    </p:spTree>
    <p:extLst>
      <p:ext uri="{BB962C8B-B14F-4D97-AF65-F5344CB8AC3E}">
        <p14:creationId xmlns:p14="http://schemas.microsoft.com/office/powerpoint/2010/main" val="12196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par>
                                <p:cTn id="21" presetID="10" presetClass="entr" presetSubtype="0" fill="hold" grpId="1" nodeType="withEffect">
                                  <p:stCondLst>
                                    <p:cond delay="250"/>
                                  </p:stCondLst>
                                  <p:iterate type="lt">
                                    <p:tmPct val="10000"/>
                                  </p:iterate>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C899-E516-CD25-AD36-C9B59389D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FB76A-A68C-C337-37EA-B180F6CB3EC2}"/>
              </a:ext>
            </a:extLst>
          </p:cNvPr>
          <p:cNvSpPr>
            <a:spLocks noGrp="1"/>
          </p:cNvSpPr>
          <p:nvPr>
            <p:ph type="title"/>
          </p:nvPr>
        </p:nvSpPr>
        <p:spPr>
          <a:xfrm>
            <a:off x="369570" y="203835"/>
            <a:ext cx="11150727" cy="770308"/>
          </a:xfrm>
        </p:spPr>
        <p:txBody>
          <a:bodyPr anchor="b">
            <a:normAutofit fontScale="90000"/>
          </a:bodyPr>
          <a:lstStyle/>
          <a:p>
            <a:r>
              <a:rPr lang="en-US"/>
              <a:t>MOB training &amp;  workflow matrix</a:t>
            </a:r>
          </a:p>
        </p:txBody>
      </p:sp>
      <p:graphicFrame>
        <p:nvGraphicFramePr>
          <p:cNvPr id="10" name="Content Placeholder 9">
            <a:extLst>
              <a:ext uri="{FF2B5EF4-FFF2-40B4-BE49-F238E27FC236}">
                <a16:creationId xmlns:a16="http://schemas.microsoft.com/office/drawing/2014/main" id="{CE4B9915-1E8E-EF77-31C3-62DCA713D3A4}"/>
              </a:ext>
            </a:extLst>
          </p:cNvPr>
          <p:cNvGraphicFramePr>
            <a:graphicFrameLocks noGrp="1"/>
          </p:cNvGraphicFramePr>
          <p:nvPr>
            <p:ph idx="1"/>
            <p:extLst>
              <p:ext uri="{D42A27DB-BD31-4B8C-83A1-F6EECF244321}">
                <p14:modId xmlns:p14="http://schemas.microsoft.com/office/powerpoint/2010/main" val="4188182981"/>
              </p:ext>
            </p:extLst>
          </p:nvPr>
        </p:nvGraphicFramePr>
        <p:xfrm>
          <a:off x="369888" y="1154113"/>
          <a:ext cx="11428412"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9FB11D0-3595-96D5-D946-384434C51E26}"/>
              </a:ext>
            </a:extLst>
          </p:cNvPr>
          <p:cNvSpPr>
            <a:spLocks noGrp="1"/>
          </p:cNvSpPr>
          <p:nvPr>
            <p:ph type="sldNum" sz="quarter" idx="12"/>
          </p:nvPr>
        </p:nvSpPr>
        <p:spPr/>
        <p:txBody>
          <a:bodyPr anchor="ctr">
            <a:normAutofit/>
          </a:bodyPr>
          <a:lstStyle/>
          <a:p>
            <a:pPr>
              <a:spcAft>
                <a:spcPts val="600"/>
              </a:spcAft>
            </a:pPr>
            <a:fld id="{2DE90F28-AFBB-4AB2-AA79-6D3F72ED131B}" type="slidenum">
              <a:rPr lang="en-US" smtClean="0"/>
              <a:pPr>
                <a:spcAft>
                  <a:spcPts val="600"/>
                </a:spcAft>
              </a:pPr>
              <a:t>4</a:t>
            </a:fld>
            <a:endParaRPr lang="en-US"/>
          </a:p>
        </p:txBody>
      </p:sp>
      <p:sp>
        <p:nvSpPr>
          <p:cNvPr id="5" name="TextBox 4">
            <a:extLst>
              <a:ext uri="{FF2B5EF4-FFF2-40B4-BE49-F238E27FC236}">
                <a16:creationId xmlns:a16="http://schemas.microsoft.com/office/drawing/2014/main" id="{0A9DF6D6-070C-86D9-8B88-D7667EF81165}"/>
              </a:ext>
            </a:extLst>
          </p:cNvPr>
          <p:cNvSpPr txBox="1"/>
          <p:nvPr/>
        </p:nvSpPr>
        <p:spPr>
          <a:xfrm>
            <a:off x="1924098" y="6858088"/>
            <a:ext cx="9388720" cy="3274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sz="2000"/>
          </a:p>
          <a:p>
            <a:pPr>
              <a:lnSpc>
                <a:spcPct val="150000"/>
              </a:lnSpc>
            </a:pPr>
            <a:r>
              <a:rPr lang="en-US" sz="2000">
                <a:hlinkClick r:id="rId8"/>
              </a:rPr>
              <a:t>Lab Assistant Competency Assessment – Blood Draw</a:t>
            </a:r>
            <a:endParaRPr lang="en-US"/>
          </a:p>
          <a:p>
            <a:pPr>
              <a:lnSpc>
                <a:spcPct val="150000"/>
              </a:lnSpc>
            </a:pPr>
            <a:r>
              <a:rPr lang="en-US" sz="2000">
                <a:hlinkClick r:id="rId9"/>
              </a:rPr>
              <a:t>Lab Assistant Competency Assessment – Processing</a:t>
            </a:r>
          </a:p>
          <a:p>
            <a:pPr>
              <a:lnSpc>
                <a:spcPct val="150000"/>
              </a:lnSpc>
            </a:pPr>
            <a:r>
              <a:rPr lang="en-US" sz="2000">
                <a:hlinkClick r:id="rId10"/>
              </a:rPr>
              <a:t>AIDET + Empathy Observation</a:t>
            </a:r>
          </a:p>
          <a:p>
            <a:pPr>
              <a:lnSpc>
                <a:spcPct val="150000"/>
              </a:lnSpc>
            </a:pPr>
            <a:r>
              <a:rPr lang="en-US" sz="2000">
                <a:hlinkClick r:id="rId11"/>
              </a:rPr>
              <a:t>Platinum Service Observation</a:t>
            </a:r>
            <a:endParaRPr lang="en-US"/>
          </a:p>
          <a:p>
            <a:pPr>
              <a:lnSpc>
                <a:spcPct val="150000"/>
              </a:lnSpc>
            </a:pPr>
            <a:r>
              <a:rPr lang="en-US" sz="2000">
                <a:hlinkClick r:id="rId12"/>
              </a:rPr>
              <a:t>MOB Location Specific Orientation</a:t>
            </a:r>
          </a:p>
          <a:p>
            <a:pPr>
              <a:lnSpc>
                <a:spcPct val="150000"/>
              </a:lnSpc>
            </a:pPr>
            <a:r>
              <a:rPr lang="en-US" sz="2000">
                <a:ea typeface="+mn-lt"/>
                <a:cs typeface="+mn-lt"/>
                <a:hlinkClick r:id="rId13"/>
              </a:rPr>
              <a:t>Cytology Tracking Training</a:t>
            </a:r>
            <a:endParaRPr lang="en-US" sz="2000"/>
          </a:p>
        </p:txBody>
      </p:sp>
    </p:spTree>
    <p:extLst>
      <p:ext uri="{BB962C8B-B14F-4D97-AF65-F5344CB8AC3E}">
        <p14:creationId xmlns:p14="http://schemas.microsoft.com/office/powerpoint/2010/main" val="415894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C10B-7849-CAEE-8F0A-360FE6253D02}"/>
              </a:ext>
            </a:extLst>
          </p:cNvPr>
          <p:cNvSpPr>
            <a:spLocks noGrp="1"/>
          </p:cNvSpPr>
          <p:nvPr>
            <p:ph type="title"/>
          </p:nvPr>
        </p:nvSpPr>
        <p:spPr>
          <a:xfrm>
            <a:off x="829235" y="509912"/>
            <a:ext cx="9546336" cy="3675885"/>
          </a:xfrm>
        </p:spPr>
        <p:txBody>
          <a:bodyPr anchor="t">
            <a:normAutofit/>
          </a:bodyPr>
          <a:lstStyle/>
          <a:p>
            <a:r>
              <a:rPr lang="en-US"/>
              <a:t>Specimen Labeling and Initial Sorting</a:t>
            </a:r>
          </a:p>
        </p:txBody>
      </p:sp>
      <p:sp>
        <p:nvSpPr>
          <p:cNvPr id="6" name="Slide Number Placeholder 5">
            <a:extLst>
              <a:ext uri="{FF2B5EF4-FFF2-40B4-BE49-F238E27FC236}">
                <a16:creationId xmlns:a16="http://schemas.microsoft.com/office/drawing/2014/main" id="{DBB46A06-02C6-D92A-C2D2-42632FC1B484}"/>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5</a:t>
            </a:fld>
            <a:endParaRPr lang="en-US"/>
          </a:p>
        </p:txBody>
      </p:sp>
      <p:pic>
        <p:nvPicPr>
          <p:cNvPr id="3" name="Picture 2">
            <a:extLst>
              <a:ext uri="{FF2B5EF4-FFF2-40B4-BE49-F238E27FC236}">
                <a16:creationId xmlns:a16="http://schemas.microsoft.com/office/drawing/2014/main" id="{8AABC209-D227-848E-A783-D59303A62000}"/>
              </a:ext>
            </a:extLst>
          </p:cNvPr>
          <p:cNvPicPr>
            <a:picLocks noChangeAspect="1"/>
          </p:cNvPicPr>
          <p:nvPr/>
        </p:nvPicPr>
        <p:blipFill>
          <a:blip r:embed="rId3"/>
          <a:stretch>
            <a:fillRect/>
          </a:stretch>
        </p:blipFill>
        <p:spPr>
          <a:xfrm>
            <a:off x="1320347" y="2683810"/>
            <a:ext cx="3810000" cy="2266950"/>
          </a:xfrm>
          <a:prstGeom prst="rect">
            <a:avLst/>
          </a:prstGeom>
        </p:spPr>
      </p:pic>
      <p:sp>
        <p:nvSpPr>
          <p:cNvPr id="7" name="TextBox 6">
            <a:extLst>
              <a:ext uri="{FF2B5EF4-FFF2-40B4-BE49-F238E27FC236}">
                <a16:creationId xmlns:a16="http://schemas.microsoft.com/office/drawing/2014/main" id="{BA67DAF1-D6F8-DB67-45CA-1B8ADB50E429}"/>
              </a:ext>
            </a:extLst>
          </p:cNvPr>
          <p:cNvSpPr txBox="1"/>
          <p:nvPr/>
        </p:nvSpPr>
        <p:spPr>
          <a:xfrm>
            <a:off x="5999881" y="2919435"/>
            <a:ext cx="608703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Surname, First name, Middle Initial        </a:t>
            </a:r>
          </a:p>
          <a:p>
            <a:r>
              <a:rPr lang="en-US"/>
              <a:t>2. MRN    Gender    Birthdate</a:t>
            </a:r>
          </a:p>
          <a:p>
            <a:r>
              <a:rPr lang="en-US"/>
              <a:t>3. Location</a:t>
            </a:r>
          </a:p>
          <a:p>
            <a:r>
              <a:rPr lang="en-US"/>
              <a:t>4. Current Date, time, NUID of collector</a:t>
            </a:r>
          </a:p>
          <a:p>
            <a:r>
              <a:rPr lang="en-US"/>
              <a:t>5. Accession Number</a:t>
            </a:r>
          </a:p>
          <a:p>
            <a:r>
              <a:rPr lang="en-US"/>
              <a:t>6. Tests Ordered</a:t>
            </a:r>
          </a:p>
          <a:p>
            <a:r>
              <a:rPr lang="en-US"/>
              <a:t>7. Sample tube requirement         		Testing site</a:t>
            </a:r>
          </a:p>
        </p:txBody>
      </p:sp>
    </p:spTree>
    <p:extLst>
      <p:ext uri="{BB962C8B-B14F-4D97-AF65-F5344CB8AC3E}">
        <p14:creationId xmlns:p14="http://schemas.microsoft.com/office/powerpoint/2010/main" val="2511645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D639-8A68-FFEF-3EB8-47BC7A4B70D1}"/>
              </a:ext>
            </a:extLst>
          </p:cNvPr>
          <p:cNvSpPr>
            <a:spLocks noGrp="1"/>
          </p:cNvSpPr>
          <p:nvPr>
            <p:ph type="title"/>
          </p:nvPr>
        </p:nvSpPr>
        <p:spPr>
          <a:xfrm>
            <a:off x="6705599" y="155318"/>
            <a:ext cx="4361688" cy="475274"/>
          </a:xfrm>
        </p:spPr>
        <p:txBody>
          <a:bodyPr anchor="b">
            <a:normAutofit/>
          </a:bodyPr>
          <a:lstStyle/>
          <a:p>
            <a:r>
              <a:rPr lang="en-US" sz="2700"/>
              <a:t>Draw Station</a:t>
            </a:r>
          </a:p>
        </p:txBody>
      </p:sp>
      <p:sp>
        <p:nvSpPr>
          <p:cNvPr id="5" name="Content Placeholder 4">
            <a:extLst>
              <a:ext uri="{FF2B5EF4-FFF2-40B4-BE49-F238E27FC236}">
                <a16:creationId xmlns:a16="http://schemas.microsoft.com/office/drawing/2014/main" id="{158190CA-E48D-56FE-E854-BEFDB9B8A78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84785" y="673567"/>
            <a:ext cx="5381317" cy="6029115"/>
          </a:xfrm>
        </p:spPr>
        <p:txBody>
          <a:bodyPr vert="horz" lIns="91440" tIns="45720" rIns="91440" bIns="45720" rtlCol="0" anchor="t">
            <a:noAutofit/>
          </a:bodyPr>
          <a:lstStyle/>
          <a:p>
            <a:pPr>
              <a:spcBef>
                <a:spcPts val="2500"/>
              </a:spcBef>
            </a:pPr>
            <a:r>
              <a:rPr lang="en-US" b="1" dirty="0"/>
              <a:t>Rack Organization</a:t>
            </a:r>
          </a:p>
          <a:p>
            <a:pPr marL="0" lvl="1" indent="0">
              <a:buFont typeface="Arial" panose="020B0604020202020204" pitchFamily="34" charset="0"/>
              <a:buNone/>
            </a:pPr>
            <a:r>
              <a:rPr lang="en-US" sz="1800" dirty="0"/>
              <a:t>At the blood draw station, maintain </a:t>
            </a:r>
            <a:r>
              <a:rPr lang="en-US" sz="1800" b="1" dirty="0"/>
              <a:t>one specimen rack for CRL</a:t>
            </a:r>
            <a:r>
              <a:rPr lang="en-US" sz="1800" dirty="0"/>
              <a:t> and </a:t>
            </a:r>
            <a:r>
              <a:rPr lang="en-US" sz="1800" b="1" dirty="0"/>
              <a:t>one orange specimen rack for OCI</a:t>
            </a:r>
            <a:r>
              <a:rPr lang="en-US" sz="1800" dirty="0"/>
              <a:t>.</a:t>
            </a:r>
            <a:br>
              <a:rPr lang="en-US" sz="1800" dirty="0"/>
            </a:br>
            <a:r>
              <a:rPr lang="en-US" sz="1800" dirty="0"/>
              <a:t>Processors will </a:t>
            </a:r>
            <a:r>
              <a:rPr lang="en-US" sz="1800" b="1" dirty="0"/>
              <a:t>pick up racks every </a:t>
            </a:r>
            <a:r>
              <a:rPr lang="en-US" sz="1800" b="1" u="sng" dirty="0"/>
              <a:t>30 minutes</a:t>
            </a:r>
            <a:r>
              <a:rPr lang="en-US" sz="1800" dirty="0"/>
              <a:t> and replace them to ensure a </a:t>
            </a:r>
            <a:r>
              <a:rPr lang="en-US" sz="1800" b="1" dirty="0"/>
              <a:t>continuous workflow of samples</a:t>
            </a:r>
            <a:r>
              <a:rPr lang="en-US" sz="1800" dirty="0"/>
              <a:t>.</a:t>
            </a:r>
            <a:endParaRPr lang="en-US" sz="1800" b="1" dirty="0"/>
          </a:p>
          <a:p>
            <a:pPr marL="0" lvl="1" indent="0">
              <a:buNone/>
            </a:pPr>
            <a:r>
              <a:rPr lang="en-US" sz="1800" b="1" dirty="0"/>
              <a:t>Marking Tubes – "X" Mark for ANY special handling</a:t>
            </a:r>
          </a:p>
          <a:p>
            <a:pPr marL="0" lvl="1" indent="0">
              <a:buNone/>
            </a:pPr>
            <a:r>
              <a:rPr lang="en-US" sz="1800" dirty="0"/>
              <a:t>Draw station personnel are responsible for accurately marking tubes before placing them on racks for processing.</a:t>
            </a:r>
          </a:p>
          <a:p>
            <a:pPr marL="285750" indent="-285750">
              <a:spcBef>
                <a:spcPts val="2500"/>
              </a:spcBef>
              <a:buFont typeface="Calibri" panose="020B0604020202020204" pitchFamily="34" charset="0"/>
              <a:buChar char="-"/>
            </a:pPr>
            <a:r>
              <a:rPr lang="en-US" sz="1400" b="1" dirty="0">
                <a:solidFill>
                  <a:srgbClr val="002060"/>
                </a:solidFill>
              </a:rPr>
              <a:t>Labeling Gold Top Tubes for OCI and shared samples</a:t>
            </a:r>
          </a:p>
          <a:p>
            <a:pPr marL="285750" lvl="1" indent="-285750">
              <a:buFont typeface="Calibri" panose="02020502050305020303" pitchFamily="18" charset="0"/>
              <a:buChar char="-"/>
            </a:pPr>
            <a:r>
              <a:rPr lang="en-US" sz="1400" dirty="0">
                <a:solidFill>
                  <a:srgbClr val="000000"/>
                </a:solidFill>
              </a:rPr>
              <a:t>Gold tubes designated for OCI testing are marked “X” distinctly to ensure correct processing and identification.</a:t>
            </a:r>
          </a:p>
          <a:p>
            <a:pPr marL="285750" indent="-285750">
              <a:spcBef>
                <a:spcPts val="2500"/>
              </a:spcBef>
              <a:buFont typeface="Calibri" panose="020B0604020202020204" pitchFamily="34" charset="0"/>
              <a:buChar char="-"/>
            </a:pPr>
            <a:r>
              <a:rPr lang="en-US" sz="1400" b="1" dirty="0">
                <a:solidFill>
                  <a:srgbClr val="002060"/>
                </a:solidFill>
              </a:rPr>
              <a:t>Labeling Shared Samples</a:t>
            </a:r>
            <a:endParaRPr lang="en-US" dirty="0"/>
          </a:p>
          <a:p>
            <a:pPr lvl="1">
              <a:buFont typeface="Calibri" panose="02020502050305020303" pitchFamily="18" charset="0"/>
              <a:buChar char="-"/>
            </a:pPr>
            <a:r>
              <a:rPr lang="en-US" sz="1400" dirty="0">
                <a:solidFill>
                  <a:srgbClr val="000000"/>
                </a:solidFill>
              </a:rPr>
              <a:t>Shared</a:t>
            </a:r>
            <a:r>
              <a:rPr lang="en-US" sz="1400" dirty="0"/>
              <a:t> Gold top tubes are marked with ‘X”. Shared samples are labeled with the test label having the shortest stability period for proper handling.</a:t>
            </a:r>
            <a:endParaRPr lang="en-US" dirty="0"/>
          </a:p>
          <a:p>
            <a:pPr marL="285750" indent="-285750">
              <a:spcBef>
                <a:spcPts val="2500"/>
              </a:spcBef>
              <a:buFont typeface="Calibri" panose="020B0604020202020204" pitchFamily="34" charset="0"/>
              <a:buChar char="-"/>
            </a:pPr>
            <a:r>
              <a:rPr lang="en-US" sz="1400" b="1" dirty="0">
                <a:solidFill>
                  <a:srgbClr val="002060"/>
                </a:solidFill>
              </a:rPr>
              <a:t>Aliquot Tube Labeling</a:t>
            </a:r>
            <a:br>
              <a:rPr lang="en-US" sz="1400" b="1" dirty="0">
                <a:solidFill>
                  <a:srgbClr val="002060"/>
                </a:solidFill>
              </a:rPr>
            </a:br>
            <a:r>
              <a:rPr lang="en-US" sz="1400" dirty="0">
                <a:solidFill>
                  <a:srgbClr val="000000"/>
                </a:solidFill>
              </a:rPr>
              <a:t>- </a:t>
            </a:r>
            <a:r>
              <a:rPr lang="en-US" sz="1400" i="1" dirty="0">
                <a:solidFill>
                  <a:srgbClr val="000000"/>
                </a:solidFill>
              </a:rPr>
              <a:t>Proper</a:t>
            </a:r>
            <a:r>
              <a:rPr lang="en-US" sz="1400" i="1" dirty="0"/>
              <a:t> labeling of aliquot tubes ensures samples are accurately processed and routed without confusion.</a:t>
            </a:r>
            <a:endParaRPr lang="en-US" i="1"/>
          </a:p>
          <a:p>
            <a:pPr marL="0" lvl="1" indent="0">
              <a:buFont typeface="Arial" panose="020B0604020202020204" pitchFamily="34" charset="0"/>
              <a:buNone/>
            </a:pPr>
            <a:endParaRPr lang="en-US" sz="1300"/>
          </a:p>
        </p:txBody>
      </p:sp>
      <p:sp>
        <p:nvSpPr>
          <p:cNvPr id="7" name="Slide Number Placeholder 6">
            <a:extLst>
              <a:ext uri="{FF2B5EF4-FFF2-40B4-BE49-F238E27FC236}">
                <a16:creationId xmlns:a16="http://schemas.microsoft.com/office/drawing/2014/main" id="{C889BC0C-F9F0-E0E3-47F5-8A83DD54B18C}"/>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6</a:t>
            </a:fld>
            <a:endParaRPr lang="en-US"/>
          </a:p>
        </p:txBody>
      </p:sp>
      <p:pic>
        <p:nvPicPr>
          <p:cNvPr id="3" name="Picture 2" descr="Several tubes with labels on them&#10;&#10;AI-generated content may be incorrect.">
            <a:extLst>
              <a:ext uri="{FF2B5EF4-FFF2-40B4-BE49-F238E27FC236}">
                <a16:creationId xmlns:a16="http://schemas.microsoft.com/office/drawing/2014/main" id="{8043B5DE-CCA2-4427-87E1-7E0ED7445518}"/>
              </a:ext>
            </a:extLst>
          </p:cNvPr>
          <p:cNvPicPr>
            <a:picLocks noChangeAspect="1"/>
          </p:cNvPicPr>
          <p:nvPr/>
        </p:nvPicPr>
        <p:blipFill>
          <a:blip r:embed="rId3"/>
          <a:stretch>
            <a:fillRect/>
          </a:stretch>
        </p:blipFill>
        <p:spPr>
          <a:xfrm>
            <a:off x="2322525" y="4372844"/>
            <a:ext cx="1474549" cy="2233809"/>
          </a:xfrm>
          <a:prstGeom prst="rect">
            <a:avLst/>
          </a:prstGeom>
        </p:spPr>
      </p:pic>
      <p:pic>
        <p:nvPicPr>
          <p:cNvPr id="4" name="Picture 3" descr="A blood sample tube in a plastic container&#10;&#10;AI-generated content may be incorrect.">
            <a:extLst>
              <a:ext uri="{FF2B5EF4-FFF2-40B4-BE49-F238E27FC236}">
                <a16:creationId xmlns:a16="http://schemas.microsoft.com/office/drawing/2014/main" id="{7B2B1464-CCFF-2AC6-FA33-654E1B679A97}"/>
              </a:ext>
            </a:extLst>
          </p:cNvPr>
          <p:cNvPicPr>
            <a:picLocks noChangeAspect="1"/>
          </p:cNvPicPr>
          <p:nvPr/>
        </p:nvPicPr>
        <p:blipFill>
          <a:blip r:embed="rId4"/>
          <a:stretch>
            <a:fillRect/>
          </a:stretch>
        </p:blipFill>
        <p:spPr>
          <a:xfrm>
            <a:off x="4037258" y="4369253"/>
            <a:ext cx="1763951" cy="2244247"/>
          </a:xfrm>
          <a:prstGeom prst="rect">
            <a:avLst/>
          </a:prstGeom>
        </p:spPr>
      </p:pic>
      <p:pic>
        <p:nvPicPr>
          <p:cNvPr id="6" name="Picture 5" descr="A hand in a glove holding a test tube&#10;&#10;AI-generated content may be incorrect.">
            <a:extLst>
              <a:ext uri="{FF2B5EF4-FFF2-40B4-BE49-F238E27FC236}">
                <a16:creationId xmlns:a16="http://schemas.microsoft.com/office/drawing/2014/main" id="{100C8749-D859-105B-6C36-9D31D389E888}"/>
              </a:ext>
            </a:extLst>
          </p:cNvPr>
          <p:cNvPicPr>
            <a:picLocks noChangeAspect="1"/>
          </p:cNvPicPr>
          <p:nvPr/>
        </p:nvPicPr>
        <p:blipFill>
          <a:blip r:embed="rId5"/>
          <a:stretch>
            <a:fillRect/>
          </a:stretch>
        </p:blipFill>
        <p:spPr>
          <a:xfrm>
            <a:off x="502105" y="4369252"/>
            <a:ext cx="1590675" cy="2241097"/>
          </a:xfrm>
          <a:prstGeom prst="rect">
            <a:avLst/>
          </a:prstGeom>
        </p:spPr>
      </p:pic>
      <p:grpSp>
        <p:nvGrpSpPr>
          <p:cNvPr id="18" name="Group 17">
            <a:extLst>
              <a:ext uri="{FF2B5EF4-FFF2-40B4-BE49-F238E27FC236}">
                <a16:creationId xmlns:a16="http://schemas.microsoft.com/office/drawing/2014/main" id="{451D356C-F327-E107-D7BD-F75A5017E39F}"/>
              </a:ext>
            </a:extLst>
          </p:cNvPr>
          <p:cNvGrpSpPr/>
          <p:nvPr/>
        </p:nvGrpSpPr>
        <p:grpSpPr>
          <a:xfrm>
            <a:off x="1970924" y="2149184"/>
            <a:ext cx="2365906" cy="2038350"/>
            <a:chOff x="371475" y="1390650"/>
            <a:chExt cx="2251085" cy="2038350"/>
          </a:xfrm>
        </p:grpSpPr>
        <p:pic>
          <p:nvPicPr>
            <p:cNvPr id="15" name="Picture 14" descr="A close up of a finger&#10;&#10;AI-generated content may be incorrect.">
              <a:extLst>
                <a:ext uri="{FF2B5EF4-FFF2-40B4-BE49-F238E27FC236}">
                  <a16:creationId xmlns:a16="http://schemas.microsoft.com/office/drawing/2014/main" id="{477764D6-8CD5-A498-1572-26DE160580DE}"/>
                </a:ext>
              </a:extLst>
            </p:cNvPr>
            <p:cNvPicPr>
              <a:picLocks noChangeAspect="1"/>
            </p:cNvPicPr>
            <p:nvPr/>
          </p:nvPicPr>
          <p:blipFill>
            <a:blip r:embed="rId6"/>
            <a:stretch>
              <a:fillRect/>
            </a:stretch>
          </p:blipFill>
          <p:spPr>
            <a:xfrm>
              <a:off x="371475" y="1390650"/>
              <a:ext cx="2230210" cy="2038350"/>
            </a:xfrm>
            <a:prstGeom prst="rect">
              <a:avLst/>
            </a:prstGeom>
          </p:spPr>
        </p:pic>
        <p:sp>
          <p:nvSpPr>
            <p:cNvPr id="17" name="TextBox 16">
              <a:extLst>
                <a:ext uri="{FF2B5EF4-FFF2-40B4-BE49-F238E27FC236}">
                  <a16:creationId xmlns:a16="http://schemas.microsoft.com/office/drawing/2014/main" id="{B365B88E-ED85-726A-5CFB-8462A8BD154C}"/>
                </a:ext>
              </a:extLst>
            </p:cNvPr>
            <p:cNvSpPr txBox="1"/>
            <p:nvPr/>
          </p:nvSpPr>
          <p:spPr>
            <a:xfrm>
              <a:off x="392352" y="1477495"/>
              <a:ext cx="22302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baseline="0" dirty="0">
                  <a:solidFill>
                    <a:schemeClr val="bg2"/>
                  </a:solidFill>
                  <a:latin typeface="Calibri"/>
                  <a:ea typeface="Segoe UI"/>
                  <a:cs typeface="Segoe UI"/>
                </a:rPr>
                <a:t>"X" mark for </a:t>
              </a:r>
              <a:endParaRPr lang="en-US" b="1" dirty="0">
                <a:solidFill>
                  <a:schemeClr val="bg2"/>
                </a:solidFill>
                <a:latin typeface="Goudy Old Style"/>
                <a:ea typeface="Segoe UI"/>
                <a:cs typeface="Segoe UI"/>
              </a:endParaRPr>
            </a:p>
            <a:p>
              <a:pPr algn="ctr"/>
              <a:r>
                <a:rPr lang="en-US" b="1" dirty="0">
                  <a:solidFill>
                    <a:schemeClr val="bg2"/>
                  </a:solidFill>
                  <a:latin typeface="Calibri"/>
                  <a:ea typeface="Calibri"/>
                  <a:cs typeface="Segoe UI"/>
                </a:rPr>
                <a:t>Any special handling</a:t>
              </a:r>
            </a:p>
            <a:p>
              <a:pPr algn="ctr"/>
              <a:endParaRPr lang="en-US" b="1"/>
            </a:p>
          </p:txBody>
        </p:sp>
      </p:grpSp>
      <p:pic>
        <p:nvPicPr>
          <p:cNvPr id="8" name="Picture 7" descr="A trays of test tubes on a counter&#10;&#10;AI-generated content may be incorrect.">
            <a:extLst>
              <a:ext uri="{FF2B5EF4-FFF2-40B4-BE49-F238E27FC236}">
                <a16:creationId xmlns:a16="http://schemas.microsoft.com/office/drawing/2014/main" id="{73B2157F-D057-E110-C175-DD083F5399E9}"/>
              </a:ext>
            </a:extLst>
          </p:cNvPr>
          <p:cNvPicPr>
            <a:picLocks noChangeAspect="1"/>
          </p:cNvPicPr>
          <p:nvPr/>
        </p:nvPicPr>
        <p:blipFill>
          <a:blip r:embed="rId7"/>
          <a:stretch>
            <a:fillRect/>
          </a:stretch>
        </p:blipFill>
        <p:spPr>
          <a:xfrm>
            <a:off x="1975037" y="251011"/>
            <a:ext cx="2361080" cy="1775012"/>
          </a:xfrm>
          <a:prstGeom prst="rect">
            <a:avLst/>
          </a:prstGeom>
        </p:spPr>
      </p:pic>
    </p:spTree>
    <p:extLst>
      <p:ext uri="{BB962C8B-B14F-4D97-AF65-F5344CB8AC3E}">
        <p14:creationId xmlns:p14="http://schemas.microsoft.com/office/powerpoint/2010/main" val="1265238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ECCF-7CB3-8AF5-ECE7-570C98DDD73C}"/>
              </a:ext>
            </a:extLst>
          </p:cNvPr>
          <p:cNvSpPr>
            <a:spLocks noGrp="1"/>
          </p:cNvSpPr>
          <p:nvPr>
            <p:ph type="title"/>
          </p:nvPr>
        </p:nvSpPr>
        <p:spPr>
          <a:xfrm>
            <a:off x="210525" y="96417"/>
            <a:ext cx="3595634" cy="966366"/>
          </a:xfrm>
        </p:spPr>
        <p:txBody>
          <a:bodyPr anchor="t">
            <a:normAutofit/>
          </a:bodyPr>
          <a:lstStyle/>
          <a:p>
            <a:r>
              <a:rPr lang="en-US" sz="3000"/>
              <a:t>Processing Station</a:t>
            </a:r>
          </a:p>
        </p:txBody>
      </p:sp>
      <p:sp>
        <p:nvSpPr>
          <p:cNvPr id="5" name="Content Placeholder 4">
            <a:extLst>
              <a:ext uri="{FF2B5EF4-FFF2-40B4-BE49-F238E27FC236}">
                <a16:creationId xmlns:a16="http://schemas.microsoft.com/office/drawing/2014/main" id="{5AD04A1D-D64E-62BE-BEC0-6C7DF0C27DDB}"/>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0524" y="1170977"/>
            <a:ext cx="4125871" cy="5550498"/>
          </a:xfrm>
        </p:spPr>
        <p:txBody>
          <a:bodyPr>
            <a:normAutofit/>
          </a:bodyPr>
          <a:lstStyle/>
          <a:p>
            <a:pPr>
              <a:spcBef>
                <a:spcPts val="2500"/>
              </a:spcBef>
            </a:pPr>
            <a:r>
              <a:rPr lang="en-US" sz="1600" b="1"/>
              <a:t>Rack Organization</a:t>
            </a:r>
          </a:p>
          <a:p>
            <a:pPr marL="0" lvl="1"/>
            <a:r>
              <a:rPr lang="en-US"/>
              <a:t>Collect specimen racks every </a:t>
            </a:r>
            <a:r>
              <a:rPr lang="en-US" b="1"/>
              <a:t>30 minutes</a:t>
            </a:r>
            <a:r>
              <a:rPr lang="en-US"/>
              <a:t> and replace them.</a:t>
            </a:r>
            <a:br>
              <a:rPr lang="en-US"/>
            </a:br>
            <a:r>
              <a:rPr lang="en-US"/>
              <a:t>Allow </a:t>
            </a:r>
            <a:r>
              <a:rPr lang="en-US" b="1"/>
              <a:t>30 minutes before centrifugation</a:t>
            </a:r>
            <a:r>
              <a:rPr lang="en-US"/>
              <a:t> to ensure proper timing for spinning samples. </a:t>
            </a:r>
            <a:r>
              <a:rPr lang="en-US">
                <a:highlight>
                  <a:srgbClr val="FFFF00"/>
                </a:highlight>
              </a:rPr>
              <a:t>(use timers provided)</a:t>
            </a:r>
            <a:endParaRPr lang="en-US" sz="1400" b="1">
              <a:highlight>
                <a:srgbClr val="FFFF00"/>
              </a:highlight>
            </a:endParaRPr>
          </a:p>
          <a:p>
            <a:pPr>
              <a:spcBef>
                <a:spcPts val="2500"/>
              </a:spcBef>
            </a:pPr>
            <a:r>
              <a:rPr lang="en-US" sz="1400" b="1"/>
              <a:t>Initial Sample Sorting</a:t>
            </a:r>
          </a:p>
          <a:p>
            <a:pPr marL="0" lvl="1"/>
            <a:r>
              <a:rPr lang="en-US"/>
              <a:t>Samples are initially sorted by destination and type to ensure proper processing and maintain sample integrity. Start with CRL processing then OCI processing. </a:t>
            </a:r>
          </a:p>
          <a:p>
            <a:pPr marL="0" lvl="1"/>
            <a:endParaRPr lang="en-US"/>
          </a:p>
          <a:p>
            <a:pPr marL="0" lvl="1"/>
            <a:r>
              <a:rPr lang="en-US" b="1"/>
              <a:t>Temperature-Based Sample Grouping</a:t>
            </a:r>
          </a:p>
          <a:p>
            <a:pPr marL="0" lvl="1" indent="0">
              <a:buFont typeface="Arial" panose="020B0604020202020204" pitchFamily="34" charset="0"/>
              <a:buNone/>
            </a:pPr>
            <a:r>
              <a:rPr lang="en-US"/>
              <a:t>Samples are grouped and consolidated by temperature to maintain integrity.</a:t>
            </a:r>
          </a:p>
          <a:p>
            <a:pPr marL="0" lvl="1" indent="0">
              <a:buFont typeface="Arial" panose="020B0604020202020204" pitchFamily="34" charset="0"/>
              <a:buNone/>
            </a:pPr>
            <a:endParaRPr lang="en-US"/>
          </a:p>
        </p:txBody>
      </p:sp>
      <p:pic>
        <p:nvPicPr>
          <p:cNvPr id="2050" name="Picture 2">
            <a:extLst>
              <a:ext uri="{FF2B5EF4-FFF2-40B4-BE49-F238E27FC236}">
                <a16:creationId xmlns:a16="http://schemas.microsoft.com/office/drawing/2014/main" id="{DE08B584-AB71-6DC0-5F2E-1CD55C2EBC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249315" y="2765419"/>
            <a:ext cx="6440258" cy="2495599"/>
          </a:xfrm>
          <a:prstGeom prst="rect">
            <a:avLst/>
          </a:prstGeom>
          <a:solidFill>
            <a:srgbClr val="FFFFFF"/>
          </a:solidFill>
        </p:spPr>
      </p:pic>
      <p:sp>
        <p:nvSpPr>
          <p:cNvPr id="7" name="Slide Number Placeholder 6">
            <a:extLst>
              <a:ext uri="{FF2B5EF4-FFF2-40B4-BE49-F238E27FC236}">
                <a16:creationId xmlns:a16="http://schemas.microsoft.com/office/drawing/2014/main" id="{A02603F5-9A86-5C82-A086-295A93C02447}"/>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7</a:t>
            </a:fld>
            <a:endParaRPr lang="en-US"/>
          </a:p>
        </p:txBody>
      </p:sp>
      <p:pic>
        <p:nvPicPr>
          <p:cNvPr id="3" name="Picture 2" descr="A person holding a plastic bag&#10;&#10;AI-generated content may be incorrect.">
            <a:extLst>
              <a:ext uri="{FF2B5EF4-FFF2-40B4-BE49-F238E27FC236}">
                <a16:creationId xmlns:a16="http://schemas.microsoft.com/office/drawing/2014/main" id="{499267C9-9CD6-1265-26CA-C57E5792774F}"/>
              </a:ext>
            </a:extLst>
          </p:cNvPr>
          <p:cNvPicPr>
            <a:picLocks noChangeAspect="1"/>
          </p:cNvPicPr>
          <p:nvPr/>
        </p:nvPicPr>
        <p:blipFill>
          <a:blip r:embed="rId4"/>
          <a:stretch>
            <a:fillRect/>
          </a:stretch>
        </p:blipFill>
        <p:spPr>
          <a:xfrm>
            <a:off x="5072062" y="234886"/>
            <a:ext cx="2047875" cy="2143125"/>
          </a:xfrm>
          <a:prstGeom prst="rect">
            <a:avLst/>
          </a:prstGeom>
        </p:spPr>
      </p:pic>
      <p:sp>
        <p:nvSpPr>
          <p:cNvPr id="6" name="TextBox 5">
            <a:extLst>
              <a:ext uri="{FF2B5EF4-FFF2-40B4-BE49-F238E27FC236}">
                <a16:creationId xmlns:a16="http://schemas.microsoft.com/office/drawing/2014/main" id="{CA00D2C0-897F-B9BA-2471-FBEC7A47074B}"/>
              </a:ext>
            </a:extLst>
          </p:cNvPr>
          <p:cNvSpPr txBox="1"/>
          <p:nvPr/>
        </p:nvSpPr>
        <p:spPr>
          <a:xfrm>
            <a:off x="7233686" y="377980"/>
            <a:ext cx="2761129" cy="13696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1275"/>
              </a:lnSpc>
            </a:pPr>
            <a:r>
              <a:rPr lang="en-US" sz="1400" baseline="0">
                <a:latin typeface="Calibri"/>
                <a:ea typeface="Segoe UI"/>
                <a:cs typeface="Segoe UI"/>
              </a:rPr>
              <a:t>Shared samples: tube labeled with test label that has the shortest stability, </a:t>
            </a:r>
            <a:r>
              <a:rPr lang="en-US" sz="1400" b="1" baseline="0">
                <a:latin typeface="Calibri"/>
                <a:ea typeface="Segoe UI"/>
                <a:cs typeface="Segoe UI"/>
              </a:rPr>
              <a:t>All</a:t>
            </a:r>
            <a:r>
              <a:rPr lang="en-US" sz="1400" baseline="0">
                <a:latin typeface="Calibri"/>
                <a:ea typeface="Segoe UI"/>
                <a:cs typeface="Segoe UI"/>
              </a:rPr>
              <a:t> test labels will be affixed outside the yellow bag </a:t>
            </a:r>
            <a:r>
              <a:rPr lang="en-US" sz="1400">
                <a:latin typeface="Calibri"/>
                <a:ea typeface="Segoe UI"/>
                <a:cs typeface="Segoe UI"/>
              </a:rPr>
              <a:t>​</a:t>
            </a:r>
          </a:p>
          <a:p>
            <a:pPr rtl="0">
              <a:lnSpc>
                <a:spcPts val="1275"/>
              </a:lnSpc>
            </a:pPr>
            <a:r>
              <a:rPr lang="en-US" sz="1400" baseline="0">
                <a:latin typeface="Calibri"/>
                <a:ea typeface="Segoe UI"/>
                <a:cs typeface="Segoe UI"/>
              </a:rPr>
              <a:t>This is done by staff who collected the sample. </a:t>
            </a:r>
          </a:p>
          <a:p>
            <a:pPr algn="ctr"/>
            <a:endParaRPr lang="en-US"/>
          </a:p>
        </p:txBody>
      </p:sp>
    </p:spTree>
    <p:extLst>
      <p:ext uri="{BB962C8B-B14F-4D97-AF65-F5344CB8AC3E}">
        <p14:creationId xmlns:p14="http://schemas.microsoft.com/office/powerpoint/2010/main" val="3503055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6DEB-E2E2-1EF4-1E7C-C1D227DBD4FC}"/>
              </a:ext>
            </a:extLst>
          </p:cNvPr>
          <p:cNvSpPr>
            <a:spLocks noGrp="1"/>
          </p:cNvSpPr>
          <p:nvPr>
            <p:ph type="title"/>
          </p:nvPr>
        </p:nvSpPr>
        <p:spPr>
          <a:xfrm>
            <a:off x="694765" y="375442"/>
            <a:ext cx="9546336" cy="916101"/>
          </a:xfrm>
        </p:spPr>
        <p:txBody>
          <a:bodyPr anchor="t">
            <a:normAutofit fontScale="90000"/>
          </a:bodyPr>
          <a:lstStyle/>
          <a:p>
            <a:r>
              <a:rPr lang="en-US"/>
              <a:t>Packing tote</a:t>
            </a:r>
            <a:br>
              <a:rPr lang="en-US"/>
            </a:br>
            <a:endParaRPr lang="en-US"/>
          </a:p>
        </p:txBody>
      </p:sp>
      <p:sp>
        <p:nvSpPr>
          <p:cNvPr id="6" name="Slide Number Placeholder 5">
            <a:extLst>
              <a:ext uri="{FF2B5EF4-FFF2-40B4-BE49-F238E27FC236}">
                <a16:creationId xmlns:a16="http://schemas.microsoft.com/office/drawing/2014/main" id="{A64A9928-8DA9-3A03-12F7-92848517D9A5}"/>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8</a:t>
            </a:fld>
            <a:endParaRPr lang="en-US"/>
          </a:p>
        </p:txBody>
      </p:sp>
      <p:pic>
        <p:nvPicPr>
          <p:cNvPr id="5122" name="Picture 2">
            <a:extLst>
              <a:ext uri="{FF2B5EF4-FFF2-40B4-BE49-F238E27FC236}">
                <a16:creationId xmlns:a16="http://schemas.microsoft.com/office/drawing/2014/main" id="{1683157A-CEE9-4D52-3F9C-7E3B66F26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33" y="1624353"/>
            <a:ext cx="3447985" cy="36092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882B782-60D8-2EC5-F87C-591C04E93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214" y="1291699"/>
            <a:ext cx="5131654" cy="37905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802196-F680-0CAD-8EC2-A935476E4030}"/>
              </a:ext>
            </a:extLst>
          </p:cNvPr>
          <p:cNvSpPr txBox="1"/>
          <p:nvPr/>
        </p:nvSpPr>
        <p:spPr>
          <a:xfrm>
            <a:off x="920655" y="5238094"/>
            <a:ext cx="3785190" cy="646331"/>
          </a:xfrm>
          <a:prstGeom prst="rect">
            <a:avLst/>
          </a:prstGeom>
          <a:noFill/>
        </p:spPr>
        <p:txBody>
          <a:bodyPr wrap="square" lIns="91440" tIns="45720" rIns="91440" bIns="45720" rtlCol="0" anchor="t">
            <a:spAutoFit/>
          </a:bodyPr>
          <a:lstStyle/>
          <a:p>
            <a:pPr algn="ctr"/>
            <a:r>
              <a:rPr lang="en-US" b="1"/>
              <a:t>Small Tote</a:t>
            </a:r>
          </a:p>
          <a:p>
            <a:pPr algn="ctr"/>
            <a:r>
              <a:rPr lang="en-US"/>
              <a:t>Use 1 PCM on </a:t>
            </a:r>
            <a:r>
              <a:rPr lang="en-US" b="1" u="sng"/>
              <a:t>TOP</a:t>
            </a:r>
          </a:p>
        </p:txBody>
      </p:sp>
      <p:sp>
        <p:nvSpPr>
          <p:cNvPr id="7" name="TextBox 6">
            <a:extLst>
              <a:ext uri="{FF2B5EF4-FFF2-40B4-BE49-F238E27FC236}">
                <a16:creationId xmlns:a16="http://schemas.microsoft.com/office/drawing/2014/main" id="{3EC567FC-E9FF-AC2D-9FA1-726196886332}"/>
              </a:ext>
            </a:extLst>
          </p:cNvPr>
          <p:cNvSpPr txBox="1"/>
          <p:nvPr/>
        </p:nvSpPr>
        <p:spPr>
          <a:xfrm>
            <a:off x="6688921" y="5234064"/>
            <a:ext cx="4752753" cy="923330"/>
          </a:xfrm>
          <a:prstGeom prst="rect">
            <a:avLst/>
          </a:prstGeom>
          <a:noFill/>
        </p:spPr>
        <p:txBody>
          <a:bodyPr wrap="square" lIns="91440" tIns="45720" rIns="91440" bIns="45720" rtlCol="0" anchor="t">
            <a:spAutoFit/>
          </a:bodyPr>
          <a:lstStyle/>
          <a:p>
            <a:pPr algn="ctr"/>
            <a:r>
              <a:rPr lang="en-US" b="1"/>
              <a:t>Large Tote</a:t>
            </a:r>
          </a:p>
          <a:p>
            <a:pPr algn="ctr"/>
            <a:r>
              <a:rPr lang="en-US"/>
              <a:t>Use 1 PCM on </a:t>
            </a:r>
            <a:r>
              <a:rPr lang="en-US" b="1"/>
              <a:t>TOP </a:t>
            </a:r>
            <a:r>
              <a:rPr lang="en-US"/>
              <a:t> </a:t>
            </a:r>
            <a:r>
              <a:rPr lang="en-US" u="sng"/>
              <a:t>and</a:t>
            </a:r>
            <a:r>
              <a:rPr lang="en-US"/>
              <a:t>  1 PCM at</a:t>
            </a:r>
            <a:r>
              <a:rPr lang="en-US" b="1"/>
              <a:t> BOTTOM </a:t>
            </a:r>
            <a:r>
              <a:rPr lang="en-US"/>
              <a:t>(‘sandwich’)</a:t>
            </a:r>
          </a:p>
        </p:txBody>
      </p:sp>
      <p:sp>
        <p:nvSpPr>
          <p:cNvPr id="4" name="TextBox 3">
            <a:extLst>
              <a:ext uri="{FF2B5EF4-FFF2-40B4-BE49-F238E27FC236}">
                <a16:creationId xmlns:a16="http://schemas.microsoft.com/office/drawing/2014/main" id="{9D30BAB7-24B8-A2CF-7990-83F63BC2938E}"/>
              </a:ext>
            </a:extLst>
          </p:cNvPr>
          <p:cNvSpPr txBox="1"/>
          <p:nvPr/>
        </p:nvSpPr>
        <p:spPr>
          <a:xfrm>
            <a:off x="206188" y="5903259"/>
            <a:ext cx="576430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Small Gray/Purple Tote: Place (1) 3 lbs. blue-labelled PCM-7 on top of specimens</a:t>
            </a:r>
          </a:p>
          <a:p>
            <a:pPr algn="ctr"/>
            <a:endParaRPr lang="en-US"/>
          </a:p>
        </p:txBody>
      </p:sp>
      <p:sp>
        <p:nvSpPr>
          <p:cNvPr id="5" name="TextBox 4">
            <a:extLst>
              <a:ext uri="{FF2B5EF4-FFF2-40B4-BE49-F238E27FC236}">
                <a16:creationId xmlns:a16="http://schemas.microsoft.com/office/drawing/2014/main" id="{E30FA14E-489C-BEB2-2FCF-1016379E60A8}"/>
              </a:ext>
            </a:extLst>
          </p:cNvPr>
          <p:cNvSpPr txBox="1"/>
          <p:nvPr/>
        </p:nvSpPr>
        <p:spPr>
          <a:xfrm>
            <a:off x="6436659" y="6118412"/>
            <a:ext cx="548640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Large Gray/Purple Tote: place (1) 2.5 lbs. Red-labelled PCM-0 below specimens, AND (1) 2.5 lbs. Red-labelled PCM-0 on top of specimens</a:t>
            </a:r>
          </a:p>
          <a:p>
            <a:pPr algn="ctr"/>
            <a:endParaRPr lang="en-US"/>
          </a:p>
        </p:txBody>
      </p:sp>
    </p:spTree>
    <p:extLst>
      <p:ext uri="{BB962C8B-B14F-4D97-AF65-F5344CB8AC3E}">
        <p14:creationId xmlns:p14="http://schemas.microsoft.com/office/powerpoint/2010/main" val="4063359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C33D-C8CD-3745-31BA-1EC2B60AB8E8}"/>
              </a:ext>
            </a:extLst>
          </p:cNvPr>
          <p:cNvSpPr>
            <a:spLocks noGrp="1"/>
          </p:cNvSpPr>
          <p:nvPr>
            <p:ph type="title"/>
          </p:nvPr>
        </p:nvSpPr>
        <p:spPr>
          <a:xfrm>
            <a:off x="1322832" y="774476"/>
            <a:ext cx="9546336" cy="3675885"/>
          </a:xfrm>
        </p:spPr>
        <p:txBody>
          <a:bodyPr anchor="t">
            <a:normAutofit/>
          </a:bodyPr>
          <a:lstStyle/>
          <a:p>
            <a:r>
              <a:rPr lang="en-US" sz="4000"/>
              <a:t>Processing Steps for CRL Samples</a:t>
            </a:r>
          </a:p>
        </p:txBody>
      </p:sp>
      <p:sp>
        <p:nvSpPr>
          <p:cNvPr id="6" name="Slide Number Placeholder 5">
            <a:extLst>
              <a:ext uri="{FF2B5EF4-FFF2-40B4-BE49-F238E27FC236}">
                <a16:creationId xmlns:a16="http://schemas.microsoft.com/office/drawing/2014/main" id="{5FB250E6-79F5-7C51-1942-E28932FF69F8}"/>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9</a:t>
            </a:fld>
            <a:endParaRPr lang="en-US"/>
          </a:p>
        </p:txBody>
      </p:sp>
      <p:pic>
        <p:nvPicPr>
          <p:cNvPr id="3" name="Picture 2">
            <a:extLst>
              <a:ext uri="{FF2B5EF4-FFF2-40B4-BE49-F238E27FC236}">
                <a16:creationId xmlns:a16="http://schemas.microsoft.com/office/drawing/2014/main" id="{615A6F38-C3E9-3303-793C-205BC58592CD}"/>
              </a:ext>
            </a:extLst>
          </p:cNvPr>
          <p:cNvPicPr>
            <a:picLocks noChangeAspect="1"/>
          </p:cNvPicPr>
          <p:nvPr/>
        </p:nvPicPr>
        <p:blipFill>
          <a:blip r:embed="rId3"/>
          <a:stretch>
            <a:fillRect/>
          </a:stretch>
        </p:blipFill>
        <p:spPr>
          <a:xfrm>
            <a:off x="3067965" y="1710639"/>
            <a:ext cx="6056070" cy="3224857"/>
          </a:xfrm>
          <a:prstGeom prst="rect">
            <a:avLst/>
          </a:prstGeom>
        </p:spPr>
      </p:pic>
    </p:spTree>
    <p:extLst>
      <p:ext uri="{BB962C8B-B14F-4D97-AF65-F5344CB8AC3E}">
        <p14:creationId xmlns:p14="http://schemas.microsoft.com/office/powerpoint/2010/main" val="2445998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rchway">
  <a:themeElements>
    <a:clrScheme name="Archway">
      <a:dk1>
        <a:sysClr val="windowText" lastClr="000000"/>
      </a:dk1>
      <a:lt1>
        <a:sysClr val="window" lastClr="FFFFFF"/>
      </a:lt1>
      <a:dk2>
        <a:srgbClr val="424C4E"/>
      </a:dk2>
      <a:lt2>
        <a:srgbClr val="EDE9E7"/>
      </a:lt2>
      <a:accent1>
        <a:srgbClr val="9FA597"/>
      </a:accent1>
      <a:accent2>
        <a:srgbClr val="AEA67E"/>
      </a:accent2>
      <a:accent3>
        <a:srgbClr val="957D71"/>
      </a:accent3>
      <a:accent4>
        <a:srgbClr val="C88769"/>
      </a:accent4>
      <a:accent5>
        <a:srgbClr val="97A4AA"/>
      </a:accent5>
      <a:accent6>
        <a:srgbClr val="9FA4A5"/>
      </a:accent6>
      <a:hlink>
        <a:srgbClr val="8C9484"/>
      </a:hlink>
      <a:folHlink>
        <a:srgbClr val="C17957"/>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 design_win32_LW_V6" id="{76702E1B-643C-41F6-B804-84CD1831FE1D}" vid="{80EAE0FA-13D9-49AC-87DC-C29A48A869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9F1A9CA06FB040BDE1655B6B7BD766" ma:contentTypeVersion="4" ma:contentTypeDescription="Create a new document." ma:contentTypeScope="" ma:versionID="8be696f24284719a8a785be7b571070d">
  <xsd:schema xmlns:xsd="http://www.w3.org/2001/XMLSchema" xmlns:xs="http://www.w3.org/2001/XMLSchema" xmlns:p="http://schemas.microsoft.com/office/2006/metadata/properties" xmlns:ns2="c82e4d73-d370-4395-b124-dcb78eefeeff" targetNamespace="http://schemas.microsoft.com/office/2006/metadata/properties" ma:root="true" ma:fieldsID="277be06fd8fc6b1bfc1bef6c4aec1c6c" ns2:_="">
    <xsd:import namespace="c82e4d73-d370-4395-b124-dcb78eefee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2e4d73-d370-4395-b124-dcb78eefee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84576-6FED-48EC-8561-A69AF722D2D1}">
  <ds:schemaRefs>
    <ds:schemaRef ds:uri="c82e4d73-d370-4395-b124-dcb78eefee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06D296-8D02-46EE-B1E6-63AA44612305}">
  <ds:schemaRefs>
    <ds:schemaRef ds:uri="http://schemas.microsoft.com/sharepoint/v3/contenttype/forms"/>
  </ds:schemaRefs>
</ds:datastoreItem>
</file>

<file path=customXml/itemProps3.xml><?xml version="1.0" encoding="utf-8"?>
<ds:datastoreItem xmlns:ds="http://schemas.openxmlformats.org/officeDocument/2006/customXml" ds:itemID="{7AE3E25A-46BD-4669-82E8-8F1671EEE4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2e4d73-d370-4395-b124-dcb78eefe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16</Slides>
  <Notes>13</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Archway</vt:lpstr>
      <vt:lpstr>MOB Specimen Processing: Step-by-Step Instructions</vt:lpstr>
      <vt:lpstr>Overview and Workflow Standardization</vt:lpstr>
      <vt:lpstr>reSOURCES</vt:lpstr>
      <vt:lpstr>MOB training &amp;  workflow matrix</vt:lpstr>
      <vt:lpstr>Specimen Labeling and Initial Sorting</vt:lpstr>
      <vt:lpstr>Draw Station</vt:lpstr>
      <vt:lpstr>Processing Station</vt:lpstr>
      <vt:lpstr>Packing tote </vt:lpstr>
      <vt:lpstr>Processing Steps for CRL Samples</vt:lpstr>
      <vt:lpstr>CRL Processing OverView</vt:lpstr>
      <vt:lpstr>Detailed Processing Instructions for crl</vt:lpstr>
      <vt:lpstr>Detailed Processing Instructions for crl (cont'd)</vt:lpstr>
      <vt:lpstr>Processing Steps for OCI Samples</vt:lpstr>
      <vt:lpstr>OCI Processing OVERVIEW</vt:lpstr>
      <vt:lpstr>Detailed Processing Instructions for OCI</vt:lpstr>
      <vt:lpstr>Thank you! Our journey continues...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48</cp:revision>
  <dcterms:created xsi:type="dcterms:W3CDTF">2025-02-27T07:13:53Z</dcterms:created>
  <dcterms:modified xsi:type="dcterms:W3CDTF">2026-02-02T17:03:47Z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0x010100109F1A9CA06FB040BDE1655B6B7BD766</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activity">
    <vt:lpwstr>{"FileActivityType":"9","FileActivityTimeStamp":"2025-11-03T23:06:04.457Z","FileActivityUsersOnPage":[{"DisplayName":"Yvette R Lingat","Id":"yvette.r.lingat@kp.org"},{"DisplayName":"Alexis Jacalne","Id":"alexis.x.jacalne@kp.org"}],"FileActivityNavigationId":null}</vt:lpwstr>
  </property>
  <property fmtid="{D5CDD505-2E9C-101B-9397-08002B2CF9AE}" pid="8" name="_SharedFileIndex">
    <vt:lpwstr/>
  </property>
  <property fmtid="{D5CDD505-2E9C-101B-9397-08002B2CF9AE}" pid="9" name="_SourceUrl">
    <vt:lpwstr/>
  </property>
</Properties>
</file>