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29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9AB51-1D6A-4C24-8B54-400AEC546872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A987A-71D7-46AF-AF10-863131B8B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99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06CE-3F65-4A9E-8843-EEFFF8ACA3F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FDAF-FA7C-48D5-A162-A823B5EAC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59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06CE-3F65-4A9E-8843-EEFFF8ACA3F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FDAF-FA7C-48D5-A162-A823B5EAC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06CE-3F65-4A9E-8843-EEFFF8ACA3F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FDAF-FA7C-48D5-A162-A823B5EAC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52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06CE-3F65-4A9E-8843-EEFFF8ACA3F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FDAF-FA7C-48D5-A162-A823B5EAC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6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06CE-3F65-4A9E-8843-EEFFF8ACA3F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FDAF-FA7C-48D5-A162-A823B5EAC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49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06CE-3F65-4A9E-8843-EEFFF8ACA3F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FDAF-FA7C-48D5-A162-A823B5EAC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88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06CE-3F65-4A9E-8843-EEFFF8ACA3F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FDAF-FA7C-48D5-A162-A823B5EAC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808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06CE-3F65-4A9E-8843-EEFFF8ACA3F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FDAF-FA7C-48D5-A162-A823B5EAC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27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06CE-3F65-4A9E-8843-EEFFF8ACA3F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FDAF-FA7C-48D5-A162-A823B5EAC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3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06CE-3F65-4A9E-8843-EEFFF8ACA3F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FDAF-FA7C-48D5-A162-A823B5EAC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06CE-3F65-4A9E-8843-EEFFF8ACA3F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FDAF-FA7C-48D5-A162-A823B5EAC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037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306CE-3F65-4A9E-8843-EEFFF8ACA3F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DFDAF-FA7C-48D5-A162-A823B5EAC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79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39C27A-EAC3-4721-9708-FD60DB16AD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775" y="8474244"/>
            <a:ext cx="3186451" cy="4877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C704A18-B02B-41D0-9E8A-08D0E247C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1" y="136374"/>
            <a:ext cx="6095997" cy="92931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CLINICAL ALERT</a:t>
            </a:r>
            <a:br>
              <a:rPr lang="en-US" sz="2667" dirty="0"/>
            </a:br>
            <a:r>
              <a:rPr lang="en-US" sz="3100" b="1" dirty="0">
                <a:solidFill>
                  <a:srgbClr val="002060"/>
                </a:solidFill>
              </a:rPr>
              <a:t>Cancels and Redraws Require Notification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6490A2-0206-4B17-9EBF-35E6CFDF0273}"/>
              </a:ext>
            </a:extLst>
          </p:cNvPr>
          <p:cNvSpPr txBox="1"/>
          <p:nvPr/>
        </p:nvSpPr>
        <p:spPr>
          <a:xfrm>
            <a:off x="222737" y="8727462"/>
            <a:ext cx="10574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06/30/2023 KAC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533A32-3E91-4B13-BEE0-64906E78B64E}"/>
              </a:ext>
            </a:extLst>
          </p:cNvPr>
          <p:cNvSpPr txBox="1"/>
          <p:nvPr/>
        </p:nvSpPr>
        <p:spPr>
          <a:xfrm>
            <a:off x="222737" y="1201846"/>
            <a:ext cx="641252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Anytime a test is going to be cancelled or flipped to a redraw </a:t>
            </a:r>
            <a:r>
              <a:rPr lang="en-US" sz="1400" u="sng" dirty="0"/>
              <a:t>the nurse MUST be notified and documented </a:t>
            </a:r>
            <a:r>
              <a:rPr lang="en-US" sz="1400" dirty="0"/>
              <a:t>appropriately as indicated in the </a:t>
            </a:r>
            <a:r>
              <a:rPr lang="en-US" sz="1400" i="1" dirty="0"/>
              <a:t>Laboratory Test Cancellations, Redraws and Result Correction on Unacceptable Specimens </a:t>
            </a:r>
            <a:r>
              <a:rPr lang="en-US" sz="1400" dirty="0"/>
              <a:t>procedure.</a:t>
            </a:r>
          </a:p>
          <a:p>
            <a:endParaRPr lang="en-US" sz="1200" b="1" dirty="0">
              <a:solidFill>
                <a:srgbClr val="002060"/>
              </a:solidFill>
            </a:endParaRPr>
          </a:p>
          <a:p>
            <a:r>
              <a:rPr lang="en-US" sz="1400" b="1" dirty="0">
                <a:solidFill>
                  <a:srgbClr val="002060"/>
                </a:solidFill>
              </a:rPr>
              <a:t>For Inpatient Specimens On and Off Campus</a:t>
            </a:r>
            <a:r>
              <a:rPr lang="en-US" sz="1400" dirty="0">
                <a:solidFill>
                  <a:srgbClr val="002060"/>
                </a:solidFill>
              </a:rPr>
              <a:t>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2060"/>
                </a:solidFill>
              </a:rPr>
              <a:t>Specimen Processing and/or Technical Areas: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400" b="1" dirty="0">
                <a:solidFill>
                  <a:srgbClr val="002060"/>
                </a:solidFill>
                <a:highlight>
                  <a:srgbClr val="FFFF00"/>
                </a:highlight>
              </a:rPr>
              <a:t>Must call the nurse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400" dirty="0">
                <a:solidFill>
                  <a:srgbClr val="002060"/>
                </a:solidFill>
              </a:rPr>
              <a:t>Explain the reason for the cancel or redraw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400" dirty="0">
                <a:solidFill>
                  <a:srgbClr val="002060"/>
                </a:solidFill>
              </a:rPr>
              <a:t>Document the reason for the cancel/redraw and the name/employee identification number of the nurse that you notified when doing the redraw or cancel process.</a:t>
            </a:r>
          </a:p>
          <a:p>
            <a:r>
              <a:rPr lang="en-US" sz="1400" b="1" dirty="0">
                <a:solidFill>
                  <a:srgbClr val="002060"/>
                </a:solidFill>
              </a:rPr>
              <a:t>For Emergency Center Patients:</a:t>
            </a:r>
          </a:p>
          <a:p>
            <a:r>
              <a:rPr lang="en-US" sz="1400" b="1" dirty="0">
                <a:solidFill>
                  <a:srgbClr val="002060"/>
                </a:solidFill>
                <a:highlight>
                  <a:srgbClr val="FFFF00"/>
                </a:highlight>
              </a:rPr>
              <a:t>Call</a:t>
            </a:r>
            <a:r>
              <a:rPr lang="en-US" sz="1400" dirty="0">
                <a:solidFill>
                  <a:srgbClr val="002060"/>
                </a:solidFill>
              </a:rPr>
              <a:t> the emergency center nurse and explain that the test needs to be cancelled or redrawn and find out which they would prefer.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b="1" dirty="0">
                <a:solidFill>
                  <a:srgbClr val="002060"/>
                </a:solidFill>
              </a:rPr>
              <a:t>Cancel: 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400" dirty="0">
                <a:solidFill>
                  <a:srgbClr val="002060"/>
                </a:solidFill>
              </a:rPr>
              <a:t>Lab personnel requests the nurse/provider place a new order(s) for the test(s) that need to be canceled with the appropriate status as the original order (i.e. routine or STAT, nurse collect, or lab collect).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400" dirty="0">
                <a:solidFill>
                  <a:srgbClr val="002060"/>
                </a:solidFill>
              </a:rPr>
              <a:t>Lab personnel will cancel the test, document name/ID# of the nurse notified, and enter the appropriate cancellation comment.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b="1" dirty="0">
                <a:solidFill>
                  <a:srgbClr val="002060"/>
                </a:solidFill>
              </a:rPr>
              <a:t>Redraw: 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400" dirty="0">
                <a:solidFill>
                  <a:srgbClr val="002060"/>
                </a:solidFill>
              </a:rPr>
              <a:t>Lab personnel will mark the specimen for Redraw in Beaker if confirmed with unit to redraw and document name/employee identification number of the nurse notified.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400" b="1" dirty="0">
                <a:solidFill>
                  <a:srgbClr val="002060"/>
                </a:solidFill>
              </a:rPr>
              <a:t>Note:  </a:t>
            </a:r>
            <a:r>
              <a:rPr lang="en-US" sz="1400" dirty="0">
                <a:solidFill>
                  <a:srgbClr val="002060"/>
                </a:solidFill>
              </a:rPr>
              <a:t>For suspected contamination, refer to the Contaminated Specimens section</a:t>
            </a:r>
          </a:p>
          <a:p>
            <a:r>
              <a:rPr lang="en-US" sz="1400" b="1" dirty="0">
                <a:solidFill>
                  <a:srgbClr val="002060"/>
                </a:solidFill>
              </a:rPr>
              <a:t>Outreach and Outpatient Specimens: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2060"/>
                </a:solidFill>
              </a:rPr>
              <a:t>Specimen Processing and/or Technical Areas: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400" dirty="0">
                <a:solidFill>
                  <a:srgbClr val="002060"/>
                </a:solidFill>
              </a:rPr>
              <a:t>Lab personnel cancels the test(s), documents the reason </a:t>
            </a:r>
            <a:r>
              <a:rPr lang="en-US" sz="1400" b="1" dirty="0">
                <a:solidFill>
                  <a:srgbClr val="002060"/>
                </a:solidFill>
                <a:highlight>
                  <a:srgbClr val="FFFF00"/>
                </a:highlight>
              </a:rPr>
              <a:t>and creates the follow up task.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400" b="1" dirty="0">
                <a:solidFill>
                  <a:srgbClr val="002060"/>
                </a:solidFill>
              </a:rPr>
              <a:t>Client Services ONLY calls when you add a follow up task.</a:t>
            </a:r>
            <a:endParaRPr lang="en-US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270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</TotalTime>
  <Words>294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CLINICAL ALERT Cancels and Redraws Require Notification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ALERT Proper Blood Culture Collection</dc:title>
  <dc:creator>Cole, Kimberly A</dc:creator>
  <cp:lastModifiedBy>Poloch, Deborah L</cp:lastModifiedBy>
  <cp:revision>10</cp:revision>
  <dcterms:created xsi:type="dcterms:W3CDTF">2022-10-18T18:29:45Z</dcterms:created>
  <dcterms:modified xsi:type="dcterms:W3CDTF">2023-06-30T11:43:35Z</dcterms:modified>
</cp:coreProperties>
</file>