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C4C0-A4C4-45BF-9791-E579BBA94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0F906F-FF8D-4FF0-8707-18C965E64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6D58D-E2A7-4199-B937-3ACB67A0F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ADB4C-1CC3-4D4B-B9A0-71831E93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DEFF-B9AA-493A-9F64-5E3076D70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5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D6C97-3049-41DF-9A74-F3F2E47F4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C408F6-4AAE-4902-9EC6-12F249925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AA0D5-764E-4A25-8A4E-C71B7A13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84C48-1191-4968-9C78-C7D368DC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72C95-AECC-4B7C-A9A7-CDF263E43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8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64D92A-B5ED-43B0-A1DF-9AFFC56FF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BDDCE-BCB7-4991-9A09-603451168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CEE57-F1C8-45AA-9D79-30FD5C6BB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DB25E-80FB-411C-8D1E-C576D4628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E0D2F-C698-4CA6-A439-5264243C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8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9702-0457-4C82-AA1B-56EEB31A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B2092-CE21-4720-BAB2-5FD3B1D72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914D0A-8933-4801-836C-A9FAD8494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9FB36-D077-46DB-825D-1F17C045B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BB5D4-2EB9-4661-A547-1B17C0293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197E8-A715-4C7D-B4A8-EC78F91FB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C0E67-E2D5-47ED-A43C-E3D6C924F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B7448-ADB0-4F47-9E50-72772A678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CB7BA-B1BF-4713-B927-E5A896A3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30B21-6239-426F-9234-7B32B09E6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8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E4721-4F80-4AF8-95A9-37AD75E58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BE45F-4D6F-4DC8-858E-63067565F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CCD73-AA4E-4B13-BAD5-5C03E0EA4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2ACFA-9767-4D1B-AA66-A879E80C6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23A10-20DD-400D-A153-EDD46762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E2524-1DE3-4543-9117-1BB40B3F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4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C57E0-E588-452D-A8CD-D9D3DE61D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FD802-7669-4610-99A9-803F1314D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F54F0-A277-4415-A16C-93DFE7D5B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60E0F-D008-4757-B40F-563289F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112A9E-FCE8-4891-8449-D8A3AE75A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D2F03-EB27-4B6A-A35D-B8D81FE24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C4658-1480-4741-A627-75CBCF0A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7E5A44-9B5E-4319-90CF-432CC0A5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7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166F5-6698-4660-B789-8A66302E6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746BF3-F088-40AD-B5B8-C2D25E31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2D5EB-8906-4C29-A5AB-BFBFB8E6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3D177-9748-41C5-921D-8E303A65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B8399-29F3-484F-8469-AA73B5EE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03CDCC-D1D8-446B-A2A0-13277A54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9131A-D1B1-402D-AEDA-2F93DFEA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E0A95-AB81-46F6-94D5-1B57FDD1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56CB3-8C0A-43E7-B697-FC6501E26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5CCD2-39F3-4926-AFB2-0DC0790F9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D614E-A19D-455A-9C25-7F0C5161D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C353D-F874-4465-96C3-EB02D7360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172F8-B16E-4E55-AF77-6593A434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0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9270-5C18-4C2F-B8ED-7DC1E78A5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4CC418-B9F0-4EF5-AB64-2DC82B879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988DB-8236-4683-AEDC-D22D69549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E6F42-1CBB-4DFD-BA92-ED3C5419B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98C0F-66A6-4248-A852-772816BB8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B0083-816E-4639-A79B-1A4A6F12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AC2EB-FCBF-4CAE-B2B0-80BC7695C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56323-3FCC-4B36-ABBC-8419A189D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58DCB-68D0-474C-971A-3C6D216F6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B15D5-2B0A-43DB-A7F2-B7C90F95D0BF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33123-FA31-4378-B560-67EBE5137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ED602-8D25-450F-92EE-4BDE48AAEE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A97B7-FB8C-4E6F-8276-3A69E5A3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666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mage005">
            <a:extLst>
              <a:ext uri="{FF2B5EF4-FFF2-40B4-BE49-F238E27FC236}">
                <a16:creationId xmlns:a16="http://schemas.microsoft.com/office/drawing/2014/main" id="{1CF0A034-456B-4AB6-BE9E-2F547F1E1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21353"/>
            <a:ext cx="5462546" cy="30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442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493A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8" descr="image006">
            <a:extLst>
              <a:ext uri="{FF2B5EF4-FFF2-40B4-BE49-F238E27FC236}">
                <a16:creationId xmlns:a16="http://schemas.microsoft.com/office/drawing/2014/main" id="{F5966E6C-53BB-4D0D-A3B1-B44D8C751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21353"/>
            <a:ext cx="5462546" cy="305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9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856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074" name="Picture 9" descr="image007">
            <a:extLst>
              <a:ext uri="{FF2B5EF4-FFF2-40B4-BE49-F238E27FC236}">
                <a16:creationId xmlns:a16="http://schemas.microsoft.com/office/drawing/2014/main" id="{D600EE3D-634A-43D1-A276-1E48DE3E4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35009"/>
            <a:ext cx="5462546" cy="303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87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824C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10" descr="image008">
            <a:extLst>
              <a:ext uri="{FF2B5EF4-FFF2-40B4-BE49-F238E27FC236}">
                <a16:creationId xmlns:a16="http://schemas.microsoft.com/office/drawing/2014/main" id="{C8267A4E-E82B-476C-A712-7876B616B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14525"/>
            <a:ext cx="5462546" cy="3072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53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6154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122" name="Picture 11" descr="image009">
            <a:extLst>
              <a:ext uri="{FF2B5EF4-FFF2-40B4-BE49-F238E27FC236}">
                <a16:creationId xmlns:a16="http://schemas.microsoft.com/office/drawing/2014/main" id="{73FEEA35-6E93-4EC3-ADB3-990F664EA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48666"/>
            <a:ext cx="5462546" cy="300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645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2D3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146" name="Picture 12" descr="image010">
            <a:extLst>
              <a:ext uri="{FF2B5EF4-FFF2-40B4-BE49-F238E27FC236}">
                <a16:creationId xmlns:a16="http://schemas.microsoft.com/office/drawing/2014/main" id="{B06485B4-6852-4AC1-A9E7-1075CE07C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35009"/>
            <a:ext cx="5462546" cy="303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479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496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170" name="Picture 13" descr="image011">
            <a:extLst>
              <a:ext uri="{FF2B5EF4-FFF2-40B4-BE49-F238E27FC236}">
                <a16:creationId xmlns:a16="http://schemas.microsoft.com/office/drawing/2014/main" id="{EEA89D40-0CFB-473B-BE3A-C9B5A971E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41838"/>
            <a:ext cx="5462546" cy="301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68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7144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15" descr="image012">
            <a:extLst>
              <a:ext uri="{FF2B5EF4-FFF2-40B4-BE49-F238E27FC236}">
                <a16:creationId xmlns:a16="http://schemas.microsoft.com/office/drawing/2014/main" id="{0BE6A38E-A0C4-48E7-861E-71757F53F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28181"/>
            <a:ext cx="5462546" cy="304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4899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3839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218" name="Picture 14" descr="image013">
            <a:extLst>
              <a:ext uri="{FF2B5EF4-FFF2-40B4-BE49-F238E27FC236}">
                <a16:creationId xmlns:a16="http://schemas.microsoft.com/office/drawing/2014/main" id="{FB22BDD2-B744-4DD4-8C04-372D5AF17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914525"/>
            <a:ext cx="5462546" cy="3072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519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Son</dc:creator>
  <cp:lastModifiedBy>Eric Son</cp:lastModifiedBy>
  <cp:revision>1</cp:revision>
  <dcterms:created xsi:type="dcterms:W3CDTF">2020-06-29T23:17:07Z</dcterms:created>
  <dcterms:modified xsi:type="dcterms:W3CDTF">2020-06-29T23:19:46Z</dcterms:modified>
</cp:coreProperties>
</file>