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 id="2147483694" r:id="rId2"/>
    <p:sldMasterId id="2147484372" r:id="rId3"/>
  </p:sldMasterIdLst>
  <p:notesMasterIdLst>
    <p:notesMasterId r:id="rId28"/>
  </p:notesMasterIdLst>
  <p:handoutMasterIdLst>
    <p:handoutMasterId r:id="rId29"/>
  </p:handoutMasterIdLst>
  <p:sldIdLst>
    <p:sldId id="1110" r:id="rId4"/>
    <p:sldId id="2147048167" r:id="rId5"/>
    <p:sldId id="2147048166" r:id="rId6"/>
    <p:sldId id="5160" r:id="rId7"/>
    <p:sldId id="2147048178" r:id="rId8"/>
    <p:sldId id="467" r:id="rId9"/>
    <p:sldId id="514" r:id="rId10"/>
    <p:sldId id="476" r:id="rId11"/>
    <p:sldId id="469" r:id="rId12"/>
    <p:sldId id="5155" r:id="rId13"/>
    <p:sldId id="412" r:id="rId14"/>
    <p:sldId id="2147048158" r:id="rId15"/>
    <p:sldId id="2147048157" r:id="rId16"/>
    <p:sldId id="2147048156" r:id="rId17"/>
    <p:sldId id="2147048155" r:id="rId18"/>
    <p:sldId id="2147048154" r:id="rId19"/>
    <p:sldId id="2147048177" r:id="rId20"/>
    <p:sldId id="2147048153" r:id="rId21"/>
    <p:sldId id="2147048174" r:id="rId22"/>
    <p:sldId id="2147048148" r:id="rId23"/>
    <p:sldId id="590" r:id="rId24"/>
    <p:sldId id="2147048170" r:id="rId25"/>
    <p:sldId id="2147048173" r:id="rId26"/>
    <p:sldId id="2147048171" r:id="rId27"/>
  </p:sldIdLst>
  <p:sldSz cx="12192000" cy="6858000"/>
  <p:notesSz cx="7010400" cy="9296400"/>
  <p:defaultTextStyle>
    <a:defPPr>
      <a:defRPr lang="en-US"/>
    </a:defPPr>
    <a:lvl1pPr marL="0" algn="l" defTabSz="767951" rtl="0" eaLnBrk="1" latinLnBrk="0" hangingPunct="1">
      <a:defRPr sz="1512" kern="1200">
        <a:solidFill>
          <a:schemeClr val="tx1"/>
        </a:solidFill>
        <a:latin typeface="+mn-lt"/>
        <a:ea typeface="+mn-ea"/>
        <a:cs typeface="+mn-cs"/>
      </a:defRPr>
    </a:lvl1pPr>
    <a:lvl2pPr marL="383976" algn="l" defTabSz="767951" rtl="0" eaLnBrk="1" latinLnBrk="0" hangingPunct="1">
      <a:defRPr sz="1512" kern="1200">
        <a:solidFill>
          <a:schemeClr val="tx1"/>
        </a:solidFill>
        <a:latin typeface="+mn-lt"/>
        <a:ea typeface="+mn-ea"/>
        <a:cs typeface="+mn-cs"/>
      </a:defRPr>
    </a:lvl2pPr>
    <a:lvl3pPr marL="767951" algn="l" defTabSz="767951" rtl="0" eaLnBrk="1" latinLnBrk="0" hangingPunct="1">
      <a:defRPr sz="1512" kern="1200">
        <a:solidFill>
          <a:schemeClr val="tx1"/>
        </a:solidFill>
        <a:latin typeface="+mn-lt"/>
        <a:ea typeface="+mn-ea"/>
        <a:cs typeface="+mn-cs"/>
      </a:defRPr>
    </a:lvl3pPr>
    <a:lvl4pPr marL="1151927" algn="l" defTabSz="767951" rtl="0" eaLnBrk="1" latinLnBrk="0" hangingPunct="1">
      <a:defRPr sz="1512" kern="1200">
        <a:solidFill>
          <a:schemeClr val="tx1"/>
        </a:solidFill>
        <a:latin typeface="+mn-lt"/>
        <a:ea typeface="+mn-ea"/>
        <a:cs typeface="+mn-cs"/>
      </a:defRPr>
    </a:lvl4pPr>
    <a:lvl5pPr marL="1535903" algn="l" defTabSz="767951" rtl="0" eaLnBrk="1" latinLnBrk="0" hangingPunct="1">
      <a:defRPr sz="1512" kern="1200">
        <a:solidFill>
          <a:schemeClr val="tx1"/>
        </a:solidFill>
        <a:latin typeface="+mn-lt"/>
        <a:ea typeface="+mn-ea"/>
        <a:cs typeface="+mn-cs"/>
      </a:defRPr>
    </a:lvl5pPr>
    <a:lvl6pPr marL="1919879" algn="l" defTabSz="767951" rtl="0" eaLnBrk="1" latinLnBrk="0" hangingPunct="1">
      <a:defRPr sz="1512" kern="1200">
        <a:solidFill>
          <a:schemeClr val="tx1"/>
        </a:solidFill>
        <a:latin typeface="+mn-lt"/>
        <a:ea typeface="+mn-ea"/>
        <a:cs typeface="+mn-cs"/>
      </a:defRPr>
    </a:lvl6pPr>
    <a:lvl7pPr marL="2303854" algn="l" defTabSz="767951" rtl="0" eaLnBrk="1" latinLnBrk="0" hangingPunct="1">
      <a:defRPr sz="1512" kern="1200">
        <a:solidFill>
          <a:schemeClr val="tx1"/>
        </a:solidFill>
        <a:latin typeface="+mn-lt"/>
        <a:ea typeface="+mn-ea"/>
        <a:cs typeface="+mn-cs"/>
      </a:defRPr>
    </a:lvl7pPr>
    <a:lvl8pPr marL="2687830" algn="l" defTabSz="767951" rtl="0" eaLnBrk="1" latinLnBrk="0" hangingPunct="1">
      <a:defRPr sz="1512" kern="1200">
        <a:solidFill>
          <a:schemeClr val="tx1"/>
        </a:solidFill>
        <a:latin typeface="+mn-lt"/>
        <a:ea typeface="+mn-ea"/>
        <a:cs typeface="+mn-cs"/>
      </a:defRPr>
    </a:lvl8pPr>
    <a:lvl9pPr marL="3071806" algn="l" defTabSz="767951" rtl="0" eaLnBrk="1" latinLnBrk="0" hangingPunct="1">
      <a:defRPr sz="15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CAF66-D4C2-68CA-45D1-784C399480E3}" name="Daryl Sanders Jr." initials="DSJ" userId="S::Daryl.Sanders-Jr@kp.org::9504ff39-550a-4474-8566-33d4f5d8ab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63B"/>
    <a:srgbClr val="FFFFCC"/>
    <a:srgbClr val="FFFFFF"/>
    <a:srgbClr val="FFFF99"/>
    <a:srgbClr val="FFFF00"/>
    <a:srgbClr val="16737A"/>
    <a:srgbClr val="DFFFFF"/>
    <a:srgbClr val="16727A"/>
    <a:srgbClr val="643B8C"/>
    <a:srgbClr val="A629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11" autoAdjust="0"/>
  </p:normalViewPr>
  <p:slideViewPr>
    <p:cSldViewPr snapToGrid="0">
      <p:cViewPr varScale="1">
        <p:scale>
          <a:sx n="90" d="100"/>
          <a:sy n="90" d="100"/>
        </p:scale>
        <p:origin x="1722" y="90"/>
      </p:cViewPr>
      <p:guideLst>
        <p:guide orient="horz" pos="2148"/>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8EA8D-7F79-4A5C-B3A0-B1ED47720FEE}"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en-US"/>
        </a:p>
      </dgm:t>
    </dgm:pt>
    <dgm:pt modelId="{81DA0611-7D1C-4DA9-846E-103A07042138}">
      <dgm:prSet phldrT="[Text]"/>
      <dgm:spPr/>
      <dgm:t>
        <a:bodyPr/>
        <a:lstStyle/>
        <a:p>
          <a:r>
            <a:rPr lang="en-US"/>
            <a:t>Member</a:t>
          </a:r>
        </a:p>
      </dgm:t>
    </dgm:pt>
    <dgm:pt modelId="{4AC0FD9C-9558-4374-9418-75C1BED88CBD}" type="parTrans" cxnId="{8A3859F8-95C7-4368-B4DD-02111D333223}">
      <dgm:prSet/>
      <dgm:spPr/>
      <dgm:t>
        <a:bodyPr/>
        <a:lstStyle/>
        <a:p>
          <a:endParaRPr lang="en-US"/>
        </a:p>
      </dgm:t>
    </dgm:pt>
    <dgm:pt modelId="{E88ACA0D-2F67-4005-B62F-D7781766C9C6}" type="sibTrans" cxnId="{8A3859F8-95C7-4368-B4DD-02111D333223}">
      <dgm:prSet/>
      <dgm:spPr/>
      <dgm:t>
        <a:bodyPr/>
        <a:lstStyle/>
        <a:p>
          <a:endParaRPr lang="en-US"/>
        </a:p>
      </dgm:t>
    </dgm:pt>
    <dgm:pt modelId="{0C173B0F-3B47-401C-BDD1-B3E8129EA107}">
      <dgm:prSet phldrT="[Text]"/>
      <dgm:spPr/>
      <dgm:t>
        <a:bodyPr/>
        <a:lstStyle/>
        <a:p>
          <a:r>
            <a:rPr lang="en-US"/>
            <a:t>Makes appointment</a:t>
          </a:r>
        </a:p>
      </dgm:t>
    </dgm:pt>
    <dgm:pt modelId="{C6792094-D827-4698-8742-32031917FADE}" type="parTrans" cxnId="{B23314FA-5A9E-43E7-834D-B5FAA82DDF1D}">
      <dgm:prSet/>
      <dgm:spPr/>
      <dgm:t>
        <a:bodyPr/>
        <a:lstStyle/>
        <a:p>
          <a:endParaRPr lang="en-US"/>
        </a:p>
      </dgm:t>
    </dgm:pt>
    <dgm:pt modelId="{67125EFD-4578-42D4-8F01-18AED2A1FA95}" type="sibTrans" cxnId="{B23314FA-5A9E-43E7-834D-B5FAA82DDF1D}">
      <dgm:prSet/>
      <dgm:spPr/>
      <dgm:t>
        <a:bodyPr/>
        <a:lstStyle/>
        <a:p>
          <a:endParaRPr lang="en-US"/>
        </a:p>
      </dgm:t>
    </dgm:pt>
    <dgm:pt modelId="{458E087A-B7EC-4AFA-8958-950DBF1F8B0F}">
      <dgm:prSet phldrT="[Text]"/>
      <dgm:spPr/>
      <dgm:t>
        <a:bodyPr/>
        <a:lstStyle/>
        <a:p>
          <a:r>
            <a:rPr lang="en-US"/>
            <a:t>Requests an interpreter</a:t>
          </a:r>
        </a:p>
      </dgm:t>
    </dgm:pt>
    <dgm:pt modelId="{9C2BB9ED-12B6-4CA9-A76C-4BA7F0AD28E8}" type="parTrans" cxnId="{BBDE0CC8-FE76-4688-88FF-E1E56B37DFFA}">
      <dgm:prSet/>
      <dgm:spPr/>
      <dgm:t>
        <a:bodyPr/>
        <a:lstStyle/>
        <a:p>
          <a:endParaRPr lang="en-US"/>
        </a:p>
      </dgm:t>
    </dgm:pt>
    <dgm:pt modelId="{E66D3952-D438-4E36-9916-8212868F7756}" type="sibTrans" cxnId="{BBDE0CC8-FE76-4688-88FF-E1E56B37DFFA}">
      <dgm:prSet/>
      <dgm:spPr/>
      <dgm:t>
        <a:bodyPr/>
        <a:lstStyle/>
        <a:p>
          <a:endParaRPr lang="en-US"/>
        </a:p>
      </dgm:t>
    </dgm:pt>
    <dgm:pt modelId="{8A8CF512-D1EC-4E57-BA1E-5C50283E3B21}">
      <dgm:prSet phldrT="[Text]"/>
      <dgm:spPr/>
      <dgm:t>
        <a:bodyPr/>
        <a:lstStyle/>
        <a:p>
          <a:r>
            <a:rPr lang="en-US"/>
            <a:t>Appointment Center</a:t>
          </a:r>
        </a:p>
      </dgm:t>
    </dgm:pt>
    <dgm:pt modelId="{5B89D7CF-87A0-4C93-A191-711BDD487314}" type="parTrans" cxnId="{B933AEAF-2877-4229-AEBA-5522C9F10359}">
      <dgm:prSet/>
      <dgm:spPr/>
      <dgm:t>
        <a:bodyPr/>
        <a:lstStyle/>
        <a:p>
          <a:endParaRPr lang="en-US"/>
        </a:p>
      </dgm:t>
    </dgm:pt>
    <dgm:pt modelId="{67EF916B-F4BC-4186-9222-8F0C95C3E0E8}" type="sibTrans" cxnId="{B933AEAF-2877-4229-AEBA-5522C9F10359}">
      <dgm:prSet/>
      <dgm:spPr/>
      <dgm:t>
        <a:bodyPr/>
        <a:lstStyle/>
        <a:p>
          <a:endParaRPr lang="en-US"/>
        </a:p>
      </dgm:t>
    </dgm:pt>
    <dgm:pt modelId="{572E64FA-211A-43CF-8D34-E70762B83386}">
      <dgm:prSet phldrT="[Text]"/>
      <dgm:spPr/>
      <dgm:t>
        <a:bodyPr/>
        <a:lstStyle/>
        <a:p>
          <a:r>
            <a:rPr lang="en-US" dirty="0"/>
            <a:t>Checks profile for flags / flags the appointment</a:t>
          </a:r>
        </a:p>
      </dgm:t>
    </dgm:pt>
    <dgm:pt modelId="{4DB7278F-C28E-4917-8844-B8127FF52FF7}" type="parTrans" cxnId="{7454F751-9966-4379-88E2-8C6A6D257712}">
      <dgm:prSet/>
      <dgm:spPr/>
      <dgm:t>
        <a:bodyPr/>
        <a:lstStyle/>
        <a:p>
          <a:endParaRPr lang="en-US"/>
        </a:p>
      </dgm:t>
    </dgm:pt>
    <dgm:pt modelId="{0D53AE18-932B-436E-B419-2C166826E362}" type="sibTrans" cxnId="{7454F751-9966-4379-88E2-8C6A6D257712}">
      <dgm:prSet/>
      <dgm:spPr/>
      <dgm:t>
        <a:bodyPr/>
        <a:lstStyle/>
        <a:p>
          <a:endParaRPr lang="en-US"/>
        </a:p>
      </dgm:t>
    </dgm:pt>
    <dgm:pt modelId="{8CB21D06-4033-4AB1-8C3A-A4DF4BFD7CBF}">
      <dgm:prSet phldrT="[Text]"/>
      <dgm:spPr/>
      <dgm:t>
        <a:bodyPr/>
        <a:lstStyle/>
        <a:p>
          <a:r>
            <a:rPr lang="en-US"/>
            <a:t>Secures interpreter for member</a:t>
          </a:r>
        </a:p>
      </dgm:t>
    </dgm:pt>
    <dgm:pt modelId="{7A10713C-23EA-4D35-8505-E7C27BCD2471}" type="parTrans" cxnId="{F11FEA27-1E98-475C-8A56-44DB38E78327}">
      <dgm:prSet/>
      <dgm:spPr/>
      <dgm:t>
        <a:bodyPr/>
        <a:lstStyle/>
        <a:p>
          <a:endParaRPr lang="en-US"/>
        </a:p>
      </dgm:t>
    </dgm:pt>
    <dgm:pt modelId="{7ECD7528-890B-45FE-B8AF-38B4F9807742}" type="sibTrans" cxnId="{F11FEA27-1E98-475C-8A56-44DB38E78327}">
      <dgm:prSet/>
      <dgm:spPr/>
      <dgm:t>
        <a:bodyPr/>
        <a:lstStyle/>
        <a:p>
          <a:endParaRPr lang="en-US"/>
        </a:p>
      </dgm:t>
    </dgm:pt>
    <dgm:pt modelId="{89222A02-3E85-4304-AA88-C208D3779DC8}">
      <dgm:prSet phldrT="[Text]"/>
      <dgm:spPr/>
      <dgm:t>
        <a:bodyPr/>
        <a:lstStyle/>
        <a:p>
          <a:r>
            <a:rPr lang="en-US"/>
            <a:t>Clinic</a:t>
          </a:r>
        </a:p>
      </dgm:t>
    </dgm:pt>
    <dgm:pt modelId="{26FD26C1-EF16-40F0-9151-1408BECCF7C2}" type="parTrans" cxnId="{BC3E0631-3434-457B-B0CC-6B13F461180F}">
      <dgm:prSet/>
      <dgm:spPr/>
      <dgm:t>
        <a:bodyPr/>
        <a:lstStyle/>
        <a:p>
          <a:endParaRPr lang="en-US"/>
        </a:p>
      </dgm:t>
    </dgm:pt>
    <dgm:pt modelId="{A60B8522-D5B8-4AE3-BAB5-1899060A99E3}" type="sibTrans" cxnId="{BC3E0631-3434-457B-B0CC-6B13F461180F}">
      <dgm:prSet/>
      <dgm:spPr/>
      <dgm:t>
        <a:bodyPr/>
        <a:lstStyle/>
        <a:p>
          <a:endParaRPr lang="en-US"/>
        </a:p>
      </dgm:t>
    </dgm:pt>
    <dgm:pt modelId="{3F0D7B6C-C735-4BFB-A1C6-4405A8F07B6B}">
      <dgm:prSet phldrT="[Text]"/>
      <dgm:spPr/>
      <dgm:t>
        <a:bodyPr/>
        <a:lstStyle/>
        <a:p>
          <a:r>
            <a:rPr lang="en-US" dirty="0"/>
            <a:t>Ensures interpreter timely joins the appointment	</a:t>
          </a:r>
        </a:p>
      </dgm:t>
    </dgm:pt>
    <dgm:pt modelId="{3DFA8C5F-F065-4A05-A776-7C5A8D0B363F}" type="parTrans" cxnId="{DA6F378B-212E-4E34-86D7-87085ACB67CA}">
      <dgm:prSet/>
      <dgm:spPr/>
      <dgm:t>
        <a:bodyPr/>
        <a:lstStyle/>
        <a:p>
          <a:endParaRPr lang="en-US"/>
        </a:p>
      </dgm:t>
    </dgm:pt>
    <dgm:pt modelId="{056394BD-8B9C-4328-8BFE-4F72241249A3}" type="sibTrans" cxnId="{DA6F378B-212E-4E34-86D7-87085ACB67CA}">
      <dgm:prSet/>
      <dgm:spPr/>
      <dgm:t>
        <a:bodyPr/>
        <a:lstStyle/>
        <a:p>
          <a:endParaRPr lang="en-US"/>
        </a:p>
      </dgm:t>
    </dgm:pt>
    <dgm:pt modelId="{D76DBEF6-E41B-4D5A-A21C-AA5DB301E00F}">
      <dgm:prSet phldrT="[Text]"/>
      <dgm:spPr/>
      <dgm:t>
        <a:bodyPr/>
        <a:lstStyle/>
        <a:p>
          <a:r>
            <a:rPr lang="en-US" dirty="0"/>
            <a:t>Documents use of an interpreter</a:t>
          </a:r>
        </a:p>
      </dgm:t>
    </dgm:pt>
    <dgm:pt modelId="{EC97A308-52CC-4888-9771-8A0E57A2ED2B}" type="parTrans" cxnId="{066EE82F-0D6C-4D05-B978-ED9A2CBE202B}">
      <dgm:prSet/>
      <dgm:spPr/>
      <dgm:t>
        <a:bodyPr/>
        <a:lstStyle/>
        <a:p>
          <a:endParaRPr lang="en-US"/>
        </a:p>
      </dgm:t>
    </dgm:pt>
    <dgm:pt modelId="{5AF65C42-0565-4C1E-ABE0-A641FA067CB4}" type="sibTrans" cxnId="{066EE82F-0D6C-4D05-B978-ED9A2CBE202B}">
      <dgm:prSet/>
      <dgm:spPr/>
      <dgm:t>
        <a:bodyPr/>
        <a:lstStyle/>
        <a:p>
          <a:endParaRPr lang="en-US"/>
        </a:p>
      </dgm:t>
    </dgm:pt>
    <dgm:pt modelId="{666248AD-43DF-4E07-9ACD-915E61B57C3E}">
      <dgm:prSet phldrT="[Text]"/>
      <dgm:spPr/>
      <dgm:t>
        <a:bodyPr/>
        <a:lstStyle/>
        <a:p>
          <a:endParaRPr lang="en-US"/>
        </a:p>
      </dgm:t>
    </dgm:pt>
    <dgm:pt modelId="{9A795495-AFD5-4B03-8B58-768353F941C5}" type="parTrans" cxnId="{15ABC641-F307-4C3B-ACB8-BA38CBEA3AA9}">
      <dgm:prSet/>
      <dgm:spPr/>
      <dgm:t>
        <a:bodyPr/>
        <a:lstStyle/>
        <a:p>
          <a:endParaRPr lang="en-US"/>
        </a:p>
      </dgm:t>
    </dgm:pt>
    <dgm:pt modelId="{9636D3B9-649D-4372-A3A2-F56D8BD84452}" type="sibTrans" cxnId="{15ABC641-F307-4C3B-ACB8-BA38CBEA3AA9}">
      <dgm:prSet/>
      <dgm:spPr/>
      <dgm:t>
        <a:bodyPr/>
        <a:lstStyle/>
        <a:p>
          <a:endParaRPr lang="en-US"/>
        </a:p>
      </dgm:t>
    </dgm:pt>
    <dgm:pt modelId="{8E497146-B93C-4B90-B567-93E63D594773}">
      <dgm:prSet phldrT="[Text]"/>
      <dgm:spPr/>
      <dgm:t>
        <a:bodyPr/>
        <a:lstStyle/>
        <a:p>
          <a:endParaRPr lang="en-US"/>
        </a:p>
      </dgm:t>
    </dgm:pt>
    <dgm:pt modelId="{BAA22E86-7759-4F58-A378-98BA5C3296B7}" type="parTrans" cxnId="{8B11B620-6EF1-42A2-BEE7-491432663822}">
      <dgm:prSet/>
      <dgm:spPr/>
      <dgm:t>
        <a:bodyPr/>
        <a:lstStyle/>
        <a:p>
          <a:endParaRPr lang="en-US"/>
        </a:p>
      </dgm:t>
    </dgm:pt>
    <dgm:pt modelId="{2FB7874F-DC3E-4333-8249-035C237C721E}" type="sibTrans" cxnId="{8B11B620-6EF1-42A2-BEE7-491432663822}">
      <dgm:prSet/>
      <dgm:spPr/>
      <dgm:t>
        <a:bodyPr/>
        <a:lstStyle/>
        <a:p>
          <a:endParaRPr lang="en-US"/>
        </a:p>
      </dgm:t>
    </dgm:pt>
    <dgm:pt modelId="{8BDE0B12-A262-47F4-8301-C88366135E6C}">
      <dgm:prSet phldrT="[Text]"/>
      <dgm:spPr/>
      <dgm:t>
        <a:bodyPr/>
        <a:lstStyle/>
        <a:p>
          <a:endParaRPr lang="en-US" dirty="0"/>
        </a:p>
      </dgm:t>
    </dgm:pt>
    <dgm:pt modelId="{5FEAE4B3-C66F-448E-85E2-E8176F9D7F00}" type="parTrans" cxnId="{180A2545-C013-4DF8-9943-007EFF2C4CC9}">
      <dgm:prSet/>
      <dgm:spPr/>
      <dgm:t>
        <a:bodyPr/>
        <a:lstStyle/>
        <a:p>
          <a:endParaRPr lang="en-US"/>
        </a:p>
      </dgm:t>
    </dgm:pt>
    <dgm:pt modelId="{85F8545B-FD1E-4916-A7D8-506C476BF1D9}" type="sibTrans" cxnId="{180A2545-C013-4DF8-9943-007EFF2C4CC9}">
      <dgm:prSet/>
      <dgm:spPr/>
      <dgm:t>
        <a:bodyPr/>
        <a:lstStyle/>
        <a:p>
          <a:endParaRPr lang="en-US"/>
        </a:p>
      </dgm:t>
    </dgm:pt>
    <dgm:pt modelId="{AFC00212-049B-4822-A839-353E0A60F6ED}">
      <dgm:prSet phldrT="[Text]"/>
      <dgm:spPr/>
      <dgm:t>
        <a:bodyPr/>
        <a:lstStyle/>
        <a:p>
          <a:r>
            <a:rPr lang="en-US" dirty="0"/>
            <a:t>Documents if an interpreter is refused, is not effective, or if VRI equipment is not working</a:t>
          </a:r>
        </a:p>
      </dgm:t>
    </dgm:pt>
    <dgm:pt modelId="{6DD20C44-2716-4BCF-ADC9-3FAEA1DE072B}" type="parTrans" cxnId="{22B97684-4430-4298-AB1B-1DD1D84CDE9C}">
      <dgm:prSet/>
      <dgm:spPr/>
      <dgm:t>
        <a:bodyPr/>
        <a:lstStyle/>
        <a:p>
          <a:endParaRPr lang="en-US"/>
        </a:p>
      </dgm:t>
    </dgm:pt>
    <dgm:pt modelId="{650DB33D-6954-46DE-9931-D3225368D24C}" type="sibTrans" cxnId="{22B97684-4430-4298-AB1B-1DD1D84CDE9C}">
      <dgm:prSet/>
      <dgm:spPr/>
      <dgm:t>
        <a:bodyPr/>
        <a:lstStyle/>
        <a:p>
          <a:endParaRPr lang="en-US"/>
        </a:p>
      </dgm:t>
    </dgm:pt>
    <dgm:pt modelId="{DF0E0020-6F5B-4834-B83B-B8BE7FD7653D}">
      <dgm:prSet phldrT="[Text]"/>
      <dgm:spPr/>
      <dgm:t>
        <a:bodyPr/>
        <a:lstStyle/>
        <a:p>
          <a:endParaRPr lang="en-US" dirty="0"/>
        </a:p>
      </dgm:t>
    </dgm:pt>
    <dgm:pt modelId="{34AE6269-2115-4268-89FA-8D8C13C355A6}" type="parTrans" cxnId="{161FF122-CA95-48D4-B2D9-D35B429EBB06}">
      <dgm:prSet/>
      <dgm:spPr/>
      <dgm:t>
        <a:bodyPr/>
        <a:lstStyle/>
        <a:p>
          <a:endParaRPr lang="en-US"/>
        </a:p>
      </dgm:t>
    </dgm:pt>
    <dgm:pt modelId="{DF77E890-DB5A-4755-B9C0-8DFDD11CAA54}" type="sibTrans" cxnId="{161FF122-CA95-48D4-B2D9-D35B429EBB06}">
      <dgm:prSet/>
      <dgm:spPr/>
      <dgm:t>
        <a:bodyPr/>
        <a:lstStyle/>
        <a:p>
          <a:endParaRPr lang="en-US"/>
        </a:p>
      </dgm:t>
    </dgm:pt>
    <dgm:pt modelId="{E570F084-B63A-40B5-9A16-D54C8DD07C40}" type="pres">
      <dgm:prSet presAssocID="{3838EA8D-7F79-4A5C-B3A0-B1ED47720FEE}" presName="Name0" presStyleCnt="0">
        <dgm:presLayoutVars>
          <dgm:dir/>
          <dgm:resizeHandles val="exact"/>
        </dgm:presLayoutVars>
      </dgm:prSet>
      <dgm:spPr/>
    </dgm:pt>
    <dgm:pt modelId="{42644881-F24B-49E7-862F-E6688B6BDD73}" type="pres">
      <dgm:prSet presAssocID="{81DA0611-7D1C-4DA9-846E-103A07042138}" presName="composite" presStyleCnt="0"/>
      <dgm:spPr/>
    </dgm:pt>
    <dgm:pt modelId="{B493D1A5-125E-454D-BF6E-0ECD14403BD4}" type="pres">
      <dgm:prSet presAssocID="{81DA0611-7D1C-4DA9-846E-103A07042138}"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8801A308-F5F4-46B8-A982-6CDC0F8FF9DB}" type="pres">
      <dgm:prSet presAssocID="{81DA0611-7D1C-4DA9-846E-103A07042138}" presName="txNode" presStyleLbl="node1" presStyleIdx="0" presStyleCnt="3">
        <dgm:presLayoutVars>
          <dgm:bulletEnabled val="1"/>
        </dgm:presLayoutVars>
      </dgm:prSet>
      <dgm:spPr/>
    </dgm:pt>
    <dgm:pt modelId="{1E4050D4-5BD8-4ADF-A14C-443AB615DB73}" type="pres">
      <dgm:prSet presAssocID="{E88ACA0D-2F67-4005-B62F-D7781766C9C6}" presName="sibTrans" presStyleLbl="sibTrans2D1" presStyleIdx="0" presStyleCnt="2"/>
      <dgm:spPr/>
    </dgm:pt>
    <dgm:pt modelId="{D14BDAF1-9EBA-49DC-B56B-74319DE7B0E4}" type="pres">
      <dgm:prSet presAssocID="{E88ACA0D-2F67-4005-B62F-D7781766C9C6}" presName="connTx" presStyleLbl="sibTrans2D1" presStyleIdx="0" presStyleCnt="2"/>
      <dgm:spPr/>
    </dgm:pt>
    <dgm:pt modelId="{8042D73B-A137-41EC-B968-3F5D1B6FE6CF}" type="pres">
      <dgm:prSet presAssocID="{8A8CF512-D1EC-4E57-BA1E-5C50283E3B21}" presName="composite" presStyleCnt="0"/>
      <dgm:spPr/>
    </dgm:pt>
    <dgm:pt modelId="{554DF8D4-1E19-489C-A57D-452BB3B87526}" type="pres">
      <dgm:prSet presAssocID="{8A8CF512-D1EC-4E57-BA1E-5C50283E3B21}"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pt>
    <dgm:pt modelId="{04EF566A-B262-450C-B5AE-5B7AA805CB41}" type="pres">
      <dgm:prSet presAssocID="{8A8CF512-D1EC-4E57-BA1E-5C50283E3B21}" presName="txNode" presStyleLbl="node1" presStyleIdx="1" presStyleCnt="3">
        <dgm:presLayoutVars>
          <dgm:bulletEnabled val="1"/>
        </dgm:presLayoutVars>
      </dgm:prSet>
      <dgm:spPr/>
    </dgm:pt>
    <dgm:pt modelId="{D869F780-AB72-485E-8673-CB26EA396A86}" type="pres">
      <dgm:prSet presAssocID="{67EF916B-F4BC-4186-9222-8F0C95C3E0E8}" presName="sibTrans" presStyleLbl="sibTrans2D1" presStyleIdx="1" presStyleCnt="2"/>
      <dgm:spPr/>
    </dgm:pt>
    <dgm:pt modelId="{1A8E7A7C-733A-4C7D-B636-7FBD02ADD896}" type="pres">
      <dgm:prSet presAssocID="{67EF916B-F4BC-4186-9222-8F0C95C3E0E8}" presName="connTx" presStyleLbl="sibTrans2D1" presStyleIdx="1" presStyleCnt="2"/>
      <dgm:spPr/>
    </dgm:pt>
    <dgm:pt modelId="{53CB19C8-E23D-4656-94CE-34BD979D15EB}" type="pres">
      <dgm:prSet presAssocID="{89222A02-3E85-4304-AA88-C208D3779DC8}" presName="composite" presStyleCnt="0"/>
      <dgm:spPr/>
    </dgm:pt>
    <dgm:pt modelId="{DC6F4E09-D53B-4FEC-A88A-E6534CA729E9}" type="pres">
      <dgm:prSet presAssocID="{89222A02-3E85-4304-AA88-C208D3779DC8}"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7E10D313-B42F-4114-9639-2CD1E35BCC84}" type="pres">
      <dgm:prSet presAssocID="{89222A02-3E85-4304-AA88-C208D3779DC8}" presName="txNode" presStyleLbl="node1" presStyleIdx="2" presStyleCnt="3">
        <dgm:presLayoutVars>
          <dgm:bulletEnabled val="1"/>
        </dgm:presLayoutVars>
      </dgm:prSet>
      <dgm:spPr/>
    </dgm:pt>
  </dgm:ptLst>
  <dgm:cxnLst>
    <dgm:cxn modelId="{1C180D01-8DA5-4931-984D-A905A5E6B5FD}" type="presOf" srcId="{E88ACA0D-2F67-4005-B62F-D7781766C9C6}" destId="{D14BDAF1-9EBA-49DC-B56B-74319DE7B0E4}" srcOrd="1" destOrd="0" presId="urn:microsoft.com/office/officeart/2005/8/layout/hProcess10"/>
    <dgm:cxn modelId="{B3682C04-7E48-4A36-AA96-ADF9282408CB}" type="presOf" srcId="{458E087A-B7EC-4AFA-8958-950DBF1F8B0F}" destId="{8801A308-F5F4-46B8-A982-6CDC0F8FF9DB}" srcOrd="0" destOrd="3" presId="urn:microsoft.com/office/officeart/2005/8/layout/hProcess10"/>
    <dgm:cxn modelId="{F8FABE13-96CF-40C5-883A-EBCD7C288868}" type="presOf" srcId="{572E64FA-211A-43CF-8D34-E70762B83386}" destId="{04EF566A-B262-450C-B5AE-5B7AA805CB41}" srcOrd="0" destOrd="1" presId="urn:microsoft.com/office/officeart/2005/8/layout/hProcess10"/>
    <dgm:cxn modelId="{6DBFF215-D1D4-413A-823E-ADB8DA197DBC}" type="presOf" srcId="{0C173B0F-3B47-401C-BDD1-B3E8129EA107}" destId="{8801A308-F5F4-46B8-A982-6CDC0F8FF9DB}" srcOrd="0" destOrd="1" presId="urn:microsoft.com/office/officeart/2005/8/layout/hProcess10"/>
    <dgm:cxn modelId="{0402FD1C-615F-4195-98F3-18660EAA0BCC}" type="presOf" srcId="{AFC00212-049B-4822-A839-353E0A60F6ED}" destId="{7E10D313-B42F-4114-9639-2CD1E35BCC84}" srcOrd="0" destOrd="5" presId="urn:microsoft.com/office/officeart/2005/8/layout/hProcess10"/>
    <dgm:cxn modelId="{8B11B620-6EF1-42A2-BEE7-491432663822}" srcId="{8A8CF512-D1EC-4E57-BA1E-5C50283E3B21}" destId="{8E497146-B93C-4B90-B567-93E63D594773}" srcOrd="1" destOrd="0" parTransId="{BAA22E86-7759-4F58-A378-98BA5C3296B7}" sibTransId="{2FB7874F-DC3E-4333-8249-035C237C721E}"/>
    <dgm:cxn modelId="{161FF122-CA95-48D4-B2D9-D35B429EBB06}" srcId="{89222A02-3E85-4304-AA88-C208D3779DC8}" destId="{DF0E0020-6F5B-4834-B83B-B8BE7FD7653D}" srcOrd="3" destOrd="0" parTransId="{34AE6269-2115-4268-89FA-8D8C13C355A6}" sibTransId="{DF77E890-DB5A-4755-B9C0-8DFDD11CAA54}"/>
    <dgm:cxn modelId="{F11FEA27-1E98-475C-8A56-44DB38E78327}" srcId="{8A8CF512-D1EC-4E57-BA1E-5C50283E3B21}" destId="{8CB21D06-4033-4AB1-8C3A-A4DF4BFD7CBF}" srcOrd="2" destOrd="0" parTransId="{7A10713C-23EA-4D35-8505-E7C27BCD2471}" sibTransId="{7ECD7528-890B-45FE-B8AF-38B4F9807742}"/>
    <dgm:cxn modelId="{066EE82F-0D6C-4D05-B978-ED9A2CBE202B}" srcId="{89222A02-3E85-4304-AA88-C208D3779DC8}" destId="{D76DBEF6-E41B-4D5A-A21C-AA5DB301E00F}" srcOrd="2" destOrd="0" parTransId="{EC97A308-52CC-4888-9771-8A0E57A2ED2B}" sibTransId="{5AF65C42-0565-4C1E-ABE0-A641FA067CB4}"/>
    <dgm:cxn modelId="{BC3E0631-3434-457B-B0CC-6B13F461180F}" srcId="{3838EA8D-7F79-4A5C-B3A0-B1ED47720FEE}" destId="{89222A02-3E85-4304-AA88-C208D3779DC8}" srcOrd="2" destOrd="0" parTransId="{26FD26C1-EF16-40F0-9151-1408BECCF7C2}" sibTransId="{A60B8522-D5B8-4AE3-BAB5-1899060A99E3}"/>
    <dgm:cxn modelId="{B26B375D-D703-47AC-B27D-0048CB8565FF}" type="presOf" srcId="{E88ACA0D-2F67-4005-B62F-D7781766C9C6}" destId="{1E4050D4-5BD8-4ADF-A14C-443AB615DB73}" srcOrd="0" destOrd="0" presId="urn:microsoft.com/office/officeart/2005/8/layout/hProcess10"/>
    <dgm:cxn modelId="{40418F5D-E5B9-4580-B172-8CDB32121AED}" type="presOf" srcId="{8BDE0B12-A262-47F4-8301-C88366135E6C}" destId="{7E10D313-B42F-4114-9639-2CD1E35BCC84}" srcOrd="0" destOrd="2" presId="urn:microsoft.com/office/officeart/2005/8/layout/hProcess10"/>
    <dgm:cxn modelId="{15ABC641-F307-4C3B-ACB8-BA38CBEA3AA9}" srcId="{81DA0611-7D1C-4DA9-846E-103A07042138}" destId="{666248AD-43DF-4E07-9ACD-915E61B57C3E}" srcOrd="1" destOrd="0" parTransId="{9A795495-AFD5-4B03-8B58-768353F941C5}" sibTransId="{9636D3B9-649D-4372-A3A2-F56D8BD84452}"/>
    <dgm:cxn modelId="{180A2545-C013-4DF8-9943-007EFF2C4CC9}" srcId="{89222A02-3E85-4304-AA88-C208D3779DC8}" destId="{8BDE0B12-A262-47F4-8301-C88366135E6C}" srcOrd="1" destOrd="0" parTransId="{5FEAE4B3-C66F-448E-85E2-E8176F9D7F00}" sibTransId="{85F8545B-FD1E-4916-A7D8-506C476BF1D9}"/>
    <dgm:cxn modelId="{25E2A94E-826E-4174-8D22-6AE080BD4AA1}" type="presOf" srcId="{8E497146-B93C-4B90-B567-93E63D594773}" destId="{04EF566A-B262-450C-B5AE-5B7AA805CB41}" srcOrd="0" destOrd="2" presId="urn:microsoft.com/office/officeart/2005/8/layout/hProcess10"/>
    <dgm:cxn modelId="{7454F751-9966-4379-88E2-8C6A6D257712}" srcId="{8A8CF512-D1EC-4E57-BA1E-5C50283E3B21}" destId="{572E64FA-211A-43CF-8D34-E70762B83386}" srcOrd="0" destOrd="0" parTransId="{4DB7278F-C28E-4917-8844-B8127FF52FF7}" sibTransId="{0D53AE18-932B-436E-B419-2C166826E362}"/>
    <dgm:cxn modelId="{FBA5857A-3560-4D88-8D85-E9CFB3E6C9B8}" type="presOf" srcId="{81DA0611-7D1C-4DA9-846E-103A07042138}" destId="{8801A308-F5F4-46B8-A982-6CDC0F8FF9DB}" srcOrd="0" destOrd="0" presId="urn:microsoft.com/office/officeart/2005/8/layout/hProcess10"/>
    <dgm:cxn modelId="{87ED1884-DB4A-4B53-A439-E64B498B2F3B}" type="presOf" srcId="{3838EA8D-7F79-4A5C-B3A0-B1ED47720FEE}" destId="{E570F084-B63A-40B5-9A16-D54C8DD07C40}" srcOrd="0" destOrd="0" presId="urn:microsoft.com/office/officeart/2005/8/layout/hProcess10"/>
    <dgm:cxn modelId="{22B97684-4430-4298-AB1B-1DD1D84CDE9C}" srcId="{89222A02-3E85-4304-AA88-C208D3779DC8}" destId="{AFC00212-049B-4822-A839-353E0A60F6ED}" srcOrd="4" destOrd="0" parTransId="{6DD20C44-2716-4BCF-ADC9-3FAEA1DE072B}" sibTransId="{650DB33D-6954-46DE-9931-D3225368D24C}"/>
    <dgm:cxn modelId="{DA6F378B-212E-4E34-86D7-87085ACB67CA}" srcId="{89222A02-3E85-4304-AA88-C208D3779DC8}" destId="{3F0D7B6C-C735-4BFB-A1C6-4405A8F07B6B}" srcOrd="0" destOrd="0" parTransId="{3DFA8C5F-F065-4A05-A776-7C5A8D0B363F}" sibTransId="{056394BD-8B9C-4328-8BFE-4F72241249A3}"/>
    <dgm:cxn modelId="{309F7D8F-978D-4E25-BCFC-4726E3B97F27}" type="presOf" srcId="{D76DBEF6-E41B-4D5A-A21C-AA5DB301E00F}" destId="{7E10D313-B42F-4114-9639-2CD1E35BCC84}" srcOrd="0" destOrd="3" presId="urn:microsoft.com/office/officeart/2005/8/layout/hProcess10"/>
    <dgm:cxn modelId="{B91A6F90-D055-4BFF-9DB8-D9824579FDFF}" type="presOf" srcId="{3F0D7B6C-C735-4BFB-A1C6-4405A8F07B6B}" destId="{7E10D313-B42F-4114-9639-2CD1E35BCC84}" srcOrd="0" destOrd="1" presId="urn:microsoft.com/office/officeart/2005/8/layout/hProcess10"/>
    <dgm:cxn modelId="{C7139C95-6E16-4E6B-B3D3-AF00557A9C8A}" type="presOf" srcId="{89222A02-3E85-4304-AA88-C208D3779DC8}" destId="{7E10D313-B42F-4114-9639-2CD1E35BCC84}" srcOrd="0" destOrd="0" presId="urn:microsoft.com/office/officeart/2005/8/layout/hProcess10"/>
    <dgm:cxn modelId="{DF395DAB-42A1-49AE-B60A-ACF03F2A9506}" type="presOf" srcId="{8A8CF512-D1EC-4E57-BA1E-5C50283E3B21}" destId="{04EF566A-B262-450C-B5AE-5B7AA805CB41}" srcOrd="0" destOrd="0" presId="urn:microsoft.com/office/officeart/2005/8/layout/hProcess10"/>
    <dgm:cxn modelId="{B933AEAF-2877-4229-AEBA-5522C9F10359}" srcId="{3838EA8D-7F79-4A5C-B3A0-B1ED47720FEE}" destId="{8A8CF512-D1EC-4E57-BA1E-5C50283E3B21}" srcOrd="1" destOrd="0" parTransId="{5B89D7CF-87A0-4C93-A191-711BDD487314}" sibTransId="{67EF916B-F4BC-4186-9222-8F0C95C3E0E8}"/>
    <dgm:cxn modelId="{42A7D0BD-17A2-495B-96D9-F1BE2E27B36F}" type="presOf" srcId="{8CB21D06-4033-4AB1-8C3A-A4DF4BFD7CBF}" destId="{04EF566A-B262-450C-B5AE-5B7AA805CB41}" srcOrd="0" destOrd="3" presId="urn:microsoft.com/office/officeart/2005/8/layout/hProcess10"/>
    <dgm:cxn modelId="{0B67D6C2-C3A5-4113-B39F-3619550322B2}" type="presOf" srcId="{67EF916B-F4BC-4186-9222-8F0C95C3E0E8}" destId="{D869F780-AB72-485E-8673-CB26EA396A86}" srcOrd="0" destOrd="0" presId="urn:microsoft.com/office/officeart/2005/8/layout/hProcess10"/>
    <dgm:cxn modelId="{BBDE0CC8-FE76-4688-88FF-E1E56B37DFFA}" srcId="{81DA0611-7D1C-4DA9-846E-103A07042138}" destId="{458E087A-B7EC-4AFA-8958-950DBF1F8B0F}" srcOrd="2" destOrd="0" parTransId="{9C2BB9ED-12B6-4CA9-A76C-4BA7F0AD28E8}" sibTransId="{E66D3952-D438-4E36-9916-8212868F7756}"/>
    <dgm:cxn modelId="{1A1A3BD5-EFAF-4B5D-8461-F6E6B23D244E}" type="presOf" srcId="{666248AD-43DF-4E07-9ACD-915E61B57C3E}" destId="{8801A308-F5F4-46B8-A982-6CDC0F8FF9DB}" srcOrd="0" destOrd="2" presId="urn:microsoft.com/office/officeart/2005/8/layout/hProcess10"/>
    <dgm:cxn modelId="{0319DEF0-1C6D-4A1A-B180-2DAFE647E59E}" type="presOf" srcId="{67EF916B-F4BC-4186-9222-8F0C95C3E0E8}" destId="{1A8E7A7C-733A-4C7D-B636-7FBD02ADD896}" srcOrd="1" destOrd="0" presId="urn:microsoft.com/office/officeart/2005/8/layout/hProcess10"/>
    <dgm:cxn modelId="{8A3859F8-95C7-4368-B4DD-02111D333223}" srcId="{3838EA8D-7F79-4A5C-B3A0-B1ED47720FEE}" destId="{81DA0611-7D1C-4DA9-846E-103A07042138}" srcOrd="0" destOrd="0" parTransId="{4AC0FD9C-9558-4374-9418-75C1BED88CBD}" sibTransId="{E88ACA0D-2F67-4005-B62F-D7781766C9C6}"/>
    <dgm:cxn modelId="{B23314FA-5A9E-43E7-834D-B5FAA82DDF1D}" srcId="{81DA0611-7D1C-4DA9-846E-103A07042138}" destId="{0C173B0F-3B47-401C-BDD1-B3E8129EA107}" srcOrd="0" destOrd="0" parTransId="{C6792094-D827-4698-8742-32031917FADE}" sibTransId="{67125EFD-4578-42D4-8F01-18AED2A1FA95}"/>
    <dgm:cxn modelId="{3E98D9FD-4C88-4D3F-B6D5-E94ED4940975}" type="presOf" srcId="{DF0E0020-6F5B-4834-B83B-B8BE7FD7653D}" destId="{7E10D313-B42F-4114-9639-2CD1E35BCC84}" srcOrd="0" destOrd="4" presId="urn:microsoft.com/office/officeart/2005/8/layout/hProcess10"/>
    <dgm:cxn modelId="{A0C2C465-8FD4-4D9F-98FE-DE14E65FF49E}" type="presParOf" srcId="{E570F084-B63A-40B5-9A16-D54C8DD07C40}" destId="{42644881-F24B-49E7-862F-E6688B6BDD73}" srcOrd="0" destOrd="0" presId="urn:microsoft.com/office/officeart/2005/8/layout/hProcess10"/>
    <dgm:cxn modelId="{503533DA-85B6-4925-9122-0F878E699915}" type="presParOf" srcId="{42644881-F24B-49E7-862F-E6688B6BDD73}" destId="{B493D1A5-125E-454D-BF6E-0ECD14403BD4}" srcOrd="0" destOrd="0" presId="urn:microsoft.com/office/officeart/2005/8/layout/hProcess10"/>
    <dgm:cxn modelId="{7B056F66-75AA-4A87-97BB-B5061DB43CB4}" type="presParOf" srcId="{42644881-F24B-49E7-862F-E6688B6BDD73}" destId="{8801A308-F5F4-46B8-A982-6CDC0F8FF9DB}" srcOrd="1" destOrd="0" presId="urn:microsoft.com/office/officeart/2005/8/layout/hProcess10"/>
    <dgm:cxn modelId="{61265FE0-E3E1-4FCF-B142-58B6265F7C4C}" type="presParOf" srcId="{E570F084-B63A-40B5-9A16-D54C8DD07C40}" destId="{1E4050D4-5BD8-4ADF-A14C-443AB615DB73}" srcOrd="1" destOrd="0" presId="urn:microsoft.com/office/officeart/2005/8/layout/hProcess10"/>
    <dgm:cxn modelId="{02B7343B-0D61-4FEA-A00C-FF455CFB2C7C}" type="presParOf" srcId="{1E4050D4-5BD8-4ADF-A14C-443AB615DB73}" destId="{D14BDAF1-9EBA-49DC-B56B-74319DE7B0E4}" srcOrd="0" destOrd="0" presId="urn:microsoft.com/office/officeart/2005/8/layout/hProcess10"/>
    <dgm:cxn modelId="{5F402B86-07F8-4016-9E25-D4D026649E95}" type="presParOf" srcId="{E570F084-B63A-40B5-9A16-D54C8DD07C40}" destId="{8042D73B-A137-41EC-B968-3F5D1B6FE6CF}" srcOrd="2" destOrd="0" presId="urn:microsoft.com/office/officeart/2005/8/layout/hProcess10"/>
    <dgm:cxn modelId="{B401A4BC-D08E-4E8E-89EF-065C3D5A8F8E}" type="presParOf" srcId="{8042D73B-A137-41EC-B968-3F5D1B6FE6CF}" destId="{554DF8D4-1E19-489C-A57D-452BB3B87526}" srcOrd="0" destOrd="0" presId="urn:microsoft.com/office/officeart/2005/8/layout/hProcess10"/>
    <dgm:cxn modelId="{0D4A5567-C4A6-4433-9DCD-AF2092D2FE6F}" type="presParOf" srcId="{8042D73B-A137-41EC-B968-3F5D1B6FE6CF}" destId="{04EF566A-B262-450C-B5AE-5B7AA805CB41}" srcOrd="1" destOrd="0" presId="urn:microsoft.com/office/officeart/2005/8/layout/hProcess10"/>
    <dgm:cxn modelId="{1F755CF8-FB86-41E8-A4B4-191B8ABE5EDF}" type="presParOf" srcId="{E570F084-B63A-40B5-9A16-D54C8DD07C40}" destId="{D869F780-AB72-485E-8673-CB26EA396A86}" srcOrd="3" destOrd="0" presId="urn:microsoft.com/office/officeart/2005/8/layout/hProcess10"/>
    <dgm:cxn modelId="{5CEE2BC1-F7AD-46C7-9063-2D38B0306207}" type="presParOf" srcId="{D869F780-AB72-485E-8673-CB26EA396A86}" destId="{1A8E7A7C-733A-4C7D-B636-7FBD02ADD896}" srcOrd="0" destOrd="0" presId="urn:microsoft.com/office/officeart/2005/8/layout/hProcess10"/>
    <dgm:cxn modelId="{61312B41-0F9C-423B-9C55-884B1F0B7FE5}" type="presParOf" srcId="{E570F084-B63A-40B5-9A16-D54C8DD07C40}" destId="{53CB19C8-E23D-4656-94CE-34BD979D15EB}" srcOrd="4" destOrd="0" presId="urn:microsoft.com/office/officeart/2005/8/layout/hProcess10"/>
    <dgm:cxn modelId="{AB971FCE-5881-4EE4-BC10-472BFDFE6FE4}" type="presParOf" srcId="{53CB19C8-E23D-4656-94CE-34BD979D15EB}" destId="{DC6F4E09-D53B-4FEC-A88A-E6534CA729E9}" srcOrd="0" destOrd="0" presId="urn:microsoft.com/office/officeart/2005/8/layout/hProcess10"/>
    <dgm:cxn modelId="{2B438EDA-779A-4FA8-AFD3-BE9837790135}" type="presParOf" srcId="{53CB19C8-E23D-4656-94CE-34BD979D15EB}" destId="{7E10D313-B42F-4114-9639-2CD1E35BCC84}"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3D1A5-125E-454D-BF6E-0ECD14403BD4}">
      <dsp:nvSpPr>
        <dsp:cNvPr id="0" name=""/>
        <dsp:cNvSpPr/>
      </dsp:nvSpPr>
      <dsp:spPr>
        <a:xfrm>
          <a:off x="5657" y="9214"/>
          <a:ext cx="2665127" cy="266512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01A308-F5F4-46B8-A982-6CDC0F8FF9DB}">
      <dsp:nvSpPr>
        <dsp:cNvPr id="0" name=""/>
        <dsp:cNvSpPr/>
      </dsp:nvSpPr>
      <dsp:spPr>
        <a:xfrm>
          <a:off x="439515" y="1608291"/>
          <a:ext cx="2665127" cy="26651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Member</a:t>
          </a:r>
        </a:p>
        <a:p>
          <a:pPr marL="114300" lvl="1" indent="-114300" algn="l" defTabSz="622300">
            <a:lnSpc>
              <a:spcPct val="90000"/>
            </a:lnSpc>
            <a:spcBef>
              <a:spcPct val="0"/>
            </a:spcBef>
            <a:spcAft>
              <a:spcPct val="15000"/>
            </a:spcAft>
            <a:buChar char="•"/>
          </a:pPr>
          <a:r>
            <a:rPr lang="en-US" sz="1400" kern="1200"/>
            <a:t>Makes appointment</a:t>
          </a:r>
        </a:p>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r>
            <a:rPr lang="en-US" sz="1400" kern="1200"/>
            <a:t>Requests an interpreter</a:t>
          </a:r>
        </a:p>
      </dsp:txBody>
      <dsp:txXfrm>
        <a:off x="517574" y="1686350"/>
        <a:ext cx="2509009" cy="2509009"/>
      </dsp:txXfrm>
    </dsp:sp>
    <dsp:sp modelId="{1E4050D4-5BD8-4ADF-A14C-443AB615DB73}">
      <dsp:nvSpPr>
        <dsp:cNvPr id="0" name=""/>
        <dsp:cNvSpPr/>
      </dsp:nvSpPr>
      <dsp:spPr>
        <a:xfrm>
          <a:off x="3184147" y="1021582"/>
          <a:ext cx="513362" cy="6403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84147" y="1149661"/>
        <a:ext cx="359353" cy="384235"/>
      </dsp:txXfrm>
    </dsp:sp>
    <dsp:sp modelId="{554DF8D4-1E19-489C-A57D-452BB3B87526}">
      <dsp:nvSpPr>
        <dsp:cNvPr id="0" name=""/>
        <dsp:cNvSpPr/>
      </dsp:nvSpPr>
      <dsp:spPr>
        <a:xfrm>
          <a:off x="4137535" y="9214"/>
          <a:ext cx="2665127" cy="266512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EF566A-B262-450C-B5AE-5B7AA805CB41}">
      <dsp:nvSpPr>
        <dsp:cNvPr id="0" name=""/>
        <dsp:cNvSpPr/>
      </dsp:nvSpPr>
      <dsp:spPr>
        <a:xfrm>
          <a:off x="4571393" y="1608291"/>
          <a:ext cx="2665127" cy="26651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Appointment Center</a:t>
          </a:r>
        </a:p>
        <a:p>
          <a:pPr marL="114300" lvl="1" indent="-114300" algn="l" defTabSz="622300">
            <a:lnSpc>
              <a:spcPct val="90000"/>
            </a:lnSpc>
            <a:spcBef>
              <a:spcPct val="0"/>
            </a:spcBef>
            <a:spcAft>
              <a:spcPct val="15000"/>
            </a:spcAft>
            <a:buChar char="•"/>
          </a:pPr>
          <a:r>
            <a:rPr lang="en-US" sz="1400" kern="1200" dirty="0"/>
            <a:t>Checks profile for flags / flags the appointment</a:t>
          </a:r>
        </a:p>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r>
            <a:rPr lang="en-US" sz="1400" kern="1200"/>
            <a:t>Secures interpreter for member</a:t>
          </a:r>
        </a:p>
      </dsp:txBody>
      <dsp:txXfrm>
        <a:off x="4649452" y="1686350"/>
        <a:ext cx="2509009" cy="2509009"/>
      </dsp:txXfrm>
    </dsp:sp>
    <dsp:sp modelId="{D869F780-AB72-485E-8673-CB26EA396A86}">
      <dsp:nvSpPr>
        <dsp:cNvPr id="0" name=""/>
        <dsp:cNvSpPr/>
      </dsp:nvSpPr>
      <dsp:spPr>
        <a:xfrm>
          <a:off x="7316025" y="1021582"/>
          <a:ext cx="513362" cy="6403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316025" y="1149661"/>
        <a:ext cx="359353" cy="384235"/>
      </dsp:txXfrm>
    </dsp:sp>
    <dsp:sp modelId="{DC6F4E09-D53B-4FEC-A88A-E6534CA729E9}">
      <dsp:nvSpPr>
        <dsp:cNvPr id="0" name=""/>
        <dsp:cNvSpPr/>
      </dsp:nvSpPr>
      <dsp:spPr>
        <a:xfrm>
          <a:off x="8269413" y="9214"/>
          <a:ext cx="2665127" cy="266512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10D313-B42F-4114-9639-2CD1E35BCC84}">
      <dsp:nvSpPr>
        <dsp:cNvPr id="0" name=""/>
        <dsp:cNvSpPr/>
      </dsp:nvSpPr>
      <dsp:spPr>
        <a:xfrm>
          <a:off x="8703271" y="1608291"/>
          <a:ext cx="2665127" cy="26651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Clinic</a:t>
          </a:r>
        </a:p>
        <a:p>
          <a:pPr marL="114300" lvl="1" indent="-114300" algn="l" defTabSz="622300">
            <a:lnSpc>
              <a:spcPct val="90000"/>
            </a:lnSpc>
            <a:spcBef>
              <a:spcPct val="0"/>
            </a:spcBef>
            <a:spcAft>
              <a:spcPct val="15000"/>
            </a:spcAft>
            <a:buChar char="•"/>
          </a:pPr>
          <a:r>
            <a:rPr lang="en-US" sz="1400" kern="1200" dirty="0"/>
            <a:t>Ensures interpreter timely joins the appointment	</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Documents use of an interpreter</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Documents if an interpreter is refused, is not effective, or if VRI equipment is not working</a:t>
          </a:r>
        </a:p>
      </dsp:txBody>
      <dsp:txXfrm>
        <a:off x="8781330" y="1686350"/>
        <a:ext cx="2509009" cy="25090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A86E90D-7D16-FB41-B605-6CB19C653476}" type="datetimeFigureOut">
              <a:rPr lang="en-US" smtClean="0"/>
              <a:t>11/28/2023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2C0121-D0B2-074B-BDD4-AB2024E7BAB1}" type="slidenum">
              <a:rPr lang="en-US" smtClean="0"/>
              <a:t>‹#›</a:t>
            </a:fld>
            <a:endParaRPr lang="en-US"/>
          </a:p>
        </p:txBody>
      </p:sp>
    </p:spTree>
    <p:extLst>
      <p:ext uri="{BB962C8B-B14F-4D97-AF65-F5344CB8AC3E}">
        <p14:creationId xmlns:p14="http://schemas.microsoft.com/office/powerpoint/2010/main" val="16950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FDDC07-41FF-2B46-A6FE-7FF0BE66C187}" type="datetimeFigureOut">
              <a:rPr lang="en-US" smtClean="0"/>
              <a:t>11/28/2023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AC2AD96-5BFA-ED41-B2D6-EA2206C51099}" type="slidenum">
              <a:rPr lang="en-US" smtClean="0"/>
              <a:t>‹#›</a:t>
            </a:fld>
            <a:endParaRPr lang="en-US"/>
          </a:p>
        </p:txBody>
      </p:sp>
    </p:spTree>
    <p:extLst>
      <p:ext uri="{BB962C8B-B14F-4D97-AF65-F5344CB8AC3E}">
        <p14:creationId xmlns:p14="http://schemas.microsoft.com/office/powerpoint/2010/main" val="1439851831"/>
      </p:ext>
    </p:extLst>
  </p:cSld>
  <p:clrMap bg1="lt1" tx1="dk1" bg2="lt2" tx2="dk2" accent1="accent1" accent2="accent2" accent3="accent3" accent4="accent4" accent5="accent5" accent6="accent6" hlink="hlink" folHlink="folHlink"/>
  <p:notesStyle>
    <a:lvl1pPr marL="0" algn="l" defTabSz="767951" rtl="0" eaLnBrk="1" latinLnBrk="0" hangingPunct="1">
      <a:defRPr sz="1008" kern="1200">
        <a:solidFill>
          <a:schemeClr val="tx1"/>
        </a:solidFill>
        <a:latin typeface="+mn-lt"/>
        <a:ea typeface="+mn-ea"/>
        <a:cs typeface="+mn-cs"/>
      </a:defRPr>
    </a:lvl1pPr>
    <a:lvl2pPr marL="383976" algn="l" defTabSz="767951" rtl="0" eaLnBrk="1" latinLnBrk="0" hangingPunct="1">
      <a:defRPr sz="1008" kern="1200">
        <a:solidFill>
          <a:schemeClr val="tx1"/>
        </a:solidFill>
        <a:latin typeface="+mn-lt"/>
        <a:ea typeface="+mn-ea"/>
        <a:cs typeface="+mn-cs"/>
      </a:defRPr>
    </a:lvl2pPr>
    <a:lvl3pPr marL="767951" algn="l" defTabSz="767951" rtl="0" eaLnBrk="1" latinLnBrk="0" hangingPunct="1">
      <a:defRPr sz="1008" kern="1200">
        <a:solidFill>
          <a:schemeClr val="tx1"/>
        </a:solidFill>
        <a:latin typeface="+mn-lt"/>
        <a:ea typeface="+mn-ea"/>
        <a:cs typeface="+mn-cs"/>
      </a:defRPr>
    </a:lvl3pPr>
    <a:lvl4pPr marL="1151927" algn="l" defTabSz="767951" rtl="0" eaLnBrk="1" latinLnBrk="0" hangingPunct="1">
      <a:defRPr sz="1008" kern="1200">
        <a:solidFill>
          <a:schemeClr val="tx1"/>
        </a:solidFill>
        <a:latin typeface="+mn-lt"/>
        <a:ea typeface="+mn-ea"/>
        <a:cs typeface="+mn-cs"/>
      </a:defRPr>
    </a:lvl4pPr>
    <a:lvl5pPr marL="1535903" algn="l" defTabSz="767951" rtl="0" eaLnBrk="1" latinLnBrk="0" hangingPunct="1">
      <a:defRPr sz="1008" kern="1200">
        <a:solidFill>
          <a:schemeClr val="tx1"/>
        </a:solidFill>
        <a:latin typeface="+mn-lt"/>
        <a:ea typeface="+mn-ea"/>
        <a:cs typeface="+mn-cs"/>
      </a:defRPr>
    </a:lvl5pPr>
    <a:lvl6pPr marL="1919879" algn="l" defTabSz="767951" rtl="0" eaLnBrk="1" latinLnBrk="0" hangingPunct="1">
      <a:defRPr sz="1008" kern="1200">
        <a:solidFill>
          <a:schemeClr val="tx1"/>
        </a:solidFill>
        <a:latin typeface="+mn-lt"/>
        <a:ea typeface="+mn-ea"/>
        <a:cs typeface="+mn-cs"/>
      </a:defRPr>
    </a:lvl6pPr>
    <a:lvl7pPr marL="2303854" algn="l" defTabSz="767951" rtl="0" eaLnBrk="1" latinLnBrk="0" hangingPunct="1">
      <a:defRPr sz="1008" kern="1200">
        <a:solidFill>
          <a:schemeClr val="tx1"/>
        </a:solidFill>
        <a:latin typeface="+mn-lt"/>
        <a:ea typeface="+mn-ea"/>
        <a:cs typeface="+mn-cs"/>
      </a:defRPr>
    </a:lvl7pPr>
    <a:lvl8pPr marL="2687830" algn="l" defTabSz="767951" rtl="0" eaLnBrk="1" latinLnBrk="0" hangingPunct="1">
      <a:defRPr sz="1008" kern="1200">
        <a:solidFill>
          <a:schemeClr val="tx1"/>
        </a:solidFill>
        <a:latin typeface="+mn-lt"/>
        <a:ea typeface="+mn-ea"/>
        <a:cs typeface="+mn-cs"/>
      </a:defRPr>
    </a:lvl8pPr>
    <a:lvl9pPr marL="3071806" algn="l" defTabSz="767951" rtl="0" eaLnBrk="1" latinLnBrk="0" hangingPunct="1">
      <a:defRPr sz="10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7AC2AD96-5BFA-ED41-B2D6-EA2206C51099}" type="slidenum">
              <a:rPr lang="en-US" smtClean="0"/>
              <a:t>1</a:t>
            </a:fld>
            <a:endParaRPr lang="en-US"/>
          </a:p>
        </p:txBody>
      </p:sp>
    </p:spTree>
    <p:extLst>
      <p:ext uri="{BB962C8B-B14F-4D97-AF65-F5344CB8AC3E}">
        <p14:creationId xmlns:p14="http://schemas.microsoft.com/office/powerpoint/2010/main" val="2527304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8AA2A205-4CB9-49AD-80BC-A2F74D84CB5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1pPr>
            <a:lvl2pPr marL="757066" indent="-291179"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2pPr>
            <a:lvl3pPr marL="1164717" indent="-232943"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3pPr>
            <a:lvl4pPr marL="1630604" indent="-232943"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4pPr>
            <a:lvl5pPr marL="2096491" indent="-232943"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5pPr>
            <a:lvl6pPr marL="2562377"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6pPr>
            <a:lvl7pPr marL="3028264"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7pPr>
            <a:lvl8pPr marL="3494151"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8pPr>
            <a:lvl9pPr marL="3960038"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defRPr/>
            </a:pPr>
            <a:fld id="{4EB329EC-88E9-455D-B4B1-6120F6C26B81}" type="slidenum">
              <a:rPr lang="en-US" altLang="en-US" sz="1000">
                <a:solidFill>
                  <a:srgbClr val="000000"/>
                </a:solidFill>
              </a:rPr>
              <a:pPr fontAlgn="base">
                <a:lnSpc>
                  <a:spcPct val="100000"/>
                </a:lnSpc>
                <a:spcBef>
                  <a:spcPct val="0"/>
                </a:spcBef>
                <a:spcAft>
                  <a:spcPct val="0"/>
                </a:spcAft>
                <a:defRPr/>
              </a:pPr>
              <a:t>10</a:t>
            </a:fld>
            <a:endParaRPr lang="en-US" altLang="en-US" sz="1000">
              <a:solidFill>
                <a:srgbClr val="000000"/>
              </a:solidFill>
            </a:endParaRPr>
          </a:p>
        </p:txBody>
      </p:sp>
      <p:sp>
        <p:nvSpPr>
          <p:cNvPr id="40963" name="Rectangle 2">
            <a:extLst>
              <a:ext uri="{FF2B5EF4-FFF2-40B4-BE49-F238E27FC236}">
                <a16:creationId xmlns:a16="http://schemas.microsoft.com/office/drawing/2014/main" id="{68DCFCD3-FC73-4CAF-8FFD-3E2181D5EDC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77DDCEB7-B2B6-414B-859E-F2DA8134DB8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82542">
              <a:defRPr/>
            </a:pPr>
            <a:r>
              <a:rPr lang="en-US" sz="1000" b="1" dirty="0">
                <a:cs typeface="Calibri"/>
              </a:rPr>
              <a:t>Talking Points:</a:t>
            </a:r>
          </a:p>
          <a:p>
            <a:endParaRPr lang="en-US" b="1" dirty="0"/>
          </a:p>
          <a:p>
            <a:pPr marL="171450" indent="-171450" defTabSz="782542">
              <a:buFont typeface="Arial" panose="020B0604020202020204" pitchFamily="34" charset="0"/>
              <a:buChar char="•"/>
              <a:defRPr/>
            </a:pPr>
            <a:r>
              <a:rPr lang="en-US" sz="1000" b="1" dirty="0"/>
              <a:t>CDI is short for Certified Deaf Interpreters. </a:t>
            </a:r>
            <a:r>
              <a:rPr lang="en-US" sz="1000" b="1" dirty="0">
                <a:latin typeface="Avenir Next LT Pro Light"/>
              </a:rPr>
              <a:t>A CDI knows both American Sign Language (ASL) as well as how to communicate using signs that a deaf person who does not know ASL may use.</a:t>
            </a:r>
          </a:p>
          <a:p>
            <a:pPr marL="171450" indent="-171450" defTabSz="782542">
              <a:buFont typeface="Arial" panose="020B0604020202020204" pitchFamily="34" charset="0"/>
              <a:buChar char="•"/>
              <a:defRPr/>
            </a:pPr>
            <a:endParaRPr lang="en-US" b="1" dirty="0">
              <a:latin typeface="Avenir Next LT Pro Light"/>
            </a:endParaRPr>
          </a:p>
          <a:p>
            <a:endParaRPr lang="en-US" b="1" dirty="0"/>
          </a:p>
          <a:p>
            <a:pPr marL="231140" indent="-231140">
              <a:lnSpc>
                <a:spcPct val="150000"/>
              </a:lnSpc>
              <a:buFont typeface="Arial" panose="020B0604020202020204" pitchFamily="34" charset="0"/>
              <a:buChar char="•"/>
            </a:pPr>
            <a:r>
              <a:rPr lang="en-US" sz="1000" b="1" dirty="0">
                <a:latin typeface="Avenir Next LT Pro Light"/>
              </a:rPr>
              <a:t>Although this service may not be used regularly, CDIs are available through the iPad and the virtual visit platform. </a:t>
            </a:r>
          </a:p>
          <a:p>
            <a:pPr marL="231326" indent="-231326">
              <a:lnSpc>
                <a:spcPct val="150000"/>
              </a:lnSpc>
            </a:pPr>
            <a:endParaRPr lang="en-US" sz="1000" dirty="0">
              <a:latin typeface="Avenir Next LT Pro Light" panose="020B0304020202020204" pitchFamily="34" charset="0"/>
            </a:endParaRPr>
          </a:p>
          <a:p>
            <a:pPr marL="231140" indent="-231140">
              <a:lnSpc>
                <a:spcPct val="150000"/>
              </a:lnSpc>
            </a:pPr>
            <a:endParaRPr lang="en-US" altLang="en-US" sz="1000" b="0" i="0" dirty="0">
              <a:latin typeface="Arial"/>
              <a:cs typeface="Arial"/>
            </a:endParaRPr>
          </a:p>
        </p:txBody>
      </p:sp>
    </p:spTree>
    <p:extLst>
      <p:ext uri="{BB962C8B-B14F-4D97-AF65-F5344CB8AC3E}">
        <p14:creationId xmlns:p14="http://schemas.microsoft.com/office/powerpoint/2010/main" val="387862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047BDE8-F55C-4C87-B1B0-CE7D40FA202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1pPr>
            <a:lvl2pPr marL="757066" indent="-291179"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2pPr>
            <a:lvl3pPr marL="1164717" indent="-232943"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3pPr>
            <a:lvl4pPr marL="1630604" indent="-232943"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4pPr>
            <a:lvl5pPr marL="2096491" indent="-232943"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5pPr>
            <a:lvl6pPr marL="2562377"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6pPr>
            <a:lvl7pPr marL="3028264"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7pPr>
            <a:lvl8pPr marL="3494151"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8pPr>
            <a:lvl9pPr marL="3960038"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defRPr/>
            </a:pPr>
            <a:fld id="{92A90179-D4A2-4D18-A1BB-D1B2D7C484EC}" type="slidenum">
              <a:rPr lang="en-US" altLang="en-US" sz="1000">
                <a:solidFill>
                  <a:srgbClr val="000000"/>
                </a:solidFill>
              </a:rPr>
              <a:pPr fontAlgn="base">
                <a:lnSpc>
                  <a:spcPct val="100000"/>
                </a:lnSpc>
                <a:spcBef>
                  <a:spcPct val="0"/>
                </a:spcBef>
                <a:spcAft>
                  <a:spcPct val="0"/>
                </a:spcAft>
                <a:defRPr/>
              </a:pPr>
              <a:t>11</a:t>
            </a:fld>
            <a:endParaRPr lang="en-US" altLang="en-US" sz="1000">
              <a:solidFill>
                <a:srgbClr val="000000"/>
              </a:solidFill>
            </a:endParaRPr>
          </a:p>
        </p:txBody>
      </p:sp>
      <p:sp>
        <p:nvSpPr>
          <p:cNvPr id="22531" name="Rectangle 2">
            <a:extLst>
              <a:ext uri="{FF2B5EF4-FFF2-40B4-BE49-F238E27FC236}">
                <a16:creationId xmlns:a16="http://schemas.microsoft.com/office/drawing/2014/main" id="{2A8761C5-9F86-4D45-8887-891ED459B43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B274F258-4BD7-453F-926E-EB19A43552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82542">
              <a:defRPr/>
            </a:pPr>
            <a:r>
              <a:rPr lang="en-US" altLang="en-US" sz="1100" b="1">
                <a:latin typeface="Arial" panose="020B0604020202020204" pitchFamily="34" charset="0"/>
                <a:cs typeface="Arial" panose="020B0604020202020204" pitchFamily="34" charset="0"/>
              </a:rPr>
              <a:t>Talking Points:</a:t>
            </a:r>
          </a:p>
          <a:p>
            <a:pPr defTabSz="782542">
              <a:defRPr/>
            </a:pPr>
            <a:endParaRPr lang="en-US" altLang="en-US" sz="1100" b="1">
              <a:latin typeface="Arial" panose="020B0604020202020204" pitchFamily="34" charset="0"/>
              <a:cs typeface="Arial" panose="020B0604020202020204" pitchFamily="34" charset="0"/>
            </a:endParaRPr>
          </a:p>
          <a:p>
            <a:pPr defTabSz="782542">
              <a:defRPr/>
            </a:pPr>
            <a:r>
              <a:rPr lang="en-US" altLang="en-US" sz="1100" b="1">
                <a:latin typeface="Arial" panose="020B0604020202020204" pitchFamily="34" charset="0"/>
                <a:cs typeface="Arial" panose="020B0604020202020204" pitchFamily="34" charset="0"/>
              </a:rPr>
              <a:t>Read slide.</a:t>
            </a: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a:cs typeface="Calibri"/>
              </a:rPr>
              <a:t>Talking Points:</a:t>
            </a:r>
            <a:endParaRPr lang="en-US" sz="1600" b="1">
              <a:solidFill>
                <a:srgbClr val="0E101A"/>
              </a:solidFill>
              <a:effectLst/>
            </a:endParaRPr>
          </a:p>
          <a:p>
            <a:pPr>
              <a:spcBef>
                <a:spcPts val="0"/>
              </a:spcBef>
              <a:spcAft>
                <a:spcPts val="0"/>
              </a:spcAft>
            </a:pPr>
            <a:endParaRPr lang="en-US" sz="1600" b="1">
              <a:solidFill>
                <a:srgbClr val="0E101A"/>
              </a:solidFill>
              <a:effectLst/>
            </a:endParaRPr>
          </a:p>
          <a:p>
            <a:pPr>
              <a:spcBef>
                <a:spcPts val="0"/>
              </a:spcBef>
              <a:spcAft>
                <a:spcPts val="0"/>
              </a:spcAft>
            </a:pPr>
            <a:r>
              <a:rPr lang="en-US" sz="1600" b="1">
                <a:solidFill>
                  <a:srgbClr val="0E101A"/>
                </a:solidFill>
                <a:effectLst/>
              </a:rPr>
              <a:t>Why is creating a HARD STOP important? </a:t>
            </a:r>
          </a:p>
          <a:p>
            <a:pPr>
              <a:spcBef>
                <a:spcPts val="0"/>
              </a:spcBef>
              <a:spcAft>
                <a:spcPts val="0"/>
              </a:spcAft>
            </a:pPr>
            <a:r>
              <a:rPr lang="en-US" sz="1600" b="1">
                <a:solidFill>
                  <a:srgbClr val="0E101A"/>
                </a:solidFill>
                <a:effectLst/>
              </a:rPr>
              <a:t>Creating a HARD STOP in the member’s chart will ensure we properly document the use of interpreting services.</a:t>
            </a:r>
            <a:endParaRPr lang="en-US" sz="1600">
              <a:solidFill>
                <a:srgbClr val="0E101A"/>
              </a:solidFill>
              <a:effectLst/>
            </a:endParaRPr>
          </a:p>
          <a:p>
            <a:pPr>
              <a:spcBef>
                <a:spcPts val="0"/>
              </a:spcBef>
              <a:spcAft>
                <a:spcPts val="0"/>
              </a:spcAft>
            </a:pPr>
            <a:endParaRPr lang="en-US" sz="1600">
              <a:solidFill>
                <a:srgbClr val="0E101A"/>
              </a:solidFill>
              <a:effectLst/>
            </a:endParaRPr>
          </a:p>
          <a:p>
            <a:pPr>
              <a:spcBef>
                <a:spcPts val="0"/>
              </a:spcBef>
              <a:spcAft>
                <a:spcPts val="0"/>
              </a:spcAft>
            </a:pPr>
            <a:r>
              <a:rPr lang="en-US" sz="1600" b="1">
                <a:solidFill>
                  <a:srgbClr val="0E101A"/>
                </a:solidFill>
                <a:effectLst/>
              </a:rPr>
              <a:t>Read slide points (1 &amp; 2).</a:t>
            </a:r>
            <a:br>
              <a:rPr lang="en-US" sz="1600">
                <a:solidFill>
                  <a:srgbClr val="0E101A"/>
                </a:solidFill>
                <a:effectLst/>
              </a:rPr>
            </a:br>
            <a:endParaRPr lang="en-US" sz="1600">
              <a:solidFill>
                <a:srgbClr val="0E101A"/>
              </a:solidFill>
              <a:effectLst/>
            </a:endParaRPr>
          </a:p>
          <a:p>
            <a:pPr>
              <a:spcBef>
                <a:spcPts val="0"/>
              </a:spcBef>
              <a:spcAft>
                <a:spcPts val="0"/>
              </a:spcAft>
            </a:pPr>
            <a:r>
              <a:rPr lang="en-US" sz="1600">
                <a:solidFill>
                  <a:srgbClr val="0E101A"/>
                </a:solidFill>
                <a:effectLst/>
              </a:rPr>
              <a:t> </a:t>
            </a:r>
          </a:p>
          <a:p>
            <a:endParaRPr lang="en-US" sz="1000" b="1">
              <a:cs typeface="Calibri"/>
            </a:endParaRPr>
          </a:p>
          <a:p>
            <a:pPr marL="171450" indent="-171450">
              <a:buFont typeface="Arial" panose="020B0604020202020204" pitchFamily="34" charset="0"/>
              <a:buChar char="•"/>
            </a:pPr>
            <a:endParaRPr lang="en-US" sz="1000" b="0">
              <a:cs typeface="Calibri"/>
            </a:endParaRPr>
          </a:p>
          <a:p>
            <a:endParaRPr lang="en-US" sz="1000" b="1">
              <a:cs typeface="Calibri"/>
            </a:endParaRPr>
          </a:p>
        </p:txBody>
      </p:sp>
      <p:sp>
        <p:nvSpPr>
          <p:cNvPr id="4" name="Slide Number Placeholder 3"/>
          <p:cNvSpPr>
            <a:spLocks noGrp="1"/>
          </p:cNvSpPr>
          <p:nvPr>
            <p:ph type="sldNum" sz="quarter" idx="5"/>
          </p:nvPr>
        </p:nvSpPr>
        <p:spPr/>
        <p:txBody>
          <a:bodyPr/>
          <a:lstStyle/>
          <a:p>
            <a:pPr defTabSz="782542">
              <a:defRPr/>
            </a:pPr>
            <a:fld id="{7AC2AD96-5BFA-ED41-B2D6-EA2206C51099}" type="slidenum">
              <a:rPr lang="en-US">
                <a:solidFill>
                  <a:prstClr val="black"/>
                </a:solidFill>
                <a:latin typeface="Calibri" panose="020F0502020204030204"/>
              </a:rPr>
              <a:pPr defTabSz="782542">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1956220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a:cs typeface="Calibri"/>
              </a:rPr>
              <a:t>Talking Points:</a:t>
            </a:r>
          </a:p>
          <a:p>
            <a:endParaRPr lang="en-US" sz="1000" b="1">
              <a:cs typeface="Calibri"/>
            </a:endParaRPr>
          </a:p>
          <a:p>
            <a:r>
              <a:rPr lang="en-US" sz="1600" b="1">
                <a:solidFill>
                  <a:srgbClr val="0E101A"/>
                </a:solidFill>
                <a:effectLst/>
              </a:rPr>
              <a:t>There are two ways to access the Language Assistance Questionnaire. </a:t>
            </a:r>
          </a:p>
          <a:p>
            <a:endParaRPr lang="en-US" sz="1600" b="1">
              <a:solidFill>
                <a:srgbClr val="0E101A"/>
              </a:solidFill>
              <a:effectLst/>
            </a:endParaRPr>
          </a:p>
          <a:p>
            <a:r>
              <a:rPr lang="en-US" sz="1600" b="1">
                <a:solidFill>
                  <a:srgbClr val="0E101A"/>
                </a:solidFill>
                <a:effectLst/>
              </a:rPr>
              <a:t>1- Is to click on the Priority Questions.</a:t>
            </a:r>
          </a:p>
          <a:p>
            <a:r>
              <a:rPr lang="en-US" sz="1600" b="1">
                <a:solidFill>
                  <a:srgbClr val="0E101A"/>
                </a:solidFill>
                <a:effectLst/>
              </a:rPr>
              <a:t>2- Is to click on Questionnaire on the top ribbon tab. </a:t>
            </a:r>
          </a:p>
          <a:p>
            <a:endParaRPr lang="en-US" sz="1600" b="1">
              <a:solidFill>
                <a:srgbClr val="0E101A"/>
              </a:solidFill>
              <a:effectLst/>
            </a:endParaRPr>
          </a:p>
          <a:p>
            <a:r>
              <a:rPr lang="en-US" sz="1600" b="1">
                <a:solidFill>
                  <a:srgbClr val="0E101A"/>
                </a:solidFill>
                <a:effectLst/>
              </a:rPr>
              <a:t>These are the only acceptable methods for capturing the use of interpreting services.</a:t>
            </a:r>
            <a:endParaRPr lang="en-US" sz="1000" b="1">
              <a:cs typeface="Calibri"/>
            </a:endParaRPr>
          </a:p>
        </p:txBody>
      </p:sp>
      <p:sp>
        <p:nvSpPr>
          <p:cNvPr id="4" name="Slide Number Placeholder 3"/>
          <p:cNvSpPr>
            <a:spLocks noGrp="1"/>
          </p:cNvSpPr>
          <p:nvPr>
            <p:ph type="sldNum" sz="quarter" idx="5"/>
          </p:nvPr>
        </p:nvSpPr>
        <p:spPr/>
        <p:txBody>
          <a:bodyPr/>
          <a:lstStyle/>
          <a:p>
            <a:pPr marL="0" marR="0" lvl="0" indent="0" algn="r" defTabSz="782542"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825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383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a:cs typeface="Calibri"/>
              </a:rPr>
              <a:t>Talking Points:</a:t>
            </a:r>
          </a:p>
          <a:p>
            <a:endParaRPr lang="en-US" sz="1000" b="1">
              <a:cs typeface="Calibri"/>
            </a:endParaRPr>
          </a:p>
          <a:p>
            <a:pPr marL="0" indent="0">
              <a:buFont typeface="Arial"/>
              <a:buNone/>
            </a:pPr>
            <a:r>
              <a:rPr lang="en-US" sz="1600" b="1">
                <a:solidFill>
                  <a:srgbClr val="0E101A"/>
                </a:solidFill>
                <a:effectLst/>
              </a:rPr>
              <a:t>Once you have accessed the Language Assistance Questionnaire, you must document using option 4, Contracted interpreter. </a:t>
            </a:r>
          </a:p>
          <a:p>
            <a:pPr marL="0" indent="0">
              <a:buFont typeface="Arial"/>
              <a:buNone/>
            </a:pPr>
            <a:r>
              <a:rPr lang="en-US" sz="1600" b="1">
                <a:solidFill>
                  <a:srgbClr val="0E101A"/>
                </a:solidFill>
                <a:effectLst/>
              </a:rPr>
              <a:t>Use the Search icon to display the drop-down menu. </a:t>
            </a:r>
          </a:p>
          <a:p>
            <a:pPr marL="0" indent="0">
              <a:buFont typeface="Arial"/>
              <a:buNone/>
            </a:pPr>
            <a:endParaRPr lang="en-US" sz="1600" b="1">
              <a:solidFill>
                <a:srgbClr val="0E101A"/>
              </a:solidFill>
              <a:effectLst/>
            </a:endParaRPr>
          </a:p>
          <a:p>
            <a:pPr marL="285750" indent="-285750">
              <a:buFont typeface="Arial" panose="020B0604020202020204" pitchFamily="34" charset="0"/>
              <a:buChar char="•"/>
            </a:pPr>
            <a:r>
              <a:rPr lang="en-US" sz="1600" b="1">
                <a:solidFill>
                  <a:srgbClr val="0E101A"/>
                </a:solidFill>
                <a:effectLst/>
              </a:rPr>
              <a:t>If an in-person interpreter was used, select “In-Person.</a:t>
            </a:r>
          </a:p>
          <a:p>
            <a:pPr marL="285750" indent="-285750">
              <a:buFont typeface="Arial" panose="020B0604020202020204" pitchFamily="34" charset="0"/>
              <a:buChar char="•"/>
            </a:pPr>
            <a:endParaRPr lang="en-US" sz="1600" b="1">
              <a:solidFill>
                <a:srgbClr val="0E101A"/>
              </a:solidFill>
              <a:effectLst/>
            </a:endParaRPr>
          </a:p>
          <a:p>
            <a:pPr marL="285750" indent="-285750">
              <a:buFont typeface="Arial" panose="020B0604020202020204" pitchFamily="34" charset="0"/>
              <a:buChar char="•"/>
            </a:pPr>
            <a:r>
              <a:rPr lang="en-US" sz="1600" b="1">
                <a:solidFill>
                  <a:srgbClr val="0E101A"/>
                </a:solidFill>
                <a:effectLst/>
              </a:rPr>
              <a:t>If Video Remote Interpreting services were used, you would select “Video.” In the Comment section, you must document the interpreter’s name and ID number. </a:t>
            </a:r>
          </a:p>
          <a:p>
            <a:pPr marL="285750" indent="-285750">
              <a:buFont typeface="Arial" panose="020B0604020202020204" pitchFamily="34" charset="0"/>
              <a:buChar char="•"/>
            </a:pPr>
            <a:endParaRPr lang="en-US" sz="1600" b="1">
              <a:solidFill>
                <a:srgbClr val="0E101A"/>
              </a:solidFill>
              <a:effectLst/>
            </a:endParaRPr>
          </a:p>
          <a:p>
            <a:pPr marL="285750" indent="-285750">
              <a:buFont typeface="Arial" panose="020B0604020202020204" pitchFamily="34" charset="0"/>
              <a:buChar char="•"/>
            </a:pPr>
            <a:r>
              <a:rPr lang="en-US" sz="1600" b="1">
                <a:solidFill>
                  <a:srgbClr val="0E101A"/>
                </a:solidFill>
                <a:effectLst/>
              </a:rPr>
              <a:t>If a Relative or Friend was the interpreter, you must document their name and relation in the Comment section. Please use option 6 to document a Relative or Friend.</a:t>
            </a:r>
            <a:endParaRPr lang="en-US" sz="1000" b="1">
              <a:cs typeface="Calibri"/>
            </a:endParaRPr>
          </a:p>
        </p:txBody>
      </p:sp>
      <p:sp>
        <p:nvSpPr>
          <p:cNvPr id="4" name="Slide Number Placeholder 3"/>
          <p:cNvSpPr>
            <a:spLocks noGrp="1"/>
          </p:cNvSpPr>
          <p:nvPr>
            <p:ph type="sldNum" sz="quarter" idx="5"/>
          </p:nvPr>
        </p:nvSpPr>
        <p:spPr/>
        <p:txBody>
          <a:bodyPr/>
          <a:lstStyle/>
          <a:p>
            <a:pPr marL="0" marR="0" lvl="0" indent="0" algn="r" defTabSz="782542"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825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685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p>
          <a:p>
            <a:endParaRPr lang="en-US" b="0">
              <a:solidFill>
                <a:srgbClr val="0E101A"/>
              </a:solidFill>
              <a:effectLst/>
            </a:endParaRPr>
          </a:p>
          <a:p>
            <a:r>
              <a:rPr lang="en-US" b="1">
                <a:solidFill>
                  <a:srgbClr val="0E101A"/>
                </a:solidFill>
                <a:effectLst/>
              </a:rPr>
              <a:t>Sometimes a patient will refuse interpreting services after you have offered them. </a:t>
            </a:r>
          </a:p>
          <a:p>
            <a:endParaRPr lang="en-US" b="1">
              <a:solidFill>
                <a:srgbClr val="0E101A"/>
              </a:solidFill>
              <a:effectLst/>
            </a:endParaRPr>
          </a:p>
          <a:p>
            <a:r>
              <a:rPr lang="en-US" b="1">
                <a:solidFill>
                  <a:srgbClr val="0E101A"/>
                </a:solidFill>
                <a:effectLst/>
              </a:rPr>
              <a:t>If a patient refuses interpreting services, you must document their refusal with option 5. </a:t>
            </a:r>
          </a:p>
          <a:p>
            <a:pPr>
              <a:spcBef>
                <a:spcPts val="0"/>
              </a:spcBef>
              <a:spcAft>
                <a:spcPts val="0"/>
              </a:spcAft>
            </a:pPr>
            <a:endParaRPr lang="en-US" b="1">
              <a:solidFill>
                <a:srgbClr val="0E101A"/>
              </a:solidFill>
              <a:effectLst/>
            </a:endParaRPr>
          </a:p>
          <a:p>
            <a:pPr>
              <a:spcBef>
                <a:spcPts val="0"/>
              </a:spcBef>
              <a:spcAft>
                <a:spcPts val="0"/>
              </a:spcAft>
            </a:pPr>
            <a:r>
              <a:rPr lang="en-US" b="1">
                <a:solidFill>
                  <a:srgbClr val="0E101A"/>
                </a:solidFill>
                <a:effectLst/>
              </a:rPr>
              <a:t>Use the SEARCH icon to display a drop-down menu and select YES. </a:t>
            </a:r>
          </a:p>
          <a:p>
            <a:pPr>
              <a:spcBef>
                <a:spcPts val="0"/>
              </a:spcBef>
              <a:spcAft>
                <a:spcPts val="0"/>
              </a:spcAft>
            </a:pPr>
            <a:endParaRPr lang="en-US" b="1">
              <a:solidFill>
                <a:srgbClr val="0E101A"/>
              </a:solidFill>
              <a:effectLst/>
            </a:endParaRPr>
          </a:p>
          <a:p>
            <a:pPr>
              <a:spcBef>
                <a:spcPts val="0"/>
              </a:spcBef>
              <a:spcAft>
                <a:spcPts val="0"/>
              </a:spcAft>
            </a:pPr>
            <a:r>
              <a:rPr lang="en-US" b="1">
                <a:solidFill>
                  <a:srgbClr val="0E101A"/>
                </a:solidFill>
                <a:effectLst/>
              </a:rPr>
              <a:t>Remember, even if a patient refuses interpreting service, the Physician may still use them to ensure effective communication.</a:t>
            </a:r>
          </a:p>
        </p:txBody>
      </p:sp>
      <p:sp>
        <p:nvSpPr>
          <p:cNvPr id="4" name="Slide Number Placeholder 3"/>
          <p:cNvSpPr>
            <a:spLocks noGrp="1"/>
          </p:cNvSpPr>
          <p:nvPr>
            <p:ph type="sldNum" sz="quarter" idx="5"/>
          </p:nvPr>
        </p:nvSpPr>
        <p:spPr/>
        <p:txBody>
          <a:bodyPr/>
          <a:lstStyle/>
          <a:p>
            <a:pPr marL="0" marR="0" lvl="0" indent="0" algn="r" defTabSz="782542"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8254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026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p>
          <a:p>
            <a:endParaRPr lang="en-US" b="1"/>
          </a:p>
          <a:p>
            <a:pPr marL="0" indent="0">
              <a:buFont typeface="Arial" panose="020B0604020202020204" pitchFamily="34" charset="0"/>
              <a:buNone/>
            </a:pPr>
            <a:r>
              <a:rPr lang="en-US" b="1">
                <a:solidFill>
                  <a:srgbClr val="0E101A"/>
                </a:solidFill>
                <a:effectLst/>
              </a:rPr>
              <a:t>There are times when a member might have a special request for interpreting services. We must make every attempt to honor those requests. </a:t>
            </a:r>
          </a:p>
          <a:p>
            <a:pPr marL="0" indent="0">
              <a:buFont typeface="Arial" panose="020B0604020202020204" pitchFamily="34" charset="0"/>
              <a:buNone/>
            </a:pPr>
            <a:endParaRPr lang="en-US" b="1">
              <a:solidFill>
                <a:srgbClr val="0E101A"/>
              </a:solidFill>
              <a:effectLst/>
            </a:endParaRPr>
          </a:p>
          <a:p>
            <a:pPr marL="0" indent="0">
              <a:buFont typeface="Arial" panose="020B0604020202020204" pitchFamily="34" charset="0"/>
              <a:buNone/>
            </a:pPr>
            <a:r>
              <a:rPr lang="en-US" b="1">
                <a:solidFill>
                  <a:srgbClr val="0E101A"/>
                </a:solidFill>
                <a:effectLst/>
              </a:rPr>
              <a:t>To document those special requests, open the member’s chart and then open the Appointment Tab. </a:t>
            </a:r>
          </a:p>
          <a:p>
            <a:pPr marL="0" indent="0">
              <a:buFont typeface="Arial" panose="020B0604020202020204" pitchFamily="34" charset="0"/>
              <a:buNone/>
            </a:pPr>
            <a:endParaRPr lang="en-US" b="1">
              <a:solidFill>
                <a:srgbClr val="0E101A"/>
              </a:solidFill>
              <a:effectLst/>
            </a:endParaRPr>
          </a:p>
          <a:p>
            <a:pPr marL="0" indent="0">
              <a:buFont typeface="Arial" panose="020B0604020202020204" pitchFamily="34" charset="0"/>
              <a:buNone/>
            </a:pPr>
            <a:r>
              <a:rPr lang="en-US" b="1">
                <a:solidFill>
                  <a:srgbClr val="0E101A"/>
                </a:solidFill>
                <a:effectLst/>
              </a:rPr>
              <a:t>Click on Demographics and scroll to the bottom of the page to display Additional Demographics and locate Permanent Comments. </a:t>
            </a:r>
          </a:p>
          <a:p>
            <a:pPr marL="0" indent="0">
              <a:buFont typeface="Arial" panose="020B0604020202020204" pitchFamily="34" charset="0"/>
              <a:buNone/>
            </a:pPr>
            <a:endParaRPr lang="en-US" b="1">
              <a:solidFill>
                <a:srgbClr val="0E101A"/>
              </a:solidFill>
              <a:effectLst/>
            </a:endParaRPr>
          </a:p>
          <a:p>
            <a:pPr marL="0" indent="0">
              <a:buFont typeface="Arial" panose="020B0604020202020204" pitchFamily="34" charset="0"/>
              <a:buNone/>
            </a:pPr>
            <a:r>
              <a:rPr lang="en-US" b="1">
                <a:solidFill>
                  <a:srgbClr val="0E101A"/>
                </a:solidFill>
                <a:effectLst/>
              </a:rPr>
              <a:t>You can free type the special request in Permanent Comments. </a:t>
            </a:r>
          </a:p>
          <a:p>
            <a:pPr marL="0" indent="0">
              <a:buFont typeface="Arial" panose="020B0604020202020204" pitchFamily="34" charset="0"/>
              <a:buNone/>
            </a:pPr>
            <a:endParaRPr lang="en-US" b="1">
              <a:solidFill>
                <a:srgbClr val="0E101A"/>
              </a:solidFill>
              <a:effectLst/>
            </a:endParaRPr>
          </a:p>
          <a:p>
            <a:pPr marL="0" indent="0">
              <a:buFont typeface="Arial" panose="020B0604020202020204" pitchFamily="34" charset="0"/>
              <a:buNone/>
            </a:pPr>
            <a:r>
              <a:rPr lang="en-US" b="1">
                <a:solidFill>
                  <a:srgbClr val="0E101A"/>
                </a:solidFill>
                <a:effectLst/>
              </a:rPr>
              <a:t>Also, the Appointment Center looks at the Permanent Comments when booking an interpreter and tries to honor those requests. </a:t>
            </a:r>
          </a:p>
          <a:p>
            <a:pPr marL="0" indent="0">
              <a:buFont typeface="Arial" panose="020B0604020202020204" pitchFamily="34" charset="0"/>
              <a:buNone/>
            </a:pPr>
            <a:r>
              <a:rPr lang="en-US" b="1">
                <a:solidFill>
                  <a:srgbClr val="0E101A"/>
                </a:solidFill>
                <a:effectLst/>
              </a:rPr>
              <a:t>Although we cannot guarantee the request will be honored, the Appointment Center will document they have attempted to fulfill the request</a:t>
            </a:r>
            <a:r>
              <a:rPr lang="en-US" b="0">
                <a:solidFill>
                  <a:srgbClr val="0E101A"/>
                </a:solidFill>
                <a:effectLst/>
              </a:rPr>
              <a:t>.</a:t>
            </a:r>
            <a:r>
              <a:rPr lang="en-US" b="0"/>
              <a:t> </a:t>
            </a:r>
          </a:p>
        </p:txBody>
      </p:sp>
      <p:sp>
        <p:nvSpPr>
          <p:cNvPr id="4" name="Slide Number Placeholder 3"/>
          <p:cNvSpPr>
            <a:spLocks noGrp="1"/>
          </p:cNvSpPr>
          <p:nvPr>
            <p:ph type="sldNum" sz="quarter" idx="5"/>
          </p:nvPr>
        </p:nvSpPr>
        <p:spPr/>
        <p:txBody>
          <a:bodyPr/>
          <a:lstStyle/>
          <a:p>
            <a:pPr marL="0" marR="0" lvl="0" indent="0" algn="r" defTabSz="782542"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8254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483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p>
          <a:p>
            <a:endParaRPr lang="en-US" b="1"/>
          </a:p>
          <a:p>
            <a:r>
              <a:rPr lang="en-US" b="1"/>
              <a:t>Read slide.</a:t>
            </a:r>
          </a:p>
        </p:txBody>
      </p:sp>
      <p:sp>
        <p:nvSpPr>
          <p:cNvPr id="4" name="Slide Number Placeholder 3"/>
          <p:cNvSpPr>
            <a:spLocks noGrp="1"/>
          </p:cNvSpPr>
          <p:nvPr>
            <p:ph type="sldNum" sz="quarter" idx="5"/>
          </p:nvPr>
        </p:nvSpPr>
        <p:spPr/>
        <p:txBody>
          <a:bodyPr/>
          <a:lstStyle/>
          <a:p>
            <a:fld id="{7AC2AD96-5BFA-ED41-B2D6-EA2206C51099}" type="slidenum">
              <a:rPr lang="en-US" smtClean="0"/>
              <a:t>17</a:t>
            </a:fld>
            <a:endParaRPr lang="en-US"/>
          </a:p>
        </p:txBody>
      </p:sp>
    </p:spTree>
    <p:extLst>
      <p:ext uri="{BB962C8B-B14F-4D97-AF65-F5344CB8AC3E}">
        <p14:creationId xmlns:p14="http://schemas.microsoft.com/office/powerpoint/2010/main" val="995895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p>
          <a:p>
            <a:endParaRPr lang="en-US" b="1"/>
          </a:p>
          <a:p>
            <a:r>
              <a:rPr lang="en-US" b="1"/>
              <a:t>If you have any additional questions, please contact the EID team.</a:t>
            </a:r>
          </a:p>
        </p:txBody>
      </p:sp>
      <p:sp>
        <p:nvSpPr>
          <p:cNvPr id="4" name="Slide Number Placeholder 3"/>
          <p:cNvSpPr>
            <a:spLocks noGrp="1"/>
          </p:cNvSpPr>
          <p:nvPr>
            <p:ph type="sldNum" sz="quarter" idx="5"/>
          </p:nvPr>
        </p:nvSpPr>
        <p:spPr/>
        <p:txBody>
          <a:bodyPr/>
          <a:lstStyle/>
          <a:p>
            <a:pPr marL="0" marR="0" lvl="0" indent="0" algn="r" defTabSz="1828891"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891"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561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D1FFBA23-2C78-44D5-B3E8-9FEC18AC6AB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1pPr>
            <a:lvl2pPr marL="757066" indent="-291179"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2pPr>
            <a:lvl3pPr marL="1164717" indent="-232943"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3pPr>
            <a:lvl4pPr marL="1630604" indent="-232943"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4pPr>
            <a:lvl5pPr marL="2096491" indent="-232943"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5pPr>
            <a:lvl6pPr marL="2562377"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6pPr>
            <a:lvl7pPr marL="3028264"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7pPr>
            <a:lvl8pPr marL="3494151"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8pPr>
            <a:lvl9pPr marL="3960038"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defRPr/>
            </a:pPr>
            <a:fld id="{0FC036ED-859D-4EAA-94EB-2C481D58D622}" type="slidenum">
              <a:rPr lang="en-US" altLang="en-US" sz="1000">
                <a:solidFill>
                  <a:srgbClr val="000000"/>
                </a:solidFill>
              </a:rPr>
              <a:pPr fontAlgn="base">
                <a:lnSpc>
                  <a:spcPct val="100000"/>
                </a:lnSpc>
                <a:spcBef>
                  <a:spcPct val="0"/>
                </a:spcBef>
                <a:spcAft>
                  <a:spcPct val="0"/>
                </a:spcAft>
                <a:defRPr/>
              </a:pPr>
              <a:t>20</a:t>
            </a:fld>
            <a:endParaRPr lang="en-US" altLang="en-US" sz="1000">
              <a:solidFill>
                <a:srgbClr val="000000"/>
              </a:solidFill>
            </a:endParaRPr>
          </a:p>
        </p:txBody>
      </p:sp>
      <p:sp>
        <p:nvSpPr>
          <p:cNvPr id="59395" name="Rectangle 2">
            <a:extLst>
              <a:ext uri="{FF2B5EF4-FFF2-40B4-BE49-F238E27FC236}">
                <a16:creationId xmlns:a16="http://schemas.microsoft.com/office/drawing/2014/main" id="{268B6C11-16CD-4EF5-971B-10E17694A28A}"/>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4A6D48A9-7CCA-4123-8655-263172AD34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82542">
              <a:defRPr/>
            </a:pPr>
            <a:r>
              <a:rPr lang="en-US" altLang="en-US" b="1">
                <a:latin typeface="Arial" panose="020B0604020202020204" pitchFamily="34" charset="0"/>
                <a:cs typeface="Arial" panose="020B0604020202020204" pitchFamily="34" charset="0"/>
              </a:rPr>
              <a:t>Talking Points:</a:t>
            </a:r>
          </a:p>
          <a:p>
            <a:pPr defTabSz="782542">
              <a:defRPr/>
            </a:pPr>
            <a:endParaRPr lang="en-US" altLang="en-US" b="1">
              <a:latin typeface="Arial" panose="020B0604020202020204" pitchFamily="34" charset="0"/>
              <a:cs typeface="Arial" panose="020B0604020202020204" pitchFamily="34" charset="0"/>
            </a:endParaRPr>
          </a:p>
          <a:p>
            <a:pPr defTabSz="782542">
              <a:defRPr/>
            </a:pPr>
            <a:r>
              <a:rPr lang="en-US" altLang="en-US" b="1">
                <a:latin typeface="Arial" panose="020B0604020202020204" pitchFamily="34" charset="0"/>
                <a:cs typeface="Arial" panose="020B0604020202020204" pitchFamily="34" charset="0"/>
              </a:rPr>
              <a:t>These are web links for important resources.</a:t>
            </a:r>
          </a:p>
          <a:p>
            <a:pPr defTabSz="782542">
              <a:defRPr/>
            </a:pPr>
            <a:endParaRPr lang="en-US" altLang="en-US" b="1">
              <a:latin typeface="Arial" panose="020B0604020202020204" pitchFamily="34" charset="0"/>
              <a:cs typeface="Arial" panose="020B0604020202020204" pitchFamily="34" charset="0"/>
            </a:endParaRPr>
          </a:p>
          <a:p>
            <a:pPr marL="171450" indent="-171450" defTabSz="782542">
              <a:buFont typeface="Arial" panose="020B0604020202020204" pitchFamily="34" charset="0"/>
              <a:buChar char="•"/>
              <a:defRPr/>
            </a:pPr>
            <a:r>
              <a:rPr lang="en-US" altLang="en-US" b="1">
                <a:latin typeface="Arial" panose="020B0604020202020204" pitchFamily="34" charset="0"/>
                <a:cs typeface="Arial" panose="020B0604020202020204" pitchFamily="34" charset="0"/>
              </a:rPr>
              <a:t>National Association of the Deaf</a:t>
            </a:r>
          </a:p>
          <a:p>
            <a:pPr marL="171450" indent="-171450" defTabSz="782542">
              <a:buFont typeface="Arial" panose="020B0604020202020204" pitchFamily="34" charset="0"/>
              <a:buChar char="•"/>
              <a:defRPr/>
            </a:pPr>
            <a:r>
              <a:rPr lang="en-US" altLang="en-US" b="1">
                <a:latin typeface="Arial" panose="020B0604020202020204" pitchFamily="34" charset="0"/>
                <a:cs typeface="Arial" panose="020B0604020202020204" pitchFamily="34" charset="0"/>
              </a:rPr>
              <a:t>Greater Los Angeles Agency of Deafness, Inc.</a:t>
            </a:r>
          </a:p>
          <a:p>
            <a:pPr marL="171450" indent="-171450" defTabSz="782542">
              <a:buFont typeface="Arial" panose="020B0604020202020204" pitchFamily="34" charset="0"/>
              <a:buChar char="•"/>
              <a:defRPr/>
            </a:pPr>
            <a:r>
              <a:rPr lang="en-US" altLang="en-US" b="1">
                <a:latin typeface="Arial" panose="020B0604020202020204" pitchFamily="34" charset="0"/>
                <a:cs typeface="Arial" panose="020B0604020202020204" pitchFamily="34" charset="0"/>
              </a:rPr>
              <a:t>Center On Deafness- Inland Empire</a:t>
            </a:r>
          </a:p>
          <a:p>
            <a:pPr marL="171450" indent="-171450" defTabSz="782542">
              <a:buFont typeface="Arial" panose="020B0604020202020204" pitchFamily="34" charset="0"/>
              <a:buChar char="•"/>
              <a:defRPr/>
            </a:pPr>
            <a:r>
              <a:rPr lang="en-US" altLang="en-US" b="1">
                <a:latin typeface="Arial" panose="020B0604020202020204" pitchFamily="34" charset="0"/>
                <a:cs typeface="Arial" panose="020B0604020202020204" pitchFamily="34" charset="0"/>
              </a:rPr>
              <a:t>Helen Keller National Center</a:t>
            </a:r>
          </a:p>
          <a:p>
            <a:pPr defTabSz="782542">
              <a:defRPr/>
            </a:pPr>
            <a:endParaRPr lang="en-US" altLang="en-US">
              <a:latin typeface="Arial" panose="020B0604020202020204" pitchFamily="34" charset="0"/>
              <a:cs typeface="Arial" panose="020B0604020202020204" pitchFamily="34" charset="0"/>
            </a:endParaRPr>
          </a:p>
          <a:p>
            <a:pPr defTabSz="782542">
              <a:defRPr/>
            </a:pPr>
            <a:endParaRPr lang="en-US" altLang="en-US">
              <a:latin typeface="Arial" panose="020B0604020202020204" pitchFamily="34" charset="0"/>
              <a:cs typeface="Arial" panose="020B0604020202020204" pitchFamily="34" charset="0"/>
            </a:endParaRPr>
          </a:p>
          <a:p>
            <a:pPr defTabSz="782542">
              <a:defRPr/>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82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7AC2AD96-5BFA-ED41-B2D6-EA2206C51099}" type="slidenum">
              <a:rPr lang="en-US" smtClean="0"/>
              <a:t>2</a:t>
            </a:fld>
            <a:endParaRPr lang="en-US"/>
          </a:p>
        </p:txBody>
      </p:sp>
    </p:spTree>
    <p:extLst>
      <p:ext uri="{BB962C8B-B14F-4D97-AF65-F5344CB8AC3E}">
        <p14:creationId xmlns:p14="http://schemas.microsoft.com/office/powerpoint/2010/main" val="2616611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D1FFBA23-2C78-44D5-B3E8-9FEC18AC6AB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1pPr>
            <a:lvl2pPr marL="757066" indent="-291179"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2pPr>
            <a:lvl3pPr marL="1164717" indent="-232943"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3pPr>
            <a:lvl4pPr marL="1630604" indent="-232943"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4pPr>
            <a:lvl5pPr marL="2096491" indent="-232943"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5pPr>
            <a:lvl6pPr marL="2562377"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6pPr>
            <a:lvl7pPr marL="3028264"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7pPr>
            <a:lvl8pPr marL="3494151"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8pPr>
            <a:lvl9pPr marL="3960038"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defRPr/>
            </a:pPr>
            <a:fld id="{0FC036ED-859D-4EAA-94EB-2C481D58D622}" type="slidenum">
              <a:rPr lang="en-US" altLang="en-US" sz="1000">
                <a:solidFill>
                  <a:srgbClr val="000000"/>
                </a:solidFill>
              </a:rPr>
              <a:pPr fontAlgn="base">
                <a:lnSpc>
                  <a:spcPct val="100000"/>
                </a:lnSpc>
                <a:spcBef>
                  <a:spcPct val="0"/>
                </a:spcBef>
                <a:spcAft>
                  <a:spcPct val="0"/>
                </a:spcAft>
                <a:defRPr/>
              </a:pPr>
              <a:t>21</a:t>
            </a:fld>
            <a:endParaRPr lang="en-US" altLang="en-US" sz="1000">
              <a:solidFill>
                <a:srgbClr val="000000"/>
              </a:solidFill>
            </a:endParaRPr>
          </a:p>
        </p:txBody>
      </p:sp>
      <p:sp>
        <p:nvSpPr>
          <p:cNvPr id="59395" name="Rectangle 2">
            <a:extLst>
              <a:ext uri="{FF2B5EF4-FFF2-40B4-BE49-F238E27FC236}">
                <a16:creationId xmlns:a16="http://schemas.microsoft.com/office/drawing/2014/main" id="{268B6C11-16CD-4EF5-971B-10E17694A28A}"/>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4A6D48A9-7CCA-4123-8655-263172AD34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82542">
              <a:defRPr/>
            </a:pPr>
            <a:r>
              <a:rPr lang="en-US" altLang="en-US" b="1">
                <a:latin typeface="Arial" panose="020B0604020202020204" pitchFamily="34" charset="0"/>
                <a:cs typeface="Arial" panose="020B0604020202020204" pitchFamily="34" charset="0"/>
              </a:rPr>
              <a:t>Talking Points:</a:t>
            </a:r>
          </a:p>
          <a:p>
            <a:pPr defTabSz="782542">
              <a:defRPr/>
            </a:pPr>
            <a:endParaRPr lang="en-US" altLang="en-US" b="1">
              <a:latin typeface="Arial" panose="020B0604020202020204" pitchFamily="34" charset="0"/>
              <a:cs typeface="Arial" panose="020B0604020202020204" pitchFamily="34" charset="0"/>
            </a:endParaRPr>
          </a:p>
          <a:p>
            <a:pPr defTabSz="782542">
              <a:defRPr/>
            </a:pPr>
            <a:r>
              <a:rPr lang="en-US" altLang="en-US" b="1">
                <a:latin typeface="Arial" panose="020B0604020202020204" pitchFamily="34" charset="0"/>
                <a:cs typeface="Arial" panose="020B0604020202020204" pitchFamily="34" charset="0"/>
              </a:rPr>
              <a:t>Read each resource link.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p>
          <a:p>
            <a:endParaRPr lang="en-US"/>
          </a:p>
          <a:p>
            <a:r>
              <a:rPr lang="en-US" b="1"/>
              <a:t>Policies are available for review if there are any additional questions.</a:t>
            </a:r>
          </a:p>
        </p:txBody>
      </p:sp>
      <p:sp>
        <p:nvSpPr>
          <p:cNvPr id="4" name="Slide Number Placeholder 3"/>
          <p:cNvSpPr>
            <a:spLocks noGrp="1"/>
          </p:cNvSpPr>
          <p:nvPr>
            <p:ph type="sldNum" sz="quarter" idx="5"/>
          </p:nvPr>
        </p:nvSpPr>
        <p:spPr/>
        <p:txBody>
          <a:bodyPr/>
          <a:lstStyle/>
          <a:p>
            <a:pPr marL="0" marR="0" lvl="0" indent="0" algn="r" defTabSz="767951"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67951"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078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D1FFBA23-2C78-44D5-B3E8-9FEC18AC6AB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1pPr>
            <a:lvl2pPr marL="757066" indent="-291179"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2pPr>
            <a:lvl3pPr marL="1164717" indent="-232943"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3pPr>
            <a:lvl4pPr marL="1630604" indent="-232943"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4pPr>
            <a:lvl5pPr marL="2096491" indent="-232943" defTabSz="936627">
              <a:lnSpc>
                <a:spcPct val="95000"/>
              </a:lnSpc>
              <a:spcBef>
                <a:spcPct val="35000"/>
              </a:spcBef>
              <a:defRPr sz="1200">
                <a:solidFill>
                  <a:schemeClr val="tx1"/>
                </a:solidFill>
                <a:latin typeface="Arial" panose="020B0604020202020204" pitchFamily="34" charset="0"/>
                <a:cs typeface="Arial" panose="020B0604020202020204" pitchFamily="34" charset="0"/>
              </a:defRPr>
            </a:lvl5pPr>
            <a:lvl6pPr marL="2562377"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6pPr>
            <a:lvl7pPr marL="3028264"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7pPr>
            <a:lvl8pPr marL="3494151"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8pPr>
            <a:lvl9pPr marL="3960038" indent="-232943" defTabSz="936627"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36627" rtl="0" eaLnBrk="1" fontAlgn="base" latinLnBrk="0" hangingPunct="1">
              <a:lnSpc>
                <a:spcPct val="100000"/>
              </a:lnSpc>
              <a:spcBef>
                <a:spcPct val="0"/>
              </a:spcBef>
              <a:spcAft>
                <a:spcPct val="0"/>
              </a:spcAft>
              <a:buClrTx/>
              <a:buSzTx/>
              <a:buFontTx/>
              <a:buNone/>
              <a:tabLst/>
              <a:defRPr/>
            </a:pPr>
            <a:fld id="{0FC036ED-859D-4EAA-94EB-2C481D58D62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6627" rtl="0" eaLnBrk="1" fontAlgn="base" latinLnBrk="0" hangingPunct="1">
                <a:lnSpc>
                  <a:spcPct val="100000"/>
                </a:lnSpc>
                <a:spcBef>
                  <a:spcPct val="0"/>
                </a:spcBef>
                <a:spcAft>
                  <a:spcPct val="0"/>
                </a:spcAft>
                <a:buClrTx/>
                <a:buSzTx/>
                <a:buFontTx/>
                <a:buNone/>
                <a:tabLst/>
                <a:defRPr/>
              </a:pPr>
              <a:t>24</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395" name="Rectangle 2">
            <a:extLst>
              <a:ext uri="{FF2B5EF4-FFF2-40B4-BE49-F238E27FC236}">
                <a16:creationId xmlns:a16="http://schemas.microsoft.com/office/drawing/2014/main" id="{268B6C11-16CD-4EF5-971B-10E17694A28A}"/>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4A6D48A9-7CCA-4123-8655-263172AD34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82542">
              <a:defRPr/>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95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endParaRPr lang="en-US" b="1" dirty="0"/>
          </a:p>
          <a:p>
            <a:r>
              <a:rPr lang="en-US" b="1" dirty="0"/>
              <a:t>Please take note that this video DOES NOT have sound.</a:t>
            </a:r>
          </a:p>
          <a:p>
            <a:endParaRPr lang="en-US" b="1" dirty="0"/>
          </a:p>
          <a:p>
            <a:r>
              <a:rPr lang="en-US" b="1" dirty="0"/>
              <a:t>You will now have an experience of a member who is deaf or hard of hearing.</a:t>
            </a:r>
          </a:p>
        </p:txBody>
      </p:sp>
      <p:sp>
        <p:nvSpPr>
          <p:cNvPr id="4" name="Slide Number Placeholder 3"/>
          <p:cNvSpPr>
            <a:spLocks noGrp="1"/>
          </p:cNvSpPr>
          <p:nvPr>
            <p:ph type="sldNum" sz="quarter" idx="5"/>
          </p:nvPr>
        </p:nvSpPr>
        <p:spPr/>
        <p:txBody>
          <a:bodyPr/>
          <a:lstStyle/>
          <a:p>
            <a:fld id="{7AC2AD96-5BFA-ED41-B2D6-EA2206C51099}" type="slidenum">
              <a:rPr lang="en-US" smtClean="0"/>
              <a:t>3</a:t>
            </a:fld>
            <a:endParaRPr lang="en-US"/>
          </a:p>
        </p:txBody>
      </p:sp>
    </p:spTree>
    <p:extLst>
      <p:ext uri="{BB962C8B-B14F-4D97-AF65-F5344CB8AC3E}">
        <p14:creationId xmlns:p14="http://schemas.microsoft.com/office/powerpoint/2010/main" val="3929300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 </a:t>
            </a:r>
          </a:p>
          <a:p>
            <a:endParaRPr lang="en-US" b="1"/>
          </a:p>
          <a:p>
            <a:r>
              <a:rPr lang="en-US" b="1"/>
              <a:t>Read slide.</a:t>
            </a:r>
          </a:p>
        </p:txBody>
      </p:sp>
      <p:sp>
        <p:nvSpPr>
          <p:cNvPr id="4" name="Slide Number Placeholder 3"/>
          <p:cNvSpPr>
            <a:spLocks noGrp="1"/>
          </p:cNvSpPr>
          <p:nvPr>
            <p:ph type="sldNum" sz="quarter" idx="5"/>
          </p:nvPr>
        </p:nvSpPr>
        <p:spPr/>
        <p:txBody>
          <a:bodyPr/>
          <a:lstStyle/>
          <a:p>
            <a:fld id="{7AC2AD96-5BFA-ED41-B2D6-EA2206C51099}" type="slidenum">
              <a:rPr lang="en-US" smtClean="0"/>
              <a:t>4</a:t>
            </a:fld>
            <a:endParaRPr lang="en-US"/>
          </a:p>
        </p:txBody>
      </p:sp>
    </p:spTree>
    <p:extLst>
      <p:ext uri="{BB962C8B-B14F-4D97-AF65-F5344CB8AC3E}">
        <p14:creationId xmlns:p14="http://schemas.microsoft.com/office/powerpoint/2010/main" val="361536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a:t>
            </a:r>
          </a:p>
          <a:p>
            <a:endParaRPr lang="en-US" b="1" dirty="0"/>
          </a:p>
          <a:p>
            <a:r>
              <a:rPr lang="en-US" b="1" dirty="0"/>
              <a:t>Read slide.</a:t>
            </a:r>
          </a:p>
          <a:p>
            <a:endParaRPr lang="en-US" b="1" dirty="0"/>
          </a:p>
          <a:p>
            <a:r>
              <a:rPr lang="en-US" sz="1050" dirty="0">
                <a:latin typeface="Arial" panose="020B0604020202020204" pitchFamily="34" charset="0"/>
                <a:cs typeface="Arial" panose="020B0604020202020204" pitchFamily="34" charset="0"/>
              </a:rPr>
              <a:t>Individuals who are deaf or hard of hearing may need visual communication aids. Following are some examples:</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A late deafened person who doesn’t sign may require real-time captioning in order to participate in a conversation with her providers during her hospital stay.</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A member who is deaf and blind may require tactile interpreter services.</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A deaf person who is not literate in English may not be able to communicate via written notes or texting.</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A patient who is hard of hearing may need an amplification device such as a </a:t>
            </a:r>
            <a:r>
              <a:rPr lang="en-US" sz="1050" dirty="0" err="1">
                <a:latin typeface="Arial" panose="020B0604020202020204" pitchFamily="34" charset="0"/>
                <a:cs typeface="Arial" panose="020B0604020202020204" pitchFamily="34" charset="0"/>
              </a:rPr>
              <a:t>Pocketalker</a:t>
            </a:r>
            <a:r>
              <a:rPr lang="en-US" sz="1050" dirty="0">
                <a:latin typeface="Arial" panose="020B0604020202020204" pitchFamily="34" charset="0"/>
                <a:cs typeface="Arial" panose="020B0604020202020204" pitchFamily="34" charset="0"/>
              </a:rPr>
              <a:t>.</a:t>
            </a:r>
          </a:p>
          <a:p>
            <a:endParaRPr lang="en-US" b="1" dirty="0"/>
          </a:p>
        </p:txBody>
      </p:sp>
      <p:sp>
        <p:nvSpPr>
          <p:cNvPr id="4" name="Slide Number Placeholder 3"/>
          <p:cNvSpPr>
            <a:spLocks noGrp="1"/>
          </p:cNvSpPr>
          <p:nvPr>
            <p:ph type="sldNum" sz="quarter" idx="5"/>
          </p:nvPr>
        </p:nvSpPr>
        <p:spPr/>
        <p:txBody>
          <a:bodyPr/>
          <a:lstStyle/>
          <a:p>
            <a:fld id="{7AC2AD96-5BFA-ED41-B2D6-EA2206C51099}" type="slidenum">
              <a:rPr lang="en-US" smtClean="0"/>
              <a:t>5</a:t>
            </a:fld>
            <a:endParaRPr lang="en-US"/>
          </a:p>
        </p:txBody>
      </p:sp>
    </p:spTree>
    <p:extLst>
      <p:ext uri="{BB962C8B-B14F-4D97-AF65-F5344CB8AC3E}">
        <p14:creationId xmlns:p14="http://schemas.microsoft.com/office/powerpoint/2010/main" val="1281010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Auxiliary aids for the deaf or hard of hearing</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Auxiliary aids and services include the following:</a:t>
            </a:r>
          </a:p>
          <a:p>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Sign Language Interpreters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Video Remote Interpreting (VRI)</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Computer-Aided Real-Time Transcription (CART)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Assistive Devices, such as Pocketalker, written materials, and closed captioning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Individuals who are deaf and blind may put their hands over a signer’s hands to feel the shape, movement, and location of the signing or fingerspelling.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Video Remote Interpreting: </a:t>
            </a:r>
            <a:r>
              <a:rPr lang="en-US" sz="1100" dirty="0"/>
              <a:t>is a video telecommunication service that uses web cameras on a workstation on wheels or iPads to provide sign language or spoken language interpreting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7306F51-A0D4-435B-A317-8AC751529871}" type="slidenum">
              <a:rPr lang="en-US" sz="1100">
                <a:latin typeface="Arial" panose="020B0604020202020204" pitchFamily="34" charset="0"/>
                <a:cs typeface="Arial" panose="020B0604020202020204" pitchFamily="34" charset="0"/>
              </a:rPr>
              <a:t>6</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041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p>
          <a:p>
            <a:endParaRPr lang="en-US"/>
          </a:p>
          <a:p>
            <a:pPr marL="171450" indent="-171450">
              <a:buFont typeface="Arial" panose="020B0604020202020204" pitchFamily="34" charset="0"/>
              <a:buChar char="•"/>
            </a:pPr>
            <a:r>
              <a:rPr lang="en-US" b="1"/>
              <a:t>An ASL-speaking member’s appointment is automatically flagged at the Appointment Center.  They work with two vendors to secure an in-person interpreter.  </a:t>
            </a:r>
          </a:p>
          <a:p>
            <a:pPr marL="171450" indent="-171450">
              <a:buFont typeface="Arial" panose="020B0604020202020204" pitchFamily="34" charset="0"/>
              <a:buChar char="•"/>
            </a:pPr>
            <a:r>
              <a:rPr lang="en-US" b="1"/>
              <a:t>Appointment notes are made in the member’s chart, indicating the request's status.  You will see this in later slides. </a:t>
            </a:r>
          </a:p>
          <a:p>
            <a:pPr marL="171450" indent="-171450">
              <a:buFont typeface="Arial" panose="020B0604020202020204" pitchFamily="34" charset="0"/>
              <a:buChar char="•"/>
            </a:pPr>
            <a:r>
              <a:rPr lang="en-US" b="1"/>
              <a:t>If our department books interpreters for members, please continue to the current workflow. </a:t>
            </a:r>
          </a:p>
          <a:p>
            <a:endParaRPr lang="en-US" dirty="0"/>
          </a:p>
        </p:txBody>
      </p:sp>
      <p:sp>
        <p:nvSpPr>
          <p:cNvPr id="4" name="Slide Number Placeholder 3"/>
          <p:cNvSpPr>
            <a:spLocks noGrp="1"/>
          </p:cNvSpPr>
          <p:nvPr>
            <p:ph type="sldNum" sz="quarter" idx="5"/>
          </p:nvPr>
        </p:nvSpPr>
        <p:spPr/>
        <p:txBody>
          <a:bodyPr/>
          <a:lstStyle/>
          <a:p>
            <a:fld id="{67306F51-A0D4-435B-A317-8AC751529871}" type="slidenum">
              <a:rPr lang="en-US" smtClean="0"/>
              <a:t>7</a:t>
            </a:fld>
            <a:endParaRPr lang="en-US" dirty="0"/>
          </a:p>
        </p:txBody>
      </p:sp>
    </p:spTree>
    <p:extLst>
      <p:ext uri="{BB962C8B-B14F-4D97-AF65-F5344CB8AC3E}">
        <p14:creationId xmlns:p14="http://schemas.microsoft.com/office/powerpoint/2010/main" val="396403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Qualified professional interpreter services</a:t>
            </a:r>
          </a:p>
          <a:p>
            <a:endParaRPr lang="en-US" sz="1100" dirty="0">
              <a:latin typeface="Arial" panose="020B0604020202020204" pitchFamily="34" charset="0"/>
              <a:cs typeface="Arial" panose="020B0604020202020204" pitchFamily="34" charset="0"/>
            </a:endParaRPr>
          </a:p>
          <a:p>
            <a:pPr>
              <a:lnSpc>
                <a:spcPct val="100000"/>
              </a:lnSpc>
              <a:spcBef>
                <a:spcPts val="600"/>
              </a:spcBef>
              <a:spcAft>
                <a:spcPts val="600"/>
              </a:spcAft>
            </a:pPr>
            <a:r>
              <a:rPr lang="en-US" sz="1100" dirty="0"/>
              <a:t>When requesting an In-Person Interpreter, you must provide the following to the vendor for billing and confirmation:</a:t>
            </a:r>
          </a:p>
          <a:p>
            <a:pPr marL="285750" indent="-285750">
              <a:lnSpc>
                <a:spcPct val="100000"/>
              </a:lnSpc>
              <a:spcBef>
                <a:spcPts val="300"/>
              </a:spcBef>
              <a:spcAft>
                <a:spcPts val="300"/>
              </a:spcAft>
              <a:buFont typeface="Arial" panose="020B0604020202020204" pitchFamily="34" charset="0"/>
              <a:buChar char="•"/>
            </a:pPr>
            <a:r>
              <a:rPr lang="en-US" sz="1100" dirty="0"/>
              <a:t>16-digit Cost Center (GL String), Business Unit (Region/Entity), Location, and Department Code</a:t>
            </a:r>
          </a:p>
          <a:p>
            <a:pPr marL="285750" indent="-285750">
              <a:lnSpc>
                <a:spcPct val="100000"/>
              </a:lnSpc>
              <a:spcBef>
                <a:spcPts val="300"/>
              </a:spcBef>
              <a:spcAft>
                <a:spcPts val="300"/>
              </a:spcAft>
              <a:buFont typeface="Arial" panose="020B0604020202020204" pitchFamily="34" charset="0"/>
              <a:buChar char="•"/>
            </a:pPr>
            <a:r>
              <a:rPr lang="en-US" sz="1100" dirty="0"/>
              <a:t>Interpreter Expense Code</a:t>
            </a:r>
          </a:p>
          <a:p>
            <a:pPr marL="285750" indent="-285750">
              <a:lnSpc>
                <a:spcPct val="100000"/>
              </a:lnSpc>
              <a:spcBef>
                <a:spcPts val="300"/>
              </a:spcBef>
              <a:spcAft>
                <a:spcPts val="300"/>
              </a:spcAft>
              <a:buFont typeface="Arial" panose="020B0604020202020204" pitchFamily="34" charset="0"/>
              <a:buChar char="•"/>
            </a:pPr>
            <a:r>
              <a:rPr lang="en-US" sz="1100" dirty="0"/>
              <a:t>FDA Approver’s Name and NUID</a:t>
            </a:r>
          </a:p>
          <a:p>
            <a:pPr marL="285750" indent="-285750">
              <a:lnSpc>
                <a:spcPct val="100000"/>
              </a:lnSpc>
              <a:spcBef>
                <a:spcPts val="300"/>
              </a:spcBef>
              <a:spcAft>
                <a:spcPts val="300"/>
              </a:spcAft>
              <a:buFont typeface="Arial" panose="020B0604020202020204" pitchFamily="34" charset="0"/>
              <a:buChar char="•"/>
            </a:pPr>
            <a:r>
              <a:rPr lang="en-US" sz="1100" dirty="0"/>
              <a:t>Patient’s appointment information (Name, Dept, Location, Date, Time, Duration, Preference, etc.)</a:t>
            </a:r>
          </a:p>
          <a:p>
            <a:pPr marL="285750" indent="-285750">
              <a:lnSpc>
                <a:spcPct val="100000"/>
              </a:lnSpc>
              <a:spcBef>
                <a:spcPts val="300"/>
              </a:spcBef>
              <a:spcAft>
                <a:spcPts val="300"/>
              </a:spcAft>
              <a:buFont typeface="Arial" panose="020B0604020202020204" pitchFamily="34" charset="0"/>
              <a:buChar char="•"/>
            </a:pPr>
            <a:r>
              <a:rPr lang="en-US" sz="1100" dirty="0"/>
              <a:t>Working phone number for vendor to call back with confirmation</a:t>
            </a:r>
          </a:p>
          <a:p>
            <a:endParaRPr lang="en-US" sz="1100" dirty="0">
              <a:latin typeface="Arial" panose="020B0604020202020204" pitchFamily="34" charset="0"/>
              <a:cs typeface="Arial" panose="020B0604020202020204" pitchFamily="34" charset="0"/>
            </a:endParaRPr>
          </a:p>
          <a:p>
            <a:pPr>
              <a:lnSpc>
                <a:spcPct val="100000"/>
              </a:lnSpc>
              <a:spcBef>
                <a:spcPts val="600"/>
              </a:spcBef>
              <a:spcAft>
                <a:spcPts val="600"/>
              </a:spcAft>
            </a:pPr>
            <a:r>
              <a:rPr lang="en-US" sz="1100" dirty="0"/>
              <a:t>If you need assistance arranging for a Qualified Professional Interpreter, reach out to your area’s Local Diversity Coordinator or local interpreter services lead. </a:t>
            </a:r>
          </a:p>
          <a:p>
            <a:pPr>
              <a:lnSpc>
                <a:spcPct val="100000"/>
              </a:lnSpc>
              <a:spcBef>
                <a:spcPts val="600"/>
              </a:spcBef>
              <a:spcAft>
                <a:spcPts val="600"/>
              </a:spcAft>
            </a:pPr>
            <a:endParaRPr lang="en-US" sz="1100" dirty="0"/>
          </a:p>
          <a:p>
            <a:pPr>
              <a:lnSpc>
                <a:spcPct val="100000"/>
              </a:lnSpc>
              <a:spcBef>
                <a:spcPts val="600"/>
              </a:spcBef>
              <a:spcAft>
                <a:spcPts val="600"/>
              </a:spcAft>
            </a:pPr>
            <a:r>
              <a:rPr lang="en-US" sz="1100" dirty="0"/>
              <a:t>List of vendors:</a:t>
            </a:r>
          </a:p>
          <a:p>
            <a:pPr>
              <a:lnSpc>
                <a:spcPct val="100000"/>
              </a:lnSpc>
              <a:spcBef>
                <a:spcPts val="600"/>
              </a:spcBef>
              <a:spcAft>
                <a:spcPts val="600"/>
              </a:spcAft>
            </a:pPr>
            <a:r>
              <a:rPr lang="en-US" sz="1200" b="0" i="0" kern="1200" dirty="0">
                <a:solidFill>
                  <a:schemeClr val="tx1"/>
                </a:solidFill>
                <a:effectLst/>
                <a:latin typeface="+mn-lt"/>
                <a:ea typeface="+mn-ea"/>
                <a:cs typeface="+mn-cs"/>
              </a:rPr>
              <a:t> </a:t>
            </a:r>
            <a:r>
              <a:rPr lang="en-US" sz="1200" dirty="0">
                <a:latin typeface="Arial" panose="020B0604020202020204" pitchFamily="34" charset="0"/>
                <a:cs typeface="Arial" panose="020B0604020202020204" pitchFamily="34" charset="0"/>
              </a:rPr>
              <a:t>Network Interpreting Services (800) 284-1043 (ASL only)</a:t>
            </a:r>
          </a:p>
          <a:p>
            <a:pPr marL="0" indent="0">
              <a:buFont typeface="Arial" panose="020B0604020202020204" pitchFamily="34" charset="0"/>
              <a:buNone/>
            </a:pPr>
            <a:r>
              <a:rPr lang="en-US" sz="1200" b="0" i="0" kern="1200" dirty="0">
                <a:solidFill>
                  <a:schemeClr val="tx1"/>
                </a:solidFill>
                <a:effectLst/>
                <a:latin typeface="+mn-lt"/>
                <a:ea typeface="+mn-ea"/>
                <a:cs typeface="+mn-cs"/>
              </a:rPr>
              <a:t> Interpreters Unlimited:  (844) 855-0249</a:t>
            </a:r>
          </a:p>
          <a:p>
            <a:pPr>
              <a:lnSpc>
                <a:spcPct val="100000"/>
              </a:lnSpc>
              <a:spcBef>
                <a:spcPts val="600"/>
              </a:spcBef>
              <a:spcAft>
                <a:spcPts val="600"/>
              </a:spcAft>
            </a:pPr>
            <a:endParaRPr lang="en-US" sz="1100" dirty="0"/>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7306F51-A0D4-435B-A317-8AC751529871}" type="slidenum">
              <a:rPr lang="en-US" sz="1100">
                <a:latin typeface="Arial" panose="020B0604020202020204" pitchFamily="34" charset="0"/>
                <a:cs typeface="Arial" panose="020B0604020202020204" pitchFamily="34" charset="0"/>
              </a:rPr>
              <a:t>8</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849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Video Remote Interpreting</a:t>
            </a:r>
          </a:p>
          <a:p>
            <a:endParaRPr lang="en-US" sz="1100" dirty="0">
              <a:latin typeface="Arial" panose="020B0604020202020204" pitchFamily="34" charset="0"/>
              <a:cs typeface="Arial" panose="020B0604020202020204" pitchFamily="34" charset="0"/>
            </a:endParaRPr>
          </a:p>
          <a:p>
            <a:pPr>
              <a:lnSpc>
                <a:spcPct val="100000"/>
              </a:lnSpc>
              <a:spcBef>
                <a:spcPts val="600"/>
              </a:spcBef>
              <a:spcAft>
                <a:spcPts val="600"/>
              </a:spcAft>
            </a:pPr>
            <a:r>
              <a:rPr lang="en-US" sz="1100" dirty="0"/>
              <a:t>VRI, which stands for Video Remote Interpreting, provides the services of an interpreter to people at a different location through a secure video conferencing system.  </a:t>
            </a:r>
          </a:p>
          <a:p>
            <a:pPr>
              <a:lnSpc>
                <a:spcPct val="100000"/>
              </a:lnSpc>
              <a:spcBef>
                <a:spcPts val="600"/>
              </a:spcBef>
              <a:spcAft>
                <a:spcPts val="600"/>
              </a:spcAft>
            </a:pPr>
            <a:r>
              <a:rPr lang="en-US" sz="1100" dirty="0"/>
              <a:t>VRI can be used for American Sign Language interpretation of interactions between Kaiser Permanente employees and members, patients, and their companions who are deaf. </a:t>
            </a:r>
          </a:p>
          <a:p>
            <a:pPr>
              <a:lnSpc>
                <a:spcPct val="100000"/>
              </a:lnSpc>
              <a:spcBef>
                <a:spcPts val="600"/>
              </a:spcBef>
              <a:spcAft>
                <a:spcPts val="600"/>
              </a:spcAft>
            </a:pPr>
            <a:r>
              <a:rPr lang="en-US" sz="1100" dirty="0"/>
              <a:t>VRI may not be the appropriate solution for every individual who is deaf or for all types of encounters. Consult with the member to make sure VRI would be effective for their needs. </a:t>
            </a:r>
          </a:p>
          <a:p>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Note that regular testing and maintenance of these devices is required.</a:t>
            </a:r>
          </a:p>
          <a:p>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If you need assistance locating or using the VRI equipment, reach out to your area’s Local Diversity team at </a:t>
            </a:r>
            <a:r>
              <a:rPr lang="en-US" sz="1100">
                <a:latin typeface="Arial" panose="020B0604020202020204" pitchFamily="34" charset="0"/>
                <a:cs typeface="Arial" panose="020B0604020202020204" pitchFamily="34" charset="0"/>
              </a:rPr>
              <a:t>Riv-EID@kp.org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7306F51-A0D4-435B-A317-8AC751529871}" type="slidenum">
              <a:rPr lang="en-US" sz="1100">
                <a:latin typeface="Arial" panose="020B0604020202020204" pitchFamily="34" charset="0"/>
                <a:cs typeface="Arial" panose="020B0604020202020204" pitchFamily="34" charset="0"/>
              </a:rPr>
              <a:t>9</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384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Family symbol">
    <p:spTree>
      <p:nvGrpSpPr>
        <p:cNvPr id="1" name=""/>
        <p:cNvGrpSpPr/>
        <p:nvPr/>
      </p:nvGrpSpPr>
      <p:grpSpPr>
        <a:xfrm>
          <a:off x="0" y="0"/>
          <a:ext cx="0" cy="0"/>
          <a:chOff x="0" y="0"/>
          <a:chExt cx="0" cy="0"/>
        </a:xfrm>
      </p:grpSpPr>
      <p:sp>
        <p:nvSpPr>
          <p:cNvPr id="5" name="Rectangle 4"/>
          <p:cNvSpPr/>
          <p:nvPr userDrawn="1"/>
        </p:nvSpPr>
        <p:spPr>
          <a:xfrm>
            <a:off x="0" y="10"/>
            <a:ext cx="12192000" cy="6090249"/>
          </a:xfrm>
          <a:prstGeom prst="rect">
            <a:avLst/>
          </a:prstGeom>
          <a:gradFill flip="none" rotWithShape="1">
            <a:gsLst>
              <a:gs pos="0">
                <a:schemeClr val="accent1"/>
              </a:gs>
              <a:gs pos="100000">
                <a:schemeClr val="tx2"/>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5"/>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34457" y="-17417"/>
            <a:ext cx="15126457" cy="6381474"/>
          </a:xfrm>
          <a:prstGeom prst="rect">
            <a:avLst/>
          </a:prstGeom>
        </p:spPr>
      </p:pic>
      <p:sp>
        <p:nvSpPr>
          <p:cNvPr id="12" name="Title Placeholder 7"/>
          <p:cNvSpPr>
            <a:spLocks noGrp="1"/>
          </p:cNvSpPr>
          <p:nvPr>
            <p:ph type="title"/>
          </p:nvPr>
        </p:nvSpPr>
        <p:spPr>
          <a:xfrm>
            <a:off x="838093" y="2199737"/>
            <a:ext cx="10515819" cy="1690776"/>
          </a:xfrm>
          <a:prstGeom prst="rect">
            <a:avLst/>
          </a:prstGeom>
        </p:spPr>
        <p:txBody>
          <a:bodyPr vert="horz" lIns="91440" tIns="45720" rIns="91440" bIns="45720" rtlCol="0" anchor="ctr">
            <a:noAutofit/>
          </a:bodyPr>
          <a:lstStyle/>
          <a:p>
            <a:r>
              <a:rPr lang="en-US"/>
              <a:t>Title of presentation goes in this space</a:t>
            </a:r>
          </a:p>
        </p:txBody>
      </p:sp>
      <p:sp>
        <p:nvSpPr>
          <p:cNvPr id="16" name="Text Placeholder 15"/>
          <p:cNvSpPr>
            <a:spLocks noGrp="1"/>
          </p:cNvSpPr>
          <p:nvPr>
            <p:ph type="body" sz="quarter" idx="10" hasCustomPrompt="1"/>
          </p:nvPr>
        </p:nvSpPr>
        <p:spPr>
          <a:xfrm>
            <a:off x="838093" y="4684144"/>
            <a:ext cx="7424939" cy="1155940"/>
          </a:xfrm>
          <a:prstGeom prst="rect">
            <a:avLst/>
          </a:prstGeom>
        </p:spPr>
        <p:txBody>
          <a:bodyPr anchor="b" anchorCtr="0"/>
          <a:lstStyle>
            <a:lvl1pPr marL="0" indent="0">
              <a:buFontTx/>
              <a:buNone/>
              <a:defRPr sz="788" baseline="0">
                <a:solidFill>
                  <a:schemeClr val="bg1"/>
                </a:solidFill>
              </a:defRPr>
            </a:lvl1pPr>
          </a:lstStyle>
          <a:p>
            <a:r>
              <a:rPr lang="en-US" sz="844"/>
              <a:t>Presenter information</a:t>
            </a:r>
          </a:p>
        </p:txBody>
      </p:sp>
      <p:sp>
        <p:nvSpPr>
          <p:cNvPr id="6" name="Slide Number Placeholder 1"/>
          <p:cNvSpPr>
            <a:spLocks noGrp="1"/>
          </p:cNvSpPr>
          <p:nvPr>
            <p:ph type="sldNum" sz="quarter" idx="11"/>
          </p:nvPr>
        </p:nvSpPr>
        <p:spPr>
          <a:xfrm>
            <a:off x="327953" y="6381483"/>
            <a:ext cx="4988203" cy="365125"/>
          </a:xfrm>
          <a:prstGeom prst="rect">
            <a:avLst/>
          </a:prstGeom>
        </p:spPr>
        <p:txBody>
          <a:bodyPr/>
          <a:lstStyle/>
          <a:p>
            <a:fld id="{8C8B385D-DF67-E241-B0BF-76B80A8E743B}" type="slidenum">
              <a:rPr lang="en-US" smtClean="0"/>
              <a:pPr/>
              <a:t>‹#›</a:t>
            </a:fld>
            <a:r>
              <a:rPr lang="en-US"/>
              <a:t>  |   Copyright © 2020 Kaiser Foundation Health Plan, Inc.</a:t>
            </a: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887891" y="831654"/>
            <a:ext cx="10408084" cy="722714"/>
          </a:xfrm>
        </p:spPr>
        <p:txBody>
          <a:bodyPr>
            <a:noAutofit/>
          </a:bodyPr>
          <a:lstStyle>
            <a:lvl1pPr algn="ctr">
              <a:defRPr baseline="0"/>
            </a:lvl1pPr>
          </a:lstStyle>
          <a:p>
            <a:r>
              <a:rPr lang="en-US"/>
              <a:t>Three Column Key Points</a:t>
            </a:r>
          </a:p>
        </p:txBody>
      </p:sp>
      <p:sp>
        <p:nvSpPr>
          <p:cNvPr id="4" name="Picture Placeholder 3"/>
          <p:cNvSpPr>
            <a:spLocks noGrp="1"/>
          </p:cNvSpPr>
          <p:nvPr>
            <p:ph type="pic" sz="quarter" idx="20"/>
          </p:nvPr>
        </p:nvSpPr>
        <p:spPr>
          <a:xfrm>
            <a:off x="1218951" y="2613974"/>
            <a:ext cx="2637288" cy="2012693"/>
          </a:xfrm>
          <a:solidFill>
            <a:schemeClr val="bg1">
              <a:lumMod val="95000"/>
            </a:schemeClr>
          </a:solidFill>
        </p:spPr>
        <p:txBody>
          <a:bodyPr/>
          <a:lstStyle/>
          <a:p>
            <a:pPr marL="128582" marR="0" lvl="0" indent="-128582" algn="l" defTabSz="514326" rtl="0" eaLnBrk="1" fontAlgn="auto" latinLnBrk="0" hangingPunct="1">
              <a:lnSpc>
                <a:spcPct val="90000"/>
              </a:lnSpc>
              <a:spcBef>
                <a:spcPts val="563"/>
              </a:spcBef>
              <a:spcAft>
                <a:spcPts val="0"/>
              </a:spcAft>
              <a:buClrTx/>
              <a:buSzTx/>
              <a:buFont typeface="Arial" panose="020B0604020202020204" pitchFamily="34" charset="0"/>
              <a:buNone/>
              <a:tabLst/>
              <a:defRPr/>
            </a:pPr>
            <a:endParaRPr lang="en-US"/>
          </a:p>
        </p:txBody>
      </p:sp>
      <p:sp>
        <p:nvSpPr>
          <p:cNvPr id="17" name="Picture Placeholder 3"/>
          <p:cNvSpPr>
            <a:spLocks noGrp="1"/>
          </p:cNvSpPr>
          <p:nvPr>
            <p:ph type="pic" sz="quarter" idx="21"/>
          </p:nvPr>
        </p:nvSpPr>
        <p:spPr>
          <a:xfrm>
            <a:off x="4767833" y="2613974"/>
            <a:ext cx="2637288" cy="2012693"/>
          </a:xfrm>
          <a:solidFill>
            <a:schemeClr val="bg1">
              <a:lumMod val="95000"/>
            </a:schemeClr>
          </a:solidFill>
        </p:spPr>
        <p:txBody>
          <a:bodyPr/>
          <a:lstStyle/>
          <a:p>
            <a:pPr marL="128582" marR="0" lvl="0" indent="-128582" algn="l" defTabSz="514326" rtl="0" eaLnBrk="1" fontAlgn="auto" latinLnBrk="0" hangingPunct="1">
              <a:lnSpc>
                <a:spcPct val="90000"/>
              </a:lnSpc>
              <a:spcBef>
                <a:spcPts val="563"/>
              </a:spcBef>
              <a:spcAft>
                <a:spcPts val="0"/>
              </a:spcAft>
              <a:buClrTx/>
              <a:buSzTx/>
              <a:buFont typeface="Arial" panose="020B0604020202020204" pitchFamily="34" charset="0"/>
              <a:buNone/>
              <a:tabLst/>
              <a:defRPr/>
            </a:pPr>
            <a:endParaRPr lang="en-US"/>
          </a:p>
        </p:txBody>
      </p:sp>
      <p:sp>
        <p:nvSpPr>
          <p:cNvPr id="18" name="Picture Placeholder 3"/>
          <p:cNvSpPr>
            <a:spLocks noGrp="1"/>
          </p:cNvSpPr>
          <p:nvPr>
            <p:ph type="pic" sz="quarter" idx="22"/>
          </p:nvPr>
        </p:nvSpPr>
        <p:spPr>
          <a:xfrm>
            <a:off x="8349015" y="2613974"/>
            <a:ext cx="2637288" cy="2012693"/>
          </a:xfrm>
          <a:solidFill>
            <a:schemeClr val="bg1">
              <a:lumMod val="95000"/>
            </a:schemeClr>
          </a:solidFill>
        </p:spPr>
        <p:txBody>
          <a:bodyPr>
            <a:noAutofit/>
          </a:bodyPr>
          <a:lstStyle/>
          <a:p>
            <a:pPr marL="128582" marR="0" lvl="0" indent="-128582" algn="l" defTabSz="514326" rtl="0" eaLnBrk="1" fontAlgn="auto" latinLnBrk="0" hangingPunct="1">
              <a:lnSpc>
                <a:spcPct val="90000"/>
              </a:lnSpc>
              <a:spcBef>
                <a:spcPts val="563"/>
              </a:spcBef>
              <a:spcAft>
                <a:spcPts val="0"/>
              </a:spcAft>
              <a:buClrTx/>
              <a:buSzTx/>
              <a:buFont typeface="Arial" panose="020B0604020202020204" pitchFamily="34" charset="0"/>
              <a:buNone/>
              <a:tabLst/>
              <a:defRPr/>
            </a:pPr>
            <a:endParaRPr lang="en-US"/>
          </a:p>
        </p:txBody>
      </p:sp>
      <p:sp>
        <p:nvSpPr>
          <p:cNvPr id="12" name="Text Placeholder 11"/>
          <p:cNvSpPr>
            <a:spLocks noGrp="1"/>
          </p:cNvSpPr>
          <p:nvPr>
            <p:ph type="body" sz="quarter" idx="23" hasCustomPrompt="1"/>
          </p:nvPr>
        </p:nvSpPr>
        <p:spPr>
          <a:xfrm>
            <a:off x="2648401" y="1770903"/>
            <a:ext cx="6895203" cy="701288"/>
          </a:xfrm>
        </p:spPr>
        <p:txBody>
          <a:bodyPr>
            <a:noAutofit/>
          </a:bodyPr>
          <a:lstStyle>
            <a:lvl1pPr marL="0" marR="0" indent="0" algn="ctr" defTabSz="514326" rtl="0" eaLnBrk="1" fontAlgn="auto" latinLnBrk="0" hangingPunct="1">
              <a:lnSpc>
                <a:spcPts val="1351"/>
              </a:lnSpc>
              <a:spcBef>
                <a:spcPts val="563"/>
              </a:spcBef>
              <a:spcAft>
                <a:spcPts val="0"/>
              </a:spcAft>
              <a:buClrTx/>
              <a:buSzTx/>
              <a:buFontTx/>
              <a:buNone/>
              <a:tabLst/>
              <a:defRPr sz="900" baseline="0">
                <a:solidFill>
                  <a:schemeClr val="tx1">
                    <a:lumMod val="85000"/>
                    <a:lumOff val="15000"/>
                  </a:schemeClr>
                </a:solidFill>
              </a:defRPr>
            </a:lvl1pPr>
          </a:lstStyle>
          <a:p>
            <a:r>
              <a:rPr lang="en-US">
                <a:effectLst/>
                <a:latin typeface="Arial" charset="0"/>
              </a:rPr>
              <a:t>Short and concise overview can go in this space, and up to two lines if necessary.</a:t>
            </a:r>
          </a:p>
        </p:txBody>
      </p:sp>
      <p:sp>
        <p:nvSpPr>
          <p:cNvPr id="19" name="Text Placeholder 11"/>
          <p:cNvSpPr>
            <a:spLocks noGrp="1"/>
          </p:cNvSpPr>
          <p:nvPr>
            <p:ph type="body" sz="quarter" idx="24" hasCustomPrompt="1"/>
          </p:nvPr>
        </p:nvSpPr>
        <p:spPr>
          <a:xfrm>
            <a:off x="1218951" y="4766986"/>
            <a:ext cx="2637288" cy="1047415"/>
          </a:xfrm>
        </p:spPr>
        <p:txBody>
          <a:bodyPr wrap="square">
            <a:noAutofit/>
          </a:bodyPr>
          <a:lstStyle>
            <a:lvl1pPr marL="0" marR="0" indent="0" algn="ctr" defTabSz="514326" rtl="0" eaLnBrk="1" fontAlgn="auto" latinLnBrk="0" hangingPunct="1">
              <a:lnSpc>
                <a:spcPts val="1351"/>
              </a:lnSpc>
              <a:spcBef>
                <a:spcPts val="563"/>
              </a:spcBef>
              <a:spcAft>
                <a:spcPts val="0"/>
              </a:spcAft>
              <a:buClrTx/>
              <a:buSzTx/>
              <a:buFontTx/>
              <a:buNone/>
              <a:tabLst/>
              <a:defRPr sz="900" baseline="0">
                <a:solidFill>
                  <a:schemeClr val="tx1">
                    <a:lumMod val="85000"/>
                    <a:lumOff val="15000"/>
                  </a:schemeClr>
                </a:solidFill>
              </a:defRPr>
            </a:lvl1pPr>
          </a:lstStyle>
          <a:p>
            <a:r>
              <a:rPr lang="en-US">
                <a:effectLst/>
                <a:latin typeface="Arial" charset="0"/>
              </a:rPr>
              <a:t>Keep supporting points clear and simple. Try not to exceed three lines.</a:t>
            </a:r>
          </a:p>
        </p:txBody>
      </p:sp>
      <p:sp>
        <p:nvSpPr>
          <p:cNvPr id="20" name="Text Placeholder 11"/>
          <p:cNvSpPr>
            <a:spLocks noGrp="1"/>
          </p:cNvSpPr>
          <p:nvPr>
            <p:ph type="body" sz="quarter" idx="25" hasCustomPrompt="1"/>
          </p:nvPr>
        </p:nvSpPr>
        <p:spPr>
          <a:xfrm>
            <a:off x="4767832" y="4766986"/>
            <a:ext cx="2637288" cy="1047415"/>
          </a:xfrm>
        </p:spPr>
        <p:txBody>
          <a:bodyPr>
            <a:noAutofit/>
          </a:bodyPr>
          <a:lstStyle>
            <a:lvl1pPr marL="0" marR="0" indent="0" algn="ctr" defTabSz="514326" rtl="0" eaLnBrk="1" fontAlgn="auto" latinLnBrk="0" hangingPunct="1">
              <a:lnSpc>
                <a:spcPts val="1351"/>
              </a:lnSpc>
              <a:spcBef>
                <a:spcPts val="563"/>
              </a:spcBef>
              <a:spcAft>
                <a:spcPts val="0"/>
              </a:spcAft>
              <a:buClrTx/>
              <a:buSzTx/>
              <a:buFontTx/>
              <a:buNone/>
              <a:tabLst/>
              <a:defRPr sz="900">
                <a:solidFill>
                  <a:schemeClr val="tx1">
                    <a:lumMod val="85000"/>
                    <a:lumOff val="15000"/>
                  </a:schemeClr>
                </a:solidFill>
              </a:defRPr>
            </a:lvl1pPr>
          </a:lstStyle>
          <a:p>
            <a:r>
              <a:rPr lang="en-US">
                <a:effectLst/>
                <a:latin typeface="Arial" charset="0"/>
              </a:rPr>
              <a:t>Keep supporting points clear and simple. Try not to exceed three lines.</a:t>
            </a:r>
          </a:p>
        </p:txBody>
      </p:sp>
      <p:sp>
        <p:nvSpPr>
          <p:cNvPr id="21" name="Text Placeholder 11"/>
          <p:cNvSpPr>
            <a:spLocks noGrp="1"/>
          </p:cNvSpPr>
          <p:nvPr>
            <p:ph type="body" sz="quarter" idx="26" hasCustomPrompt="1"/>
          </p:nvPr>
        </p:nvSpPr>
        <p:spPr>
          <a:xfrm>
            <a:off x="8349013" y="4766986"/>
            <a:ext cx="2637288" cy="1047415"/>
          </a:xfrm>
        </p:spPr>
        <p:txBody>
          <a:bodyPr>
            <a:noAutofit/>
          </a:bodyPr>
          <a:lstStyle>
            <a:lvl1pPr marL="0" marR="0" indent="0" algn="ctr" defTabSz="514326" rtl="0" eaLnBrk="1" fontAlgn="auto" latinLnBrk="0" hangingPunct="1">
              <a:lnSpc>
                <a:spcPts val="1351"/>
              </a:lnSpc>
              <a:spcBef>
                <a:spcPts val="563"/>
              </a:spcBef>
              <a:spcAft>
                <a:spcPts val="0"/>
              </a:spcAft>
              <a:buClrTx/>
              <a:buSzTx/>
              <a:buFontTx/>
              <a:buNone/>
              <a:tabLst/>
              <a:defRPr sz="900">
                <a:solidFill>
                  <a:schemeClr val="tx1">
                    <a:lumMod val="85000"/>
                    <a:lumOff val="15000"/>
                  </a:schemeClr>
                </a:solidFill>
              </a:defRPr>
            </a:lvl1pPr>
          </a:lstStyle>
          <a:p>
            <a:r>
              <a:rPr lang="en-US">
                <a:effectLst/>
                <a:latin typeface="Arial" charset="0"/>
              </a:rPr>
              <a:t>Keep supporting points clear and simple. Try not to exceed three lines.</a:t>
            </a:r>
          </a:p>
        </p:txBody>
      </p:sp>
      <p:sp>
        <p:nvSpPr>
          <p:cNvPr id="13" name="Slide Number Placeholder 8"/>
          <p:cNvSpPr>
            <a:spLocks noGrp="1"/>
          </p:cNvSpPr>
          <p:nvPr>
            <p:ph type="sldNum" sz="quarter" idx="4"/>
          </p:nvPr>
        </p:nvSpPr>
        <p:spPr>
          <a:xfrm>
            <a:off x="327951" y="6381483"/>
            <a:ext cx="8119212" cy="365125"/>
          </a:xfrm>
          <a:prstGeom prst="rect">
            <a:avLst/>
          </a:prstGeom>
        </p:spPr>
        <p:txBody>
          <a:bodyPr vert="horz" lIns="91440" tIns="45720" rIns="91440" bIns="45720" rtlCol="0" anchor="b" anchorCtr="0"/>
          <a:lstStyle>
            <a:lvl1pPr algn="l">
              <a:defRPr sz="751">
                <a:solidFill>
                  <a:schemeClr val="tx1">
                    <a:tint val="75000"/>
                  </a:schemeClr>
                </a:solidFill>
              </a:defRPr>
            </a:lvl1pPr>
          </a:lstStyle>
          <a:p>
            <a:fld id="{8C8B385D-DF67-E241-B0BF-76B80A8E743B}" type="slidenum">
              <a:rPr lang="en-US" smtClean="0"/>
              <a:pPr/>
              <a:t>‹#›</a:t>
            </a:fld>
            <a:r>
              <a:rPr lang="en-US"/>
              <a:t>  |   Copyright © 2020 Kaiser Foundation Health Plan, Inc.</a:t>
            </a:r>
          </a:p>
        </p:txBody>
      </p:sp>
      <p:sp>
        <p:nvSpPr>
          <p:cNvPr id="15" name="Text Placeholder 10"/>
          <p:cNvSpPr>
            <a:spLocks noGrp="1"/>
          </p:cNvSpPr>
          <p:nvPr>
            <p:ph type="body" sz="quarter" idx="14" hasCustomPrompt="1"/>
          </p:nvPr>
        </p:nvSpPr>
        <p:spPr>
          <a:xfrm>
            <a:off x="306378" y="202598"/>
            <a:ext cx="3806855" cy="194651"/>
          </a:xfrm>
        </p:spPr>
        <p:txBody>
          <a:bodyPr wrap="none">
            <a:noAutofit/>
          </a:bodyPr>
          <a:lstStyle>
            <a:lvl1pPr marL="0" indent="0" algn="l">
              <a:buNone/>
              <a:defRPr sz="675" baseline="0">
                <a:solidFill>
                  <a:schemeClr val="tx1">
                    <a:lumMod val="75000"/>
                    <a:lumOff val="25000"/>
                  </a:schemeClr>
                </a:solidFill>
              </a:defRPr>
            </a:lvl1pPr>
          </a:lstStyle>
          <a:p>
            <a:pPr lvl="0"/>
            <a:r>
              <a:rPr lang="en-US"/>
              <a:t>CONTENT DESCRIPTION (optional)</a:t>
            </a:r>
          </a:p>
        </p:txBody>
      </p:sp>
      <p:sp>
        <p:nvSpPr>
          <p:cNvPr id="22" name="Text Placeholder 10"/>
          <p:cNvSpPr>
            <a:spLocks noGrp="1"/>
          </p:cNvSpPr>
          <p:nvPr>
            <p:ph type="body" sz="quarter" idx="15" hasCustomPrompt="1"/>
          </p:nvPr>
        </p:nvSpPr>
        <p:spPr>
          <a:xfrm>
            <a:off x="7984473" y="202598"/>
            <a:ext cx="3806855" cy="194651"/>
          </a:xfrm>
        </p:spPr>
        <p:txBody>
          <a:bodyPr wrap="none">
            <a:noAutofit/>
          </a:bodyPr>
          <a:lstStyle>
            <a:lvl1pPr marL="0" indent="0" algn="r">
              <a:buNone/>
              <a:defRPr sz="675" baseline="0">
                <a:solidFill>
                  <a:schemeClr val="tx1">
                    <a:lumMod val="75000"/>
                    <a:lumOff val="25000"/>
                  </a:schemeClr>
                </a:solidFill>
              </a:defRPr>
            </a:lvl1pPr>
          </a:lstStyle>
          <a:p>
            <a:pPr lvl="0"/>
            <a:r>
              <a:rPr lang="en-US"/>
              <a:t>DEPARTMENT NAME (optional)</a:t>
            </a:r>
          </a:p>
        </p:txBody>
      </p:sp>
    </p:spTree>
    <p:custDataLst>
      <p:tags r:id="rId1"/>
    </p:custDataLst>
  </p:cSld>
  <p:clrMapOvr>
    <a:masterClrMapping/>
  </p:clrMapOvr>
  <p:extLst>
    <p:ext uri="{DCECCB84-F9BA-43D5-87BE-67443E8EF086}">
      <p15:sldGuideLst xmlns:p15="http://schemas.microsoft.com/office/powerpoint/2012/main">
        <p15:guide id="1" pos="456" userDrawn="1">
          <p15:clr>
            <a:srgbClr val="FBAE40"/>
          </p15:clr>
        </p15:guide>
        <p15:guide id="2" pos="552"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4" userDrawn="1">
          <p15:clr>
            <a:srgbClr val="FBAE40"/>
          </p15:clr>
        </p15:guide>
        <p15:guide id="8" pos="2220" userDrawn="1">
          <p15:clr>
            <a:srgbClr val="FBAE40"/>
          </p15:clr>
        </p15:guide>
        <p15:guide id="9" pos="2676"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92"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8" userDrawn="1">
          <p15:clr>
            <a:srgbClr val="FBAE40"/>
          </p15:clr>
        </p15:guide>
        <p15:guide id="20" pos="5568" userDrawn="1">
          <p15:clr>
            <a:srgbClr val="FBAE40"/>
          </p15:clr>
        </p15:guide>
        <p15:guide id="21" pos="6564" userDrawn="1">
          <p15:clr>
            <a:srgbClr val="FBAE40"/>
          </p15:clr>
        </p15:guide>
        <p15:guide id="22" pos="6672" userDrawn="1">
          <p15:clr>
            <a:srgbClr val="FBAE40"/>
          </p15:clr>
        </p15:guide>
        <p15:guide id="23" pos="7104" userDrawn="1">
          <p15:clr>
            <a:srgbClr val="FBAE40"/>
          </p15:clr>
        </p15:guide>
        <p15:guide id="24" pos="7224" userDrawn="1">
          <p15:clr>
            <a:srgbClr val="FBAE40"/>
          </p15:clr>
        </p15:guide>
        <p15:guide id="25" orient="horz" pos="216" userDrawn="1">
          <p15:clr>
            <a:srgbClr val="FBAE40"/>
          </p15:clr>
        </p15:guide>
        <p15:guide id="26" pos="6012" userDrawn="1">
          <p15:clr>
            <a:srgbClr val="FBAE40"/>
          </p15:clr>
        </p15:guide>
        <p15:guide id="27" pos="610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P Template Blank">
    <p:spTree>
      <p:nvGrpSpPr>
        <p:cNvPr id="1" name=""/>
        <p:cNvGrpSpPr/>
        <p:nvPr/>
      </p:nvGrpSpPr>
      <p:grpSpPr>
        <a:xfrm>
          <a:off x="0" y="0"/>
          <a:ext cx="0" cy="0"/>
          <a:chOff x="0" y="0"/>
          <a:chExt cx="0" cy="0"/>
        </a:xfrm>
      </p:grpSpPr>
      <p:sp>
        <p:nvSpPr>
          <p:cNvPr id="5" name="Slide Number Placeholder 8"/>
          <p:cNvSpPr>
            <a:spLocks noGrp="1"/>
          </p:cNvSpPr>
          <p:nvPr>
            <p:ph type="sldNum" sz="quarter" idx="4"/>
          </p:nvPr>
        </p:nvSpPr>
        <p:spPr>
          <a:xfrm>
            <a:off x="327951" y="6381483"/>
            <a:ext cx="8119212" cy="365125"/>
          </a:xfrm>
          <a:prstGeom prst="rect">
            <a:avLst/>
          </a:prstGeom>
        </p:spPr>
        <p:txBody>
          <a:bodyPr vert="horz" lIns="91440" tIns="45720" rIns="91440" bIns="45720" rtlCol="0" anchor="b" anchorCtr="0"/>
          <a:lstStyle>
            <a:lvl1pPr algn="l">
              <a:defRPr sz="563">
                <a:solidFill>
                  <a:schemeClr val="tx1">
                    <a:tint val="75000"/>
                  </a:schemeClr>
                </a:solidFill>
              </a:defRPr>
            </a:lvl1pPr>
          </a:lstStyle>
          <a:p>
            <a:fld id="{8C8B385D-DF67-E241-B0BF-76B80A8E743B}" type="slidenum">
              <a:rPr lang="en-US" smtClean="0"/>
              <a:pPr/>
              <a:t>‹#›</a:t>
            </a:fld>
            <a:r>
              <a:rPr lang="en-US"/>
              <a:t>  |   Copyright © 2020 Kaiser Foundation Health Plan, Inc.</a:t>
            </a:r>
          </a:p>
        </p:txBody>
      </p:sp>
      <p:sp>
        <p:nvSpPr>
          <p:cNvPr id="6" name="Text Placeholder 10"/>
          <p:cNvSpPr>
            <a:spLocks noGrp="1"/>
          </p:cNvSpPr>
          <p:nvPr>
            <p:ph type="body" sz="quarter" idx="14" hasCustomPrompt="1"/>
          </p:nvPr>
        </p:nvSpPr>
        <p:spPr>
          <a:xfrm>
            <a:off x="306378" y="202598"/>
            <a:ext cx="3806855" cy="194651"/>
          </a:xfrm>
        </p:spPr>
        <p:txBody>
          <a:bodyPr wrap="none">
            <a:noAutofit/>
          </a:bodyPr>
          <a:lstStyle>
            <a:lvl1pPr marL="0" indent="0" algn="l">
              <a:buNone/>
              <a:defRPr sz="675" baseline="0">
                <a:solidFill>
                  <a:schemeClr val="tx1">
                    <a:lumMod val="75000"/>
                    <a:lumOff val="25000"/>
                  </a:schemeClr>
                </a:solidFill>
              </a:defRPr>
            </a:lvl1pPr>
          </a:lstStyle>
          <a:p>
            <a:pPr lvl="0"/>
            <a:r>
              <a:rPr lang="en-US"/>
              <a:t>CONTENT DESCRIPTION (optional)</a:t>
            </a:r>
          </a:p>
        </p:txBody>
      </p:sp>
      <p:sp>
        <p:nvSpPr>
          <p:cNvPr id="9" name="Text Placeholder 10"/>
          <p:cNvSpPr>
            <a:spLocks noGrp="1"/>
          </p:cNvSpPr>
          <p:nvPr>
            <p:ph type="body" sz="quarter" idx="15" hasCustomPrompt="1"/>
          </p:nvPr>
        </p:nvSpPr>
        <p:spPr>
          <a:xfrm>
            <a:off x="7984473" y="202598"/>
            <a:ext cx="3806855" cy="194651"/>
          </a:xfrm>
        </p:spPr>
        <p:txBody>
          <a:bodyPr wrap="none">
            <a:noAutofit/>
          </a:bodyPr>
          <a:lstStyle>
            <a:lvl1pPr marL="0" indent="0" algn="r">
              <a:buNone/>
              <a:defRPr sz="675" baseline="0">
                <a:solidFill>
                  <a:schemeClr val="tx1">
                    <a:lumMod val="75000"/>
                    <a:lumOff val="25000"/>
                  </a:schemeClr>
                </a:solidFill>
              </a:defRPr>
            </a:lvl1pPr>
          </a:lstStyle>
          <a:p>
            <a:pPr lvl="0"/>
            <a:r>
              <a:rPr lang="en-US"/>
              <a:t>DEPARTMENT NAME (optional)</a:t>
            </a:r>
          </a:p>
        </p:txBody>
      </p:sp>
    </p:spTree>
    <p:custDataLst>
      <p:tags r:id="rId1"/>
    </p:custDataLst>
  </p:cSld>
  <p:clrMapOvr>
    <a:masterClrMapping/>
  </p:clrMapOvr>
  <p:extLst>
    <p:ext uri="{DCECCB84-F9BA-43D5-87BE-67443E8EF086}">
      <p15:sldGuideLst xmlns:p15="http://schemas.microsoft.com/office/powerpoint/2012/main">
        <p15:guide id="1" pos="468" userDrawn="1">
          <p15:clr>
            <a:srgbClr val="FBAE40"/>
          </p15:clr>
        </p15:guide>
        <p15:guide id="2" pos="540"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4" userDrawn="1">
          <p15:clr>
            <a:srgbClr val="FBAE40"/>
          </p15:clr>
        </p15:guide>
        <p15:guide id="8" pos="2220" userDrawn="1">
          <p15:clr>
            <a:srgbClr val="FBAE40"/>
          </p15:clr>
        </p15:guide>
        <p15:guide id="9" pos="2664" userDrawn="1">
          <p15:clr>
            <a:srgbClr val="FBAE40"/>
          </p15:clr>
        </p15:guide>
        <p15:guide id="10" pos="2784" userDrawn="1">
          <p15:clr>
            <a:srgbClr val="FBAE40"/>
          </p15:clr>
        </p15:guide>
        <p15:guide id="11" pos="3216" userDrawn="1">
          <p15:clr>
            <a:srgbClr val="FBAE40"/>
          </p15:clr>
        </p15:guide>
        <p15:guide id="12" pos="3324" userDrawn="1">
          <p15:clr>
            <a:srgbClr val="FBAE40"/>
          </p15:clr>
        </p15:guide>
        <p15:guide id="13" pos="3780" userDrawn="1">
          <p15:clr>
            <a:srgbClr val="FBAE40"/>
          </p15:clr>
        </p15:guide>
        <p15:guide id="14" pos="3900"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8" userDrawn="1">
          <p15:clr>
            <a:srgbClr val="FBAE40"/>
          </p15:clr>
        </p15:guide>
        <p15:guide id="20" pos="5556"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16" userDrawn="1">
          <p15:clr>
            <a:srgbClr val="FBAE40"/>
          </p15:clr>
        </p15:guide>
        <p15:guide id="26" pos="6012" userDrawn="1">
          <p15:clr>
            <a:srgbClr val="FBAE40"/>
          </p15:clr>
        </p15:guide>
        <p15:guide id="27" pos="610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nsition_2">
    <p:spTree>
      <p:nvGrpSpPr>
        <p:cNvPr id="1" name=""/>
        <p:cNvGrpSpPr/>
        <p:nvPr/>
      </p:nvGrpSpPr>
      <p:grpSpPr>
        <a:xfrm>
          <a:off x="0" y="0"/>
          <a:ext cx="0" cy="0"/>
          <a:chOff x="0" y="0"/>
          <a:chExt cx="0" cy="0"/>
        </a:xfrm>
      </p:grpSpPr>
      <p:sp>
        <p:nvSpPr>
          <p:cNvPr id="3" name="Rectangle 2"/>
          <p:cNvSpPr/>
          <p:nvPr userDrawn="1"/>
        </p:nvSpPr>
        <p:spPr>
          <a:xfrm>
            <a:off x="0" y="2156801"/>
            <a:ext cx="12192000" cy="2266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5">
              <a:solidFill>
                <a:schemeClr val="bg1"/>
              </a:solidFill>
            </a:endParaRPr>
          </a:p>
        </p:txBody>
      </p:sp>
      <p:sp>
        <p:nvSpPr>
          <p:cNvPr id="12" name="Title Placeholder 7"/>
          <p:cNvSpPr>
            <a:spLocks noGrp="1"/>
          </p:cNvSpPr>
          <p:nvPr>
            <p:ph type="title" hasCustomPrompt="1"/>
          </p:nvPr>
        </p:nvSpPr>
        <p:spPr>
          <a:xfrm>
            <a:off x="838095" y="2929230"/>
            <a:ext cx="8682356" cy="721244"/>
          </a:xfrm>
          <a:prstGeom prst="rect">
            <a:avLst/>
          </a:prstGeom>
        </p:spPr>
        <p:txBody>
          <a:bodyPr vert="horz" lIns="91440" tIns="45720" rIns="91440" bIns="45720" rtlCol="0" anchor="ctr" anchorCtr="0">
            <a:noAutofit/>
          </a:bodyPr>
          <a:lstStyle>
            <a:lvl1pPr algn="l">
              <a:lnSpc>
                <a:spcPct val="100000"/>
              </a:lnSpc>
              <a:defRPr b="1" baseline="0">
                <a:solidFill>
                  <a:schemeClr val="bg1"/>
                </a:solidFill>
              </a:defRPr>
            </a:lvl1pPr>
          </a:lstStyle>
          <a:p>
            <a:r>
              <a:rPr lang="en-US"/>
              <a:t>A LARGE BOLD STATEMENT GOES HERE AND CAN GO UP TO TWO LINES AND COLOR FOR EMPHASIS</a:t>
            </a:r>
          </a:p>
        </p:txBody>
      </p:sp>
      <p:sp>
        <p:nvSpPr>
          <p:cNvPr id="2" name="Slide Number Placeholder 1"/>
          <p:cNvSpPr>
            <a:spLocks noGrp="1"/>
          </p:cNvSpPr>
          <p:nvPr>
            <p:ph type="sldNum" sz="quarter" idx="10"/>
          </p:nvPr>
        </p:nvSpPr>
        <p:spPr>
          <a:xfrm>
            <a:off x="327951" y="6381483"/>
            <a:ext cx="8119212" cy="365125"/>
          </a:xfrm>
          <a:prstGeom prst="rect">
            <a:avLst/>
          </a:prstGeom>
        </p:spPr>
        <p:txBody>
          <a:bodyPr/>
          <a:lstStyle/>
          <a:p>
            <a:fld id="{8C8B385D-DF67-E241-B0BF-76B80A8E743B}" type="slidenum">
              <a:rPr lang="en-US" smtClean="0"/>
              <a:pPr/>
              <a:t>‹#›</a:t>
            </a:fld>
            <a:r>
              <a:rPr lang="en-US"/>
              <a:t>  |   Copyright © 2020 Kaiser Foundation Health Plan, Inc.</a:t>
            </a:r>
          </a:p>
        </p:txBody>
      </p:sp>
    </p:spTree>
    <p:custDataLst>
      <p:tags r:id="rId1"/>
    </p:custDataLst>
    <p:extLst>
      <p:ext uri="{BB962C8B-B14F-4D97-AF65-F5344CB8AC3E}">
        <p14:creationId xmlns:p14="http://schemas.microsoft.com/office/powerpoint/2010/main" val="1177282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7949" y="361188"/>
            <a:ext cx="11065361" cy="910957"/>
          </a:xfrm>
        </p:spPr>
        <p:txBody>
          <a:bodyPr>
            <a:noAutofit/>
          </a:bodyPr>
          <a:lstStyle>
            <a:lvl1pPr>
              <a:defRPr sz="2699"/>
            </a:lvl1pPr>
          </a:lstStyle>
          <a:p>
            <a:r>
              <a:rPr lang="en-US"/>
              <a:t>Click to edit Master title style</a:t>
            </a:r>
          </a:p>
        </p:txBody>
      </p:sp>
      <p:sp>
        <p:nvSpPr>
          <p:cNvPr id="3" name="Date Placeholder 2">
            <a:extLst>
              <a:ext uri="{FF2B5EF4-FFF2-40B4-BE49-F238E27FC236}">
                <a16:creationId xmlns:a16="http://schemas.microsoft.com/office/drawing/2014/main" id="{72051558-F691-853A-6ADD-E52BAA89E8FE}"/>
              </a:ext>
            </a:extLst>
          </p:cNvPr>
          <p:cNvSpPr>
            <a:spLocks noGrp="1"/>
          </p:cNvSpPr>
          <p:nvPr>
            <p:ph type="dt" sz="half" idx="10"/>
          </p:nvPr>
        </p:nvSpPr>
        <p:spPr>
          <a:xfrm>
            <a:off x="0" y="0"/>
            <a:ext cx="0" cy="0"/>
          </a:xfrm>
        </p:spPr>
        <p:txBody>
          <a:bodyPr/>
          <a:lstStyle>
            <a:lvl1pPr>
              <a:defRPr/>
            </a:lvl1pPr>
          </a:lstStyle>
          <a:p>
            <a:pPr>
              <a:defRPr/>
            </a:pPr>
            <a:fld id="{425404F2-BE9A-4460-8815-8F645183555F}" type="datetimeFigureOut">
              <a:rPr lang="en-US"/>
              <a:pPr>
                <a:defRPr/>
              </a:pPr>
              <a:t>11/28/2023</a:t>
            </a:fld>
            <a:endParaRPr lang="en-US"/>
          </a:p>
        </p:txBody>
      </p:sp>
      <p:sp>
        <p:nvSpPr>
          <p:cNvPr id="4" name="Footer Placeholder 3">
            <a:extLst>
              <a:ext uri="{FF2B5EF4-FFF2-40B4-BE49-F238E27FC236}">
                <a16:creationId xmlns:a16="http://schemas.microsoft.com/office/drawing/2014/main" id="{05ED15E0-7F3D-80D7-45E1-1DCE1AF21D9F}"/>
              </a:ext>
            </a:extLst>
          </p:cNvPr>
          <p:cNvSpPr>
            <a:spLocks noGrp="1"/>
          </p:cNvSpPr>
          <p:nvPr>
            <p:ph type="ftr" sz="quarter" idx="11"/>
          </p:nvPr>
        </p:nvSpPr>
        <p:spPr/>
        <p:txBody>
          <a:bodyPr/>
          <a:lstStyle>
            <a:lvl1pPr algn="ctr">
              <a:defRPr/>
            </a:lvl1pPr>
          </a:lstStyle>
          <a:p>
            <a:pPr>
              <a:defRPr/>
            </a:pPr>
            <a:endParaRPr lang="en-US"/>
          </a:p>
        </p:txBody>
      </p:sp>
      <p:sp>
        <p:nvSpPr>
          <p:cNvPr id="5" name="Slide Number Placeholder 4">
            <a:extLst>
              <a:ext uri="{FF2B5EF4-FFF2-40B4-BE49-F238E27FC236}">
                <a16:creationId xmlns:a16="http://schemas.microsoft.com/office/drawing/2014/main" id="{CFD45DE6-1E3E-7517-8D7C-8297F27688EE}"/>
              </a:ext>
            </a:extLst>
          </p:cNvPr>
          <p:cNvSpPr>
            <a:spLocks noGrp="1"/>
          </p:cNvSpPr>
          <p:nvPr>
            <p:ph type="sldNum" sz="quarter" idx="12"/>
          </p:nvPr>
        </p:nvSpPr>
        <p:spPr/>
        <p:txBody>
          <a:bodyPr/>
          <a:lstStyle>
            <a:lvl1pPr>
              <a:defRPr/>
            </a:lvl1pPr>
          </a:lstStyle>
          <a:p>
            <a:pPr>
              <a:defRPr/>
            </a:pPr>
            <a:fld id="{3CF85C3F-5A22-4658-B949-EFDB0368ADA0}" type="slidenum">
              <a:rPr lang="en-US"/>
              <a:pPr>
                <a:defRPr/>
              </a:pPr>
              <a:t>‹#›</a:t>
            </a:fld>
            <a:endParaRPr lang="en-US"/>
          </a:p>
        </p:txBody>
      </p:sp>
    </p:spTree>
    <p:extLst>
      <p:ext uri="{BB962C8B-B14F-4D97-AF65-F5344CB8AC3E}">
        <p14:creationId xmlns:p14="http://schemas.microsoft.com/office/powerpoint/2010/main" val="2612505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_LT_image_R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0" y="0"/>
            <a:ext cx="7551576" cy="468559"/>
          </a:xfrm>
          <a:prstGeom prst="rect">
            <a:avLst/>
          </a:prstGeom>
        </p:spPr>
        <p:txBody>
          <a:bodyPr anchor="ctr"/>
          <a:lstStyle>
            <a:lvl1pPr marL="0" indent="0">
              <a:buNone/>
              <a:defRPr sz="2012">
                <a:solidFill>
                  <a:srgbClr val="F3F2ED"/>
                </a:solidFill>
                <a:latin typeface="Arial" panose="020B0604020202020204" pitchFamily="34" charset="0"/>
                <a:cs typeface="Arial" panose="020B0604020202020204" pitchFamily="34" charset="0"/>
              </a:defRPr>
            </a:lvl1pPr>
          </a:lstStyle>
          <a:p>
            <a:pPr lvl="0"/>
            <a:endParaRPr lang="en-US" dirty="0"/>
          </a:p>
        </p:txBody>
      </p:sp>
      <p:sp>
        <p:nvSpPr>
          <p:cNvPr id="12" name="Text Placeholder 11"/>
          <p:cNvSpPr>
            <a:spLocks noGrp="1"/>
          </p:cNvSpPr>
          <p:nvPr>
            <p:ph type="body" sz="quarter" idx="11"/>
          </p:nvPr>
        </p:nvSpPr>
        <p:spPr>
          <a:xfrm>
            <a:off x="4397830" y="6389441"/>
            <a:ext cx="3396343" cy="468559"/>
          </a:xfrm>
          <a:prstGeom prst="rect">
            <a:avLst/>
          </a:prstGeom>
        </p:spPr>
        <p:txBody>
          <a:bodyPr anchor="ctr"/>
          <a:lstStyle>
            <a:lvl1pPr marL="0" indent="0" algn="ctr">
              <a:buNone/>
              <a:defRPr sz="1565" i="1">
                <a:solidFill>
                  <a:srgbClr val="F3F2ED"/>
                </a:solidFill>
                <a:latin typeface="Cambria" panose="02040503050406030204" pitchFamily="18" charset="0"/>
              </a:defRPr>
            </a:lvl1pPr>
          </a:lstStyle>
          <a:p>
            <a:pPr lvl="0"/>
            <a:r>
              <a:rPr lang="en-US" dirty="0"/>
              <a:t>Click to edit Master text styles</a:t>
            </a:r>
          </a:p>
        </p:txBody>
      </p:sp>
      <p:sp>
        <p:nvSpPr>
          <p:cNvPr id="14" name="Text Placeholder 13"/>
          <p:cNvSpPr>
            <a:spLocks noGrp="1"/>
          </p:cNvSpPr>
          <p:nvPr>
            <p:ph type="body" sz="quarter" idx="12"/>
          </p:nvPr>
        </p:nvSpPr>
        <p:spPr>
          <a:xfrm>
            <a:off x="174171" y="575050"/>
            <a:ext cx="6207969" cy="415314"/>
          </a:xfrm>
          <a:prstGeom prst="rect">
            <a:avLst/>
          </a:prstGeom>
        </p:spPr>
        <p:txBody>
          <a:bodyPr/>
          <a:lstStyle>
            <a:lvl1pPr marL="0" indent="0">
              <a:buFontTx/>
              <a:buNone/>
              <a:defRPr sz="2460" b="1">
                <a:solidFill>
                  <a:srgbClr val="161B21"/>
                </a:solidFill>
                <a:latin typeface="Cambria" panose="02040503050406030204" pitchFamily="18" charset="0"/>
              </a:defRPr>
            </a:lvl1pPr>
          </a:lstStyle>
          <a:p>
            <a:pPr lvl="0"/>
            <a:r>
              <a:rPr lang="en-US" dirty="0"/>
              <a:t>Click to edit Master text styles</a:t>
            </a:r>
          </a:p>
        </p:txBody>
      </p:sp>
      <p:sp>
        <p:nvSpPr>
          <p:cNvPr id="18" name="Text Placeholder 17"/>
          <p:cNvSpPr>
            <a:spLocks noGrp="1"/>
          </p:cNvSpPr>
          <p:nvPr>
            <p:ph type="body" sz="quarter" idx="14"/>
          </p:nvPr>
        </p:nvSpPr>
        <p:spPr>
          <a:xfrm>
            <a:off x="178851" y="1064904"/>
            <a:ext cx="5911876" cy="5111553"/>
          </a:xfrm>
          <a:prstGeom prst="rect">
            <a:avLst/>
          </a:prstGeom>
        </p:spPr>
        <p:txBody>
          <a:bodyPr/>
          <a:lstStyle>
            <a:lvl1pPr marL="0" indent="0">
              <a:buNone/>
              <a:defRPr sz="2012">
                <a:latin typeface="Arial" panose="020B0604020202020204" pitchFamily="34" charset="0"/>
                <a:cs typeface="Arial" panose="020B0604020202020204" pitchFamily="34" charset="0"/>
              </a:defRPr>
            </a:lvl1pPr>
            <a:lvl2pPr marL="457173" indent="0">
              <a:buNone/>
              <a:defRPr/>
            </a:lvl2pPr>
            <a:lvl3pPr marL="914344" indent="0">
              <a:buNone/>
              <a:defRPr/>
            </a:lvl3pPr>
            <a:lvl4pPr marL="1371517" indent="0">
              <a:buNone/>
              <a:defRPr/>
            </a:lvl4pPr>
            <a:lvl5pPr marL="1828689" indent="0">
              <a:buNone/>
              <a:defRPr/>
            </a:lvl5pPr>
          </a:lstStyle>
          <a:p>
            <a:pPr lvl="0"/>
            <a:r>
              <a:rPr lang="en-US" dirty="0"/>
              <a:t>Click to edit Master text styles</a:t>
            </a:r>
          </a:p>
        </p:txBody>
      </p:sp>
      <p:sp>
        <p:nvSpPr>
          <p:cNvPr id="19" name="Picture Placeholder 3"/>
          <p:cNvSpPr>
            <a:spLocks noGrp="1"/>
          </p:cNvSpPr>
          <p:nvPr>
            <p:ph type="pic" sz="quarter" idx="17"/>
          </p:nvPr>
        </p:nvSpPr>
        <p:spPr>
          <a:xfrm>
            <a:off x="6399265" y="503270"/>
            <a:ext cx="5784980" cy="5856988"/>
          </a:xfrm>
          <a:prstGeom prst="rect">
            <a:avLst/>
          </a:prstGeom>
        </p:spPr>
        <p:txBody>
          <a:bodyPr/>
          <a:lstStyle>
            <a:lvl1pPr marL="0" indent="0">
              <a:buNone/>
              <a:defRPr sz="1565">
                <a:latin typeface="Arial" panose="020B0604020202020204" pitchFamily="34" charset="0"/>
                <a:cs typeface="Arial" panose="020B0604020202020204" pitchFamily="34" charset="0"/>
              </a:defRPr>
            </a:lvl1pPr>
          </a:lstStyle>
          <a:p>
            <a:endParaRPr lang="en-US" dirty="0"/>
          </a:p>
        </p:txBody>
      </p:sp>
    </p:spTree>
    <p:custDataLst>
      <p:tags r:id="rId1"/>
    </p:custDataLst>
    <p:extLst>
      <p:ext uri="{BB962C8B-B14F-4D97-AF65-F5344CB8AC3E}">
        <p14:creationId xmlns:p14="http://schemas.microsoft.com/office/powerpoint/2010/main" val="3553744977"/>
      </p:ext>
    </p:extLst>
  </p:cSld>
  <p:clrMapOvr>
    <a:masterClrMapping/>
  </p:clrMapOvr>
  <p:extLst>
    <p:ext uri="{DCECCB84-F9BA-43D5-87BE-67443E8EF086}">
      <p15:sldGuideLst xmlns:p15="http://schemas.microsoft.com/office/powerpoint/2012/main">
        <p15:guide id="1" orient="horz" pos="324">
          <p15:clr>
            <a:srgbClr val="FBAE40"/>
          </p15:clr>
        </p15:guide>
        <p15:guide id="2" pos="84">
          <p15:clr>
            <a:srgbClr val="FBAE40"/>
          </p15:clr>
        </p15:guide>
        <p15:guide id="3" pos="3084">
          <p15:clr>
            <a:srgbClr val="FBAE40"/>
          </p15:clr>
        </p15:guide>
        <p15:guide id="4" orient="horz" pos="594">
          <p15:clr>
            <a:srgbClr val="FBAE40"/>
          </p15:clr>
        </p15:guide>
        <p15:guide id="5" pos="2940">
          <p15:clr>
            <a:srgbClr val="FBAE40"/>
          </p15:clr>
        </p15:guide>
        <p15:guide id="6" pos="2796">
          <p15:clr>
            <a:srgbClr val="FBAE40"/>
          </p15:clr>
        </p15:guide>
        <p15:guide id="7" pos="57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7949" y="342900"/>
            <a:ext cx="9387810" cy="1004887"/>
          </a:xfrm>
        </p:spPr>
        <p:txBody>
          <a:bodyPr/>
          <a:lstStyle>
            <a:lvl1pPr>
              <a:defRPr baseline="0"/>
            </a:lvl1pPr>
          </a:lstStyle>
          <a:p>
            <a:r>
              <a:rPr lang="en-US"/>
              <a:t>Basic 1 Column Slide To Start. Max size Arial Bold 52pt. Title can go to Two lines.</a:t>
            </a:r>
          </a:p>
        </p:txBody>
      </p:sp>
      <p:sp>
        <p:nvSpPr>
          <p:cNvPr id="6" name="Content Placeholder 5"/>
          <p:cNvSpPr>
            <a:spLocks noGrp="1"/>
          </p:cNvSpPr>
          <p:nvPr>
            <p:ph sz="quarter" idx="19"/>
          </p:nvPr>
        </p:nvSpPr>
        <p:spPr>
          <a:xfrm>
            <a:off x="327949" y="1554480"/>
            <a:ext cx="9387810"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Tree>
    <p:extLst>
      <p:ext uri="{BB962C8B-B14F-4D97-AF65-F5344CB8AC3E}">
        <p14:creationId xmlns:p14="http://schemas.microsoft.com/office/powerpoint/2010/main" val="236859956"/>
      </p:ext>
    </p:extLst>
  </p:cSld>
  <p:clrMapOvr>
    <a:masterClrMapping/>
  </p:clrMapOvr>
  <p:extLst>
    <p:ext uri="{DCECCB84-F9BA-43D5-87BE-67443E8EF086}">
      <p15:sldGuideLst xmlns:p15="http://schemas.microsoft.com/office/powerpoint/2012/main">
        <p15:guide id="1" pos="913">
          <p15:clr>
            <a:srgbClr val="FBAE40"/>
          </p15:clr>
        </p15:guide>
        <p15:guide id="2" pos="1105">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77">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32">
          <p15:clr>
            <a:srgbClr val="FBAE40"/>
          </p15:clr>
        </p15:guide>
        <p15:guide id="26" pos="12025">
          <p15:clr>
            <a:srgbClr val="FBAE40"/>
          </p15:clr>
        </p15:guide>
        <p15:guide id="27" pos="1224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with Photo">
    <p:spTree>
      <p:nvGrpSpPr>
        <p:cNvPr id="1" name=""/>
        <p:cNvGrpSpPr/>
        <p:nvPr/>
      </p:nvGrpSpPr>
      <p:grpSpPr>
        <a:xfrm>
          <a:off x="0" y="0"/>
          <a:ext cx="0" cy="0"/>
          <a:chOff x="0" y="0"/>
          <a:chExt cx="0" cy="0"/>
        </a:xfrm>
      </p:grpSpPr>
      <p:sp>
        <p:nvSpPr>
          <p:cNvPr id="22" name="Picture Placeholder 21"/>
          <p:cNvSpPr>
            <a:spLocks noGrp="1"/>
          </p:cNvSpPr>
          <p:nvPr>
            <p:ph type="pic" sz="quarter" idx="18"/>
          </p:nvPr>
        </p:nvSpPr>
        <p:spPr>
          <a:xfrm>
            <a:off x="7943610" y="0"/>
            <a:ext cx="4248390" cy="6858000"/>
          </a:xfrm>
          <a:solidFill>
            <a:schemeClr val="bg1">
              <a:lumMod val="95000"/>
            </a:schemeClr>
          </a:solidFill>
        </p:spPr>
        <p:txBody>
          <a:bodyPr anchor="ctr" anchorCtr="1">
            <a:noAutofit/>
          </a:bodyPr>
          <a:lstStyle/>
          <a:p>
            <a:endParaRPr lang="en-US"/>
          </a:p>
        </p:txBody>
      </p:sp>
      <p:sp>
        <p:nvSpPr>
          <p:cNvPr id="10" name="Text Placeholder 2"/>
          <p:cNvSpPr>
            <a:spLocks noGrp="1"/>
          </p:cNvSpPr>
          <p:nvPr>
            <p:ph type="body" sz="quarter" idx="17" hasCustomPrompt="1"/>
          </p:nvPr>
        </p:nvSpPr>
        <p:spPr>
          <a:xfrm>
            <a:off x="888091" y="1554480"/>
            <a:ext cx="6642697" cy="4015374"/>
          </a:xfrm>
        </p:spPr>
        <p:txBody>
          <a:bodyPr>
            <a:noAutofit/>
          </a:bodyPr>
          <a:lstStyle>
            <a:lvl1pPr marL="0" indent="0">
              <a:lnSpc>
                <a:spcPct val="120000"/>
              </a:lnSpc>
              <a:buFontTx/>
              <a:buNone/>
              <a:defRPr baseline="0">
                <a:solidFill>
                  <a:schemeClr val="tx1">
                    <a:lumMod val="85000"/>
                    <a:lumOff val="15000"/>
                  </a:schemeClr>
                </a:solidFill>
              </a:defRPr>
            </a:lvl1pPr>
            <a:lvl2pPr marL="457109" indent="0">
              <a:buFontTx/>
              <a:buNone/>
              <a:defRPr/>
            </a:lvl2pPr>
            <a:lvl3pPr marL="914217" indent="0">
              <a:buFontTx/>
              <a:buNone/>
              <a:defRPr/>
            </a:lvl3pPr>
            <a:lvl4pPr marL="1371326" indent="0">
              <a:buFontTx/>
              <a:buNone/>
              <a:defRPr/>
            </a:lvl4pPr>
            <a:lvl5pPr marL="1828434" indent="0">
              <a:buFontTx/>
              <a:buNone/>
              <a:defRPr/>
            </a:lvl5pPr>
          </a:lstStyle>
          <a:p>
            <a:pPr lvl="0"/>
            <a:r>
              <a:rPr lang="en-US"/>
              <a:t>Drag and drop your photo into photo in layout. Body copy goes here. Font is Arial. Standard body copy size is Arial 36pt. Minimal font size is 24pt. Feel free to stylize with bold and italic. Body color is “Black, text 1, lighter 15%” which can be found in the theme color drop down. Avoid PowerPoint WordArt (shadows/gradients/</a:t>
            </a:r>
            <a:r>
              <a:rPr lang="en-US" err="1"/>
              <a:t>etc</a:t>
            </a:r>
            <a:r>
              <a:rPr lang="en-US"/>
              <a:t>) styling. Keep transitions simple</a:t>
            </a:r>
          </a:p>
        </p:txBody>
      </p:sp>
      <p:sp>
        <p:nvSpPr>
          <p:cNvPr id="13" name="Title 1"/>
          <p:cNvSpPr>
            <a:spLocks noGrp="1"/>
          </p:cNvSpPr>
          <p:nvPr>
            <p:ph type="title" hasCustomPrompt="1"/>
          </p:nvPr>
        </p:nvSpPr>
        <p:spPr>
          <a:xfrm>
            <a:off x="888091" y="361950"/>
            <a:ext cx="6884091" cy="1004887"/>
          </a:xfrm>
        </p:spPr>
        <p:txBody>
          <a:bodyPr/>
          <a:lstStyle>
            <a:lvl1pPr>
              <a:defRPr baseline="0"/>
            </a:lvl1pPr>
          </a:lstStyle>
          <a:p>
            <a:r>
              <a:rPr lang="en-US"/>
              <a:t>1 column with photo on right side of slide</a:t>
            </a:r>
          </a:p>
        </p:txBody>
      </p:sp>
      <p:sp>
        <p:nvSpPr>
          <p:cNvPr id="9"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Tree>
    <p:extLst>
      <p:ext uri="{BB962C8B-B14F-4D97-AF65-F5344CB8AC3E}">
        <p14:creationId xmlns:p14="http://schemas.microsoft.com/office/powerpoint/2010/main" val="1438256651"/>
      </p:ext>
    </p:extLst>
  </p:cSld>
  <p:clrMapOvr>
    <a:masterClrMapping/>
  </p:clrMapOvr>
  <p:extLst>
    <p:ext uri="{DCECCB84-F9BA-43D5-87BE-67443E8EF086}">
      <p15:sldGuideLst xmlns:p15="http://schemas.microsoft.com/office/powerpoint/2012/main">
        <p15:guide id="1" pos="889">
          <p15:clr>
            <a:srgbClr val="FBAE40"/>
          </p15:clr>
        </p15:guide>
        <p15:guide id="2" pos="1105">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56">
          <p15:clr>
            <a:srgbClr val="FBAE40"/>
          </p15:clr>
        </p15:guide>
        <p15:guide id="26" pos="12025">
          <p15:clr>
            <a:srgbClr val="FBAE40"/>
          </p15:clr>
        </p15:guide>
        <p15:guide id="27" pos="1221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with 3 Photos">
    <p:spTree>
      <p:nvGrpSpPr>
        <p:cNvPr id="1" name=""/>
        <p:cNvGrpSpPr/>
        <p:nvPr/>
      </p:nvGrpSpPr>
      <p:grpSpPr>
        <a:xfrm>
          <a:off x="0" y="0"/>
          <a:ext cx="0" cy="0"/>
          <a:chOff x="0" y="0"/>
          <a:chExt cx="0" cy="0"/>
        </a:xfrm>
      </p:grpSpPr>
      <p:sp>
        <p:nvSpPr>
          <p:cNvPr id="22" name="Picture Placeholder 21"/>
          <p:cNvSpPr>
            <a:spLocks noGrp="1"/>
          </p:cNvSpPr>
          <p:nvPr>
            <p:ph type="pic" sz="quarter" idx="18"/>
          </p:nvPr>
        </p:nvSpPr>
        <p:spPr>
          <a:xfrm>
            <a:off x="9695982" y="0"/>
            <a:ext cx="2496018" cy="6858000"/>
          </a:xfrm>
          <a:solidFill>
            <a:schemeClr val="bg1">
              <a:lumMod val="95000"/>
            </a:schemeClr>
          </a:solidFill>
        </p:spPr>
        <p:txBody>
          <a:bodyPr anchor="ctr" anchorCtr="1">
            <a:noAutofit/>
          </a:bodyPr>
          <a:lstStyle/>
          <a:p>
            <a:endParaRPr lang="en-US"/>
          </a:p>
        </p:txBody>
      </p:sp>
      <p:sp>
        <p:nvSpPr>
          <p:cNvPr id="3" name="Picture Placeholder 2"/>
          <p:cNvSpPr>
            <a:spLocks noGrp="1"/>
          </p:cNvSpPr>
          <p:nvPr>
            <p:ph type="pic" sz="quarter" idx="19"/>
          </p:nvPr>
        </p:nvSpPr>
        <p:spPr>
          <a:xfrm>
            <a:off x="6222716" y="1"/>
            <a:ext cx="3320886" cy="3353447"/>
          </a:xfrm>
          <a:solidFill>
            <a:schemeClr val="bg1">
              <a:lumMod val="95000"/>
            </a:schemeClr>
          </a:solidFill>
        </p:spPr>
        <p:txBody>
          <a:bodyPr anchor="ctr" anchorCtr="1">
            <a:noAutofit/>
          </a:bodyPr>
          <a:lstStyle/>
          <a:p>
            <a:endParaRPr lang="en-US"/>
          </a:p>
        </p:txBody>
      </p:sp>
      <p:sp>
        <p:nvSpPr>
          <p:cNvPr id="10" name="Picture Placeholder 2"/>
          <p:cNvSpPr>
            <a:spLocks noGrp="1"/>
          </p:cNvSpPr>
          <p:nvPr>
            <p:ph type="pic" sz="quarter" idx="20"/>
          </p:nvPr>
        </p:nvSpPr>
        <p:spPr>
          <a:xfrm>
            <a:off x="6222716" y="3556036"/>
            <a:ext cx="3320885" cy="3301965"/>
          </a:xfrm>
          <a:solidFill>
            <a:schemeClr val="bg1">
              <a:lumMod val="95000"/>
            </a:schemeClr>
          </a:solidFill>
        </p:spPr>
        <p:txBody>
          <a:bodyPr anchor="ctr" anchorCtr="1"/>
          <a:lstStyle/>
          <a:p>
            <a:endParaRPr lang="en-US"/>
          </a:p>
        </p:txBody>
      </p:sp>
      <p:sp>
        <p:nvSpPr>
          <p:cNvPr id="14" name="Text Placeholder 2"/>
          <p:cNvSpPr>
            <a:spLocks noGrp="1"/>
          </p:cNvSpPr>
          <p:nvPr>
            <p:ph type="body" sz="quarter" idx="17" hasCustomPrompt="1"/>
          </p:nvPr>
        </p:nvSpPr>
        <p:spPr>
          <a:xfrm>
            <a:off x="888091" y="1554480"/>
            <a:ext cx="4922405" cy="4015374"/>
          </a:xfrm>
        </p:spPr>
        <p:txBody>
          <a:bodyPr>
            <a:noAutofit/>
          </a:bodyPr>
          <a:lstStyle>
            <a:lvl1pPr marL="0" indent="0">
              <a:lnSpc>
                <a:spcPct val="120000"/>
              </a:lnSpc>
              <a:buFontTx/>
              <a:buNone/>
              <a:defRPr baseline="0">
                <a:solidFill>
                  <a:schemeClr val="tx1">
                    <a:lumMod val="85000"/>
                    <a:lumOff val="15000"/>
                  </a:schemeClr>
                </a:solidFill>
              </a:defRPr>
            </a:lvl1pPr>
            <a:lvl2pPr marL="457109" indent="0">
              <a:buFontTx/>
              <a:buNone/>
              <a:defRPr/>
            </a:lvl2pPr>
            <a:lvl3pPr marL="914217" indent="0">
              <a:buFontTx/>
              <a:buNone/>
              <a:defRPr/>
            </a:lvl3pPr>
            <a:lvl4pPr marL="1371326" indent="0">
              <a:buFontTx/>
              <a:buNone/>
              <a:defRPr/>
            </a:lvl4pPr>
            <a:lvl5pPr marL="1828434" indent="0">
              <a:buFontTx/>
              <a:buNone/>
              <a:defRPr/>
            </a:lvl5pPr>
          </a:lstStyle>
          <a:p>
            <a:pPr lvl="0"/>
            <a:r>
              <a:rPr lang="en-US"/>
              <a:t>Drag and drop photos into desired position. Body copy goes here. Font is Arial. Standard body copy size is Arial 36pt. Minimal font size is 24pt. Feel free to stylize with bold and italic. Body color is “Black, text 1, lighter 15%” which can be found in the theme color drop down. Avoid PowerPoint WordArt (shadows/gradients/</a:t>
            </a:r>
            <a:r>
              <a:rPr lang="en-US" err="1"/>
              <a:t>etc</a:t>
            </a:r>
            <a:r>
              <a:rPr lang="en-US"/>
              <a:t>) styling. Keep transitions simple</a:t>
            </a:r>
          </a:p>
        </p:txBody>
      </p:sp>
      <p:sp>
        <p:nvSpPr>
          <p:cNvPr id="15" name="Title 1"/>
          <p:cNvSpPr>
            <a:spLocks noGrp="1"/>
          </p:cNvSpPr>
          <p:nvPr>
            <p:ph type="title" hasCustomPrompt="1"/>
          </p:nvPr>
        </p:nvSpPr>
        <p:spPr>
          <a:xfrm>
            <a:off x="888091" y="361950"/>
            <a:ext cx="5112672" cy="1004887"/>
          </a:xfrm>
        </p:spPr>
        <p:txBody>
          <a:bodyPr/>
          <a:lstStyle>
            <a:lvl1pPr>
              <a:defRPr baseline="0"/>
            </a:lvl1pPr>
          </a:lstStyle>
          <a:p>
            <a:r>
              <a:rPr lang="en-US" err="1"/>
              <a:t>Mulitiple</a:t>
            </a:r>
            <a:r>
              <a:rPr lang="en-US"/>
              <a:t> photos on right side</a:t>
            </a:r>
          </a:p>
        </p:txBody>
      </p:sp>
      <p:sp>
        <p:nvSpPr>
          <p:cNvPr id="11" name="Slide Number Placeholder 8"/>
          <p:cNvSpPr>
            <a:spLocks noGrp="1"/>
          </p:cNvSpPr>
          <p:nvPr>
            <p:ph type="sldNum" sz="quarter" idx="4"/>
          </p:nvPr>
        </p:nvSpPr>
        <p:spPr>
          <a:xfrm>
            <a:off x="327949" y="6381474"/>
            <a:ext cx="5742386"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Tree>
    <p:extLst>
      <p:ext uri="{BB962C8B-B14F-4D97-AF65-F5344CB8AC3E}">
        <p14:creationId xmlns:p14="http://schemas.microsoft.com/office/powerpoint/2010/main" val="3060194524"/>
      </p:ext>
    </p:extLst>
  </p:cSld>
  <p:clrMapOvr>
    <a:masterClrMapping/>
  </p:clrMapOvr>
  <p:extLst>
    <p:ext uri="{DCECCB84-F9BA-43D5-87BE-67443E8EF086}">
      <p15:sldGuideLst xmlns:p15="http://schemas.microsoft.com/office/powerpoint/2012/main">
        <p15:guide id="1" pos="889">
          <p15:clr>
            <a:srgbClr val="FBAE40"/>
          </p15:clr>
        </p15:guide>
        <p15:guide id="2" pos="1105">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25">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56">
          <p15:clr>
            <a:srgbClr val="FBAE40"/>
          </p15:clr>
        </p15:guide>
        <p15:guide id="26" pos="12025">
          <p15:clr>
            <a:srgbClr val="FBAE40"/>
          </p15:clr>
        </p15:guide>
        <p15:guide id="27" pos="12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27949" y="361950"/>
            <a:ext cx="10968024" cy="1004887"/>
          </a:xfrm>
        </p:spPr>
        <p:txBody>
          <a:bodyPr/>
          <a:lstStyle>
            <a:lvl1pPr>
              <a:defRPr baseline="0"/>
            </a:lvl1pPr>
          </a:lstStyle>
          <a:p>
            <a:r>
              <a:rPr lang="en-US"/>
              <a:t>2 column layout</a:t>
            </a:r>
          </a:p>
        </p:txBody>
      </p:sp>
      <p:sp>
        <p:nvSpPr>
          <p:cNvPr id="4" name="Content Placeholder 3"/>
          <p:cNvSpPr>
            <a:spLocks noGrp="1"/>
          </p:cNvSpPr>
          <p:nvPr>
            <p:ph sz="quarter" idx="20"/>
          </p:nvPr>
        </p:nvSpPr>
        <p:spPr>
          <a:xfrm>
            <a:off x="6172190" y="1554480"/>
            <a:ext cx="5123783" cy="4015374"/>
          </a:xfrm>
        </p:spPr>
        <p:txBody>
          <a:bodyPr/>
          <a:lstStyle>
            <a:lvl1pPr marL="285693" indent="-285693">
              <a:lnSpc>
                <a:spcPct val="100000"/>
              </a:lnSpc>
              <a:buFont typeface="Arial" charset="0"/>
              <a:buChar char="•"/>
              <a:defRPr/>
            </a:lvl1pPr>
          </a:lstStyle>
          <a:p>
            <a:pPr lvl="0"/>
            <a:r>
              <a:rPr lang="en-US"/>
              <a:t>Click to edit Master text styles</a:t>
            </a:r>
          </a:p>
        </p:txBody>
      </p:sp>
      <p:sp>
        <p:nvSpPr>
          <p:cNvPr id="6" name="Content Placeholder 5"/>
          <p:cNvSpPr>
            <a:spLocks noGrp="1"/>
          </p:cNvSpPr>
          <p:nvPr>
            <p:ph sz="quarter" idx="21"/>
          </p:nvPr>
        </p:nvSpPr>
        <p:spPr>
          <a:xfrm>
            <a:off x="876980" y="1554481"/>
            <a:ext cx="5123782" cy="4014216"/>
          </a:xfrm>
        </p:spPr>
        <p:txBody>
          <a:bodyPr/>
          <a:lstStyle>
            <a:lvl1pPr marL="228554" indent="-228554">
              <a:lnSpc>
                <a:spcPct val="100000"/>
              </a:lnSpc>
              <a:buFont typeface="Arial" charset="0"/>
              <a:buChar char="•"/>
              <a:defRPr/>
            </a:lvl1pPr>
            <a:lvl2pPr marL="685663" indent="-228554">
              <a:lnSpc>
                <a:spcPct val="100000"/>
              </a:lnSpc>
              <a:buFont typeface="Arial" charset="0"/>
              <a:buChar char="•"/>
              <a:defRPr/>
            </a:lvl2pPr>
            <a:lvl3pPr marL="1142771" indent="-228554">
              <a:lnSpc>
                <a:spcPct val="100000"/>
              </a:lnSpc>
              <a:buFont typeface="Arial" charset="0"/>
              <a:buChar char="•"/>
              <a:defRPr/>
            </a:lvl3pPr>
            <a:lvl4pPr marL="1599880" indent="-228554">
              <a:lnSpc>
                <a:spcPct val="100000"/>
              </a:lnSpc>
              <a:buFont typeface="Arial" charset="0"/>
              <a:buChar char="•"/>
              <a:defRPr/>
            </a:lvl4pPr>
            <a:lvl5pPr marL="2056989" indent="-228554">
              <a:lnSpc>
                <a:spcPct val="100000"/>
              </a:lnSpc>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Tree>
    <p:extLst>
      <p:ext uri="{BB962C8B-B14F-4D97-AF65-F5344CB8AC3E}">
        <p14:creationId xmlns:p14="http://schemas.microsoft.com/office/powerpoint/2010/main" val="3226725476"/>
      </p:ext>
    </p:extLst>
  </p:cSld>
  <p:clrMapOvr>
    <a:masterClrMapping/>
  </p:clrMapOvr>
  <p:extLst>
    <p:ext uri="{DCECCB84-F9BA-43D5-87BE-67443E8EF086}">
      <p15:sldGuideLst xmlns:p15="http://schemas.microsoft.com/office/powerpoint/2012/main">
        <p15:guide id="1" pos="889">
          <p15:clr>
            <a:srgbClr val="FBAE40"/>
          </p15:clr>
        </p15:guide>
        <p15:guide id="2" pos="1105">
          <p15:clr>
            <a:srgbClr val="FBAE40"/>
          </p15:clr>
        </p15:guide>
        <p15:guide id="3" pos="2041">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56">
          <p15:clr>
            <a:srgbClr val="FBAE40"/>
          </p15:clr>
        </p15:guide>
        <p15:guide id="26" pos="12025">
          <p15:clr>
            <a:srgbClr val="FBAE40"/>
          </p15:clr>
        </p15:guide>
        <p15:guide id="27" pos="122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888091" y="361950"/>
            <a:ext cx="8655510" cy="1005840"/>
          </a:xfrm>
        </p:spPr>
        <p:txBody>
          <a:bodyPr/>
          <a:lstStyle>
            <a:lvl1pPr>
              <a:defRPr baseline="0"/>
            </a:lvl1pPr>
          </a:lstStyle>
          <a:p>
            <a:r>
              <a:rPr lang="en-US"/>
              <a:t>3 column layout</a:t>
            </a:r>
          </a:p>
        </p:txBody>
      </p:sp>
      <p:sp>
        <p:nvSpPr>
          <p:cNvPr id="4" name="Content Placeholder 3"/>
          <p:cNvSpPr>
            <a:spLocks noGrp="1"/>
          </p:cNvSpPr>
          <p:nvPr>
            <p:ph sz="quarter" idx="20"/>
          </p:nvPr>
        </p:nvSpPr>
        <p:spPr>
          <a:xfrm>
            <a:off x="4428945" y="1554480"/>
            <a:ext cx="3343237" cy="2641562"/>
          </a:xfrm>
        </p:spPr>
        <p:txBody>
          <a:bodyPr/>
          <a:lstStyle>
            <a:lvl1pPr marL="285693" indent="-285693">
              <a:lnSpc>
                <a:spcPct val="100000"/>
              </a:lnSpc>
              <a:buFont typeface="Arial" charset="0"/>
              <a:buChar char="•"/>
              <a:defRPr/>
            </a:lvl1pPr>
          </a:lstStyle>
          <a:p>
            <a:pPr lvl="0"/>
            <a:r>
              <a:rPr lang="en-US"/>
              <a:t>Click to edit Master text styles</a:t>
            </a:r>
          </a:p>
        </p:txBody>
      </p:sp>
      <p:sp>
        <p:nvSpPr>
          <p:cNvPr id="6" name="Content Placeholder 5"/>
          <p:cNvSpPr>
            <a:spLocks noGrp="1"/>
          </p:cNvSpPr>
          <p:nvPr>
            <p:ph sz="quarter" idx="21"/>
          </p:nvPr>
        </p:nvSpPr>
        <p:spPr>
          <a:xfrm>
            <a:off x="876980" y="1554480"/>
            <a:ext cx="3371411" cy="2641562"/>
          </a:xfrm>
        </p:spPr>
        <p:txBody>
          <a:bodyPr/>
          <a:lstStyle>
            <a:lvl1pPr marL="228554" indent="-228554">
              <a:lnSpc>
                <a:spcPct val="100000"/>
              </a:lnSpc>
              <a:buFont typeface="Arial" charset="0"/>
              <a:buChar char="•"/>
              <a:defRPr/>
            </a:lvl1pPr>
            <a:lvl2pPr marL="685663" indent="-228554">
              <a:lnSpc>
                <a:spcPct val="100000"/>
              </a:lnSpc>
              <a:buFont typeface="Arial" charset="0"/>
              <a:buChar char="•"/>
              <a:defRPr/>
            </a:lvl2pPr>
            <a:lvl3pPr marL="1142771" indent="-228554">
              <a:lnSpc>
                <a:spcPct val="100000"/>
              </a:lnSpc>
              <a:buFont typeface="Arial" charset="0"/>
              <a:buChar char="•"/>
              <a:defRPr/>
            </a:lvl3pPr>
            <a:lvl4pPr marL="1599880" indent="-228554">
              <a:lnSpc>
                <a:spcPct val="100000"/>
              </a:lnSpc>
              <a:buFont typeface="Arial" charset="0"/>
              <a:buChar char="•"/>
              <a:defRPr/>
            </a:lvl4pPr>
            <a:lvl5pPr marL="2056989" indent="-228554">
              <a:lnSpc>
                <a:spcPct val="100000"/>
              </a:lnSpc>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
        <p:nvSpPr>
          <p:cNvPr id="7" name="Content Placeholder 3">
            <a:extLst>
              <a:ext uri="{FF2B5EF4-FFF2-40B4-BE49-F238E27FC236}">
                <a16:creationId xmlns:a16="http://schemas.microsoft.com/office/drawing/2014/main" id="{559D869F-4578-424F-803F-4A4123DB7D08}"/>
              </a:ext>
            </a:extLst>
          </p:cNvPr>
          <p:cNvSpPr>
            <a:spLocks noGrp="1"/>
          </p:cNvSpPr>
          <p:nvPr>
            <p:ph sz="quarter" idx="22"/>
          </p:nvPr>
        </p:nvSpPr>
        <p:spPr>
          <a:xfrm>
            <a:off x="7943610" y="1554480"/>
            <a:ext cx="3343237" cy="2641562"/>
          </a:xfrm>
        </p:spPr>
        <p:txBody>
          <a:bodyPr/>
          <a:lstStyle>
            <a:lvl1pPr marL="285693" indent="-285693">
              <a:lnSpc>
                <a:spcPct val="100000"/>
              </a:lnSpc>
              <a:buFont typeface="Arial" charset="0"/>
              <a:buChar char="•"/>
              <a:defRPr/>
            </a:lvl1pPr>
          </a:lstStyle>
          <a:p>
            <a:pPr lvl="0"/>
            <a:r>
              <a:rPr lang="en-US"/>
              <a:t>Click to edit Master text styles</a:t>
            </a:r>
          </a:p>
        </p:txBody>
      </p:sp>
    </p:spTree>
    <p:extLst>
      <p:ext uri="{BB962C8B-B14F-4D97-AF65-F5344CB8AC3E}">
        <p14:creationId xmlns:p14="http://schemas.microsoft.com/office/powerpoint/2010/main" val="1070074355"/>
      </p:ext>
    </p:extLst>
  </p:cSld>
  <p:clrMapOvr>
    <a:masterClrMapping/>
  </p:clrMapOvr>
  <p:extLst>
    <p:ext uri="{DCECCB84-F9BA-43D5-87BE-67443E8EF086}">
      <p15:sldGuideLst xmlns:p15="http://schemas.microsoft.com/office/powerpoint/2012/main">
        <p15:guide id="1" pos="889">
          <p15:clr>
            <a:srgbClr val="FBAE40"/>
          </p15:clr>
        </p15:guide>
        <p15:guide id="2" pos="1105">
          <p15:clr>
            <a:srgbClr val="FBAE40"/>
          </p15:clr>
        </p15:guide>
        <p15:guide id="3" pos="2041">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56">
          <p15:clr>
            <a:srgbClr val="FBAE40"/>
          </p15:clr>
        </p15:guide>
        <p15:guide id="26" pos="12025">
          <p15:clr>
            <a:srgbClr val="FBAE40"/>
          </p15:clr>
        </p15:guide>
        <p15:guide id="27" pos="1221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Line graph">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0413" cy="6134100"/>
          </a:xfrm>
          <a:prstGeom prst="rect">
            <a:avLst/>
          </a:prstGeom>
        </p:spPr>
      </p:pic>
      <p:sp>
        <p:nvSpPr>
          <p:cNvPr id="12" name="Title Placeholder 7"/>
          <p:cNvSpPr>
            <a:spLocks noGrp="1"/>
          </p:cNvSpPr>
          <p:nvPr>
            <p:ph type="title"/>
          </p:nvPr>
        </p:nvSpPr>
        <p:spPr>
          <a:xfrm>
            <a:off x="838093" y="2199737"/>
            <a:ext cx="10515819" cy="1690776"/>
          </a:xfrm>
          <a:prstGeom prst="rect">
            <a:avLst/>
          </a:prstGeom>
        </p:spPr>
        <p:txBody>
          <a:bodyPr vert="horz" lIns="91440" tIns="45720" rIns="91440" bIns="45720" rtlCol="0" anchor="ctr">
            <a:noAutofit/>
          </a:bodyPr>
          <a:lstStyle/>
          <a:p>
            <a:r>
              <a:rPr lang="en-US"/>
              <a:t>Title of presentation goes in this space</a:t>
            </a:r>
          </a:p>
        </p:txBody>
      </p:sp>
      <p:sp>
        <p:nvSpPr>
          <p:cNvPr id="16" name="Text Placeholder 15"/>
          <p:cNvSpPr>
            <a:spLocks noGrp="1"/>
          </p:cNvSpPr>
          <p:nvPr>
            <p:ph type="body" sz="quarter" idx="10" hasCustomPrompt="1"/>
          </p:nvPr>
        </p:nvSpPr>
        <p:spPr>
          <a:xfrm>
            <a:off x="838093" y="4684144"/>
            <a:ext cx="7424939" cy="1155940"/>
          </a:xfrm>
          <a:prstGeom prst="rect">
            <a:avLst/>
          </a:prstGeom>
        </p:spPr>
        <p:txBody>
          <a:bodyPr anchor="b" anchorCtr="0"/>
          <a:lstStyle>
            <a:lvl1pPr marL="0" indent="0">
              <a:buFontTx/>
              <a:buNone/>
              <a:defRPr sz="788" baseline="0">
                <a:solidFill>
                  <a:schemeClr val="bg1"/>
                </a:solidFill>
              </a:defRPr>
            </a:lvl1pPr>
          </a:lstStyle>
          <a:p>
            <a:r>
              <a:rPr lang="en-US" sz="844"/>
              <a:t>Presenter information</a:t>
            </a:r>
          </a:p>
        </p:txBody>
      </p:sp>
      <p:sp>
        <p:nvSpPr>
          <p:cNvPr id="7" name="Slide Number Placeholder 1"/>
          <p:cNvSpPr>
            <a:spLocks noGrp="1"/>
          </p:cNvSpPr>
          <p:nvPr>
            <p:ph type="sldNum" sz="quarter" idx="11"/>
          </p:nvPr>
        </p:nvSpPr>
        <p:spPr>
          <a:xfrm>
            <a:off x="327951" y="6381483"/>
            <a:ext cx="8119212" cy="365125"/>
          </a:xfrm>
          <a:prstGeom prst="rect">
            <a:avLst/>
          </a:prstGeom>
        </p:spPr>
        <p:txBody>
          <a:bodyPr/>
          <a:lstStyle/>
          <a:p>
            <a:fld id="{8C8B385D-DF67-E241-B0BF-76B80A8E743B}" type="slidenum">
              <a:rPr lang="en-US" smtClean="0"/>
              <a:pPr/>
              <a:t>‹#›</a:t>
            </a:fld>
            <a:r>
              <a:rPr lang="en-US"/>
              <a:t>  |   Copyright © 2020 Kaiser Foundation Health Plan, Inc.</a:t>
            </a:r>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w photo">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887889" y="342900"/>
            <a:ext cx="10408084" cy="1005840"/>
          </a:xfrm>
        </p:spPr>
        <p:txBody>
          <a:bodyPr>
            <a:noAutofit/>
          </a:bodyPr>
          <a:lstStyle>
            <a:lvl1pPr algn="ctr">
              <a:defRPr baseline="0"/>
            </a:lvl1pPr>
          </a:lstStyle>
          <a:p>
            <a:r>
              <a:rPr lang="en-US"/>
              <a:t>Three Column Key Points</a:t>
            </a:r>
          </a:p>
        </p:txBody>
      </p:sp>
      <p:sp>
        <p:nvSpPr>
          <p:cNvPr id="4" name="Picture Placeholder 3"/>
          <p:cNvSpPr>
            <a:spLocks noGrp="1"/>
          </p:cNvSpPr>
          <p:nvPr>
            <p:ph type="pic" sz="quarter" idx="20"/>
          </p:nvPr>
        </p:nvSpPr>
        <p:spPr>
          <a:xfrm>
            <a:off x="887297" y="2373337"/>
            <a:ext cx="3361094" cy="2012693"/>
          </a:xfrm>
          <a:solidFill>
            <a:schemeClr val="bg1">
              <a:lumMod val="95000"/>
            </a:schemeClr>
          </a:solidFill>
        </p:spPr>
        <p:txBody>
          <a:bodyPr/>
          <a:lstStyle/>
          <a:p>
            <a:pPr marL="228554" marR="0" lvl="0" indent="-228554"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17" name="Picture Placeholder 3"/>
          <p:cNvSpPr>
            <a:spLocks noGrp="1"/>
          </p:cNvSpPr>
          <p:nvPr>
            <p:ph type="pic" sz="quarter" idx="21"/>
          </p:nvPr>
        </p:nvSpPr>
        <p:spPr>
          <a:xfrm>
            <a:off x="4400771" y="2373337"/>
            <a:ext cx="3371411" cy="2012693"/>
          </a:xfrm>
          <a:solidFill>
            <a:schemeClr val="bg1">
              <a:lumMod val="95000"/>
            </a:schemeClr>
          </a:solidFill>
        </p:spPr>
        <p:txBody>
          <a:bodyPr/>
          <a:lstStyle/>
          <a:p>
            <a:pPr marL="228554" marR="0" lvl="0" indent="-228554"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18" name="Picture Placeholder 3"/>
          <p:cNvSpPr>
            <a:spLocks noGrp="1"/>
          </p:cNvSpPr>
          <p:nvPr>
            <p:ph type="pic" sz="quarter" idx="22"/>
          </p:nvPr>
        </p:nvSpPr>
        <p:spPr>
          <a:xfrm>
            <a:off x="7943610" y="2373337"/>
            <a:ext cx="3333316" cy="2012693"/>
          </a:xfrm>
          <a:solidFill>
            <a:schemeClr val="bg1">
              <a:lumMod val="95000"/>
            </a:schemeClr>
          </a:solidFill>
        </p:spPr>
        <p:txBody>
          <a:bodyPr>
            <a:noAutofit/>
          </a:bodyPr>
          <a:lstStyle/>
          <a:p>
            <a:pPr marL="228554" marR="0" lvl="0" indent="-228554"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12" name="Text Placeholder 11"/>
          <p:cNvSpPr>
            <a:spLocks noGrp="1"/>
          </p:cNvSpPr>
          <p:nvPr>
            <p:ph type="body" sz="quarter" idx="23" hasCustomPrompt="1"/>
          </p:nvPr>
        </p:nvSpPr>
        <p:spPr>
          <a:xfrm>
            <a:off x="2648399" y="1554480"/>
            <a:ext cx="6895202" cy="701288"/>
          </a:xfrm>
        </p:spPr>
        <p:txBody>
          <a:bodyPr>
            <a:noAutofit/>
          </a:bodyPr>
          <a:lstStyle>
            <a:lvl1pPr marL="0" marR="0" indent="0" algn="ctr" defTabSz="914217" rtl="0" eaLnBrk="1" fontAlgn="auto" latinLnBrk="0" hangingPunct="1">
              <a:lnSpc>
                <a:spcPts val="2400"/>
              </a:lnSpc>
              <a:spcBef>
                <a:spcPts val="1000"/>
              </a:spcBef>
              <a:spcAft>
                <a:spcPts val="0"/>
              </a:spcAft>
              <a:buClrTx/>
              <a:buSzTx/>
              <a:buFontTx/>
              <a:buNone/>
              <a:tabLst/>
              <a:defRPr sz="1600" baseline="0">
                <a:solidFill>
                  <a:schemeClr val="tx1">
                    <a:lumMod val="85000"/>
                    <a:lumOff val="15000"/>
                  </a:schemeClr>
                </a:solidFill>
              </a:defRPr>
            </a:lvl1pPr>
          </a:lstStyle>
          <a:p>
            <a:r>
              <a:rPr lang="en-US">
                <a:effectLst/>
                <a:latin typeface="Arial" charset="0"/>
              </a:rPr>
              <a:t>Short and concise overview can go in this space, and up to two lines if necessary.</a:t>
            </a:r>
          </a:p>
        </p:txBody>
      </p:sp>
      <p:sp>
        <p:nvSpPr>
          <p:cNvPr id="19" name="Text Placeholder 11"/>
          <p:cNvSpPr>
            <a:spLocks noGrp="1"/>
          </p:cNvSpPr>
          <p:nvPr>
            <p:ph type="body" sz="quarter" idx="24" hasCustomPrompt="1"/>
          </p:nvPr>
        </p:nvSpPr>
        <p:spPr>
          <a:xfrm>
            <a:off x="887297" y="4526345"/>
            <a:ext cx="3361094" cy="1047415"/>
          </a:xfrm>
        </p:spPr>
        <p:txBody>
          <a:bodyPr wrap="square">
            <a:noAutofit/>
          </a:bodyPr>
          <a:lstStyle>
            <a:lvl1pPr marL="228554" marR="0" indent="-228554" algn="l" defTabSz="914217" rtl="0" eaLnBrk="1" fontAlgn="auto" latinLnBrk="0" hangingPunct="1">
              <a:lnSpc>
                <a:spcPts val="2400"/>
              </a:lnSpc>
              <a:spcBef>
                <a:spcPts val="1000"/>
              </a:spcBef>
              <a:spcAft>
                <a:spcPts val="0"/>
              </a:spcAft>
              <a:buClrTx/>
              <a:buSzTx/>
              <a:buFont typeface="Arial" panose="020B0604020202020204" pitchFamily="34" charset="0"/>
              <a:buChar char="•"/>
              <a:tabLst/>
              <a:defRPr sz="1600" baseline="0">
                <a:solidFill>
                  <a:schemeClr val="tx1">
                    <a:lumMod val="85000"/>
                    <a:lumOff val="15000"/>
                  </a:schemeClr>
                </a:solidFill>
              </a:defRPr>
            </a:lvl1pPr>
          </a:lstStyle>
          <a:p>
            <a:r>
              <a:rPr lang="en-US">
                <a:effectLst/>
                <a:latin typeface="Arial" charset="0"/>
              </a:rPr>
              <a:t>Keep supporting points clear and simple. Try not to exceed three lines.</a:t>
            </a:r>
          </a:p>
        </p:txBody>
      </p:sp>
      <p:sp>
        <p:nvSpPr>
          <p:cNvPr id="20" name="Text Placeholder 11"/>
          <p:cNvSpPr>
            <a:spLocks noGrp="1"/>
          </p:cNvSpPr>
          <p:nvPr>
            <p:ph type="body" sz="quarter" idx="25" hasCustomPrompt="1"/>
          </p:nvPr>
        </p:nvSpPr>
        <p:spPr>
          <a:xfrm>
            <a:off x="4400771" y="4526345"/>
            <a:ext cx="3371411" cy="1047415"/>
          </a:xfrm>
        </p:spPr>
        <p:txBody>
          <a:bodyPr>
            <a:noAutofit/>
          </a:bodyPr>
          <a:lstStyle>
            <a:lvl1pPr marL="228554" marR="0" indent="-228554" algn="l" defTabSz="914217" rtl="0" eaLnBrk="1" fontAlgn="auto" latinLnBrk="0" hangingPunct="1">
              <a:lnSpc>
                <a:spcPts val="2400"/>
              </a:lnSpc>
              <a:spcBef>
                <a:spcPts val="1000"/>
              </a:spcBef>
              <a:spcAft>
                <a:spcPts val="0"/>
              </a:spcAft>
              <a:buClrTx/>
              <a:buSzTx/>
              <a:buFont typeface="Arial" panose="020B0604020202020204" pitchFamily="34" charset="0"/>
              <a:buChar char="•"/>
              <a:tabLst/>
              <a:defRPr sz="1600">
                <a:solidFill>
                  <a:schemeClr val="tx1">
                    <a:lumMod val="85000"/>
                    <a:lumOff val="15000"/>
                  </a:schemeClr>
                </a:solidFill>
              </a:defRPr>
            </a:lvl1pPr>
          </a:lstStyle>
          <a:p>
            <a:r>
              <a:rPr lang="en-US">
                <a:effectLst/>
                <a:latin typeface="Arial" charset="0"/>
              </a:rPr>
              <a:t>Keep supporting points clear and simple. Try not to exceed three lines.</a:t>
            </a:r>
          </a:p>
        </p:txBody>
      </p:sp>
      <p:sp>
        <p:nvSpPr>
          <p:cNvPr id="21" name="Text Placeholder 11"/>
          <p:cNvSpPr>
            <a:spLocks noGrp="1"/>
          </p:cNvSpPr>
          <p:nvPr>
            <p:ph type="body" sz="quarter" idx="26" hasCustomPrompt="1"/>
          </p:nvPr>
        </p:nvSpPr>
        <p:spPr>
          <a:xfrm>
            <a:off x="7943610" y="4526345"/>
            <a:ext cx="3333315" cy="1047415"/>
          </a:xfrm>
        </p:spPr>
        <p:txBody>
          <a:bodyPr>
            <a:noAutofit/>
          </a:bodyPr>
          <a:lstStyle>
            <a:lvl1pPr marL="228554" marR="0" indent="-228554" algn="l" defTabSz="914217" rtl="0" eaLnBrk="1" fontAlgn="auto" latinLnBrk="0" hangingPunct="1">
              <a:lnSpc>
                <a:spcPts val="2400"/>
              </a:lnSpc>
              <a:spcBef>
                <a:spcPts val="1000"/>
              </a:spcBef>
              <a:spcAft>
                <a:spcPts val="0"/>
              </a:spcAft>
              <a:buClrTx/>
              <a:buSzTx/>
              <a:buFont typeface="Arial" panose="020B0604020202020204" pitchFamily="34" charset="0"/>
              <a:buChar char="•"/>
              <a:tabLst/>
              <a:defRPr sz="1600">
                <a:solidFill>
                  <a:schemeClr val="tx1">
                    <a:lumMod val="85000"/>
                    <a:lumOff val="15000"/>
                  </a:schemeClr>
                </a:solidFill>
              </a:defRPr>
            </a:lvl1pPr>
          </a:lstStyle>
          <a:p>
            <a:r>
              <a:rPr lang="en-US">
                <a:effectLst/>
                <a:latin typeface="Arial" charset="0"/>
              </a:rPr>
              <a:t>Keep supporting points clear and simple. Try not to exceed three lines.</a:t>
            </a:r>
          </a:p>
        </p:txBody>
      </p:sp>
      <p:sp>
        <p:nvSpPr>
          <p:cNvPr id="13"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Tree>
    <p:extLst>
      <p:ext uri="{BB962C8B-B14F-4D97-AF65-F5344CB8AC3E}">
        <p14:creationId xmlns:p14="http://schemas.microsoft.com/office/powerpoint/2010/main" val="477377271"/>
      </p:ext>
    </p:extLst>
  </p:cSld>
  <p:clrMapOvr>
    <a:masterClrMapping/>
  </p:clrMapOvr>
  <p:extLst>
    <p:ext uri="{DCECCB84-F9BA-43D5-87BE-67443E8EF086}">
      <p15:sldGuideLst xmlns:p15="http://schemas.microsoft.com/office/powerpoint/2012/main">
        <p15:guide id="1" pos="913">
          <p15:clr>
            <a:srgbClr val="FBAE40"/>
          </p15:clr>
        </p15:guide>
        <p15:guide id="2" pos="1105">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85">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09">
          <p15:clr>
            <a:srgbClr val="FBAE40"/>
          </p15:clr>
        </p15:guide>
        <p15:guide id="24" pos="14449">
          <p15:clr>
            <a:srgbClr val="FBAE40"/>
          </p15:clr>
        </p15:guide>
        <p15:guide id="25" orient="horz" pos="432">
          <p15:clr>
            <a:srgbClr val="FBAE40"/>
          </p15:clr>
        </p15:guide>
        <p15:guide id="26" pos="12025">
          <p15:clr>
            <a:srgbClr val="FBAE40"/>
          </p15:clr>
        </p15:guide>
        <p15:guide id="27" pos="1221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lumn Tex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888091" y="361950"/>
            <a:ext cx="8655510" cy="1005840"/>
          </a:xfrm>
        </p:spPr>
        <p:txBody>
          <a:bodyPr/>
          <a:lstStyle>
            <a:lvl1pPr>
              <a:defRPr baseline="0"/>
            </a:lvl1pPr>
          </a:lstStyle>
          <a:p>
            <a:r>
              <a:rPr lang="en-US"/>
              <a:t>4 column layout</a:t>
            </a:r>
          </a:p>
        </p:txBody>
      </p:sp>
      <p:sp>
        <p:nvSpPr>
          <p:cNvPr id="4" name="Content Placeholder 3"/>
          <p:cNvSpPr>
            <a:spLocks noGrp="1"/>
          </p:cNvSpPr>
          <p:nvPr>
            <p:ph sz="quarter" idx="20"/>
          </p:nvPr>
        </p:nvSpPr>
        <p:spPr>
          <a:xfrm>
            <a:off x="3533712" y="2240280"/>
            <a:ext cx="2467051" cy="2641562"/>
          </a:xfrm>
        </p:spPr>
        <p:txBody>
          <a:bodyPr/>
          <a:lstStyle>
            <a:lvl1pPr marL="285693" indent="-285693">
              <a:lnSpc>
                <a:spcPct val="100000"/>
              </a:lnSpc>
              <a:buFont typeface="Arial" charset="0"/>
              <a:buChar char="•"/>
              <a:defRPr/>
            </a:lvl1pPr>
          </a:lstStyle>
          <a:p>
            <a:pPr lvl="0"/>
            <a:r>
              <a:rPr lang="en-US"/>
              <a:t>Click to edit Master text styles</a:t>
            </a:r>
          </a:p>
        </p:txBody>
      </p:sp>
      <p:sp>
        <p:nvSpPr>
          <p:cNvPr id="6" name="Content Placeholder 5"/>
          <p:cNvSpPr>
            <a:spLocks noGrp="1"/>
          </p:cNvSpPr>
          <p:nvPr>
            <p:ph sz="quarter" idx="21"/>
          </p:nvPr>
        </p:nvSpPr>
        <p:spPr>
          <a:xfrm>
            <a:off x="876980" y="2240280"/>
            <a:ext cx="2495225" cy="2641562"/>
          </a:xfrm>
        </p:spPr>
        <p:txBody>
          <a:bodyPr/>
          <a:lstStyle>
            <a:lvl1pPr marL="228554" indent="-228554">
              <a:lnSpc>
                <a:spcPct val="100000"/>
              </a:lnSpc>
              <a:buFont typeface="Arial" charset="0"/>
              <a:buChar char="•"/>
              <a:defRPr/>
            </a:lvl1pPr>
            <a:lvl2pPr marL="685663" indent="-228554">
              <a:lnSpc>
                <a:spcPct val="100000"/>
              </a:lnSpc>
              <a:buFont typeface="Arial" charset="0"/>
              <a:buChar char="•"/>
              <a:defRPr/>
            </a:lvl2pPr>
            <a:lvl3pPr marL="1142771" indent="-228554">
              <a:lnSpc>
                <a:spcPct val="100000"/>
              </a:lnSpc>
              <a:buFont typeface="Arial" charset="0"/>
              <a:buChar char="•"/>
              <a:defRPr/>
            </a:lvl3pPr>
            <a:lvl4pPr marL="1599880" indent="-228554">
              <a:lnSpc>
                <a:spcPct val="100000"/>
              </a:lnSpc>
              <a:buFont typeface="Arial" charset="0"/>
              <a:buChar char="•"/>
              <a:defRPr/>
            </a:lvl4pPr>
            <a:lvl5pPr marL="2056989" indent="-228554">
              <a:lnSpc>
                <a:spcPct val="100000"/>
              </a:lnSpc>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
        <p:nvSpPr>
          <p:cNvPr id="7" name="Content Placeholder 3">
            <a:extLst>
              <a:ext uri="{FF2B5EF4-FFF2-40B4-BE49-F238E27FC236}">
                <a16:creationId xmlns:a16="http://schemas.microsoft.com/office/drawing/2014/main" id="{559D869F-4578-424F-803F-4A4123DB7D08}"/>
              </a:ext>
            </a:extLst>
          </p:cNvPr>
          <p:cNvSpPr>
            <a:spLocks noGrp="1"/>
          </p:cNvSpPr>
          <p:nvPr>
            <p:ph sz="quarter" idx="22"/>
          </p:nvPr>
        </p:nvSpPr>
        <p:spPr>
          <a:xfrm>
            <a:off x="6200365" y="2240280"/>
            <a:ext cx="2448003" cy="2641562"/>
          </a:xfrm>
        </p:spPr>
        <p:txBody>
          <a:bodyPr/>
          <a:lstStyle>
            <a:lvl1pPr marL="285693" indent="-285693">
              <a:lnSpc>
                <a:spcPct val="100000"/>
              </a:lnSpc>
              <a:buFont typeface="Arial" charset="0"/>
              <a:buChar char="•"/>
              <a:defRPr/>
            </a:lvl1pPr>
          </a:lstStyle>
          <a:p>
            <a:pPr lvl="0"/>
            <a:r>
              <a:rPr lang="en-US"/>
              <a:t>Click to edit Master text styles</a:t>
            </a:r>
          </a:p>
        </p:txBody>
      </p:sp>
      <p:sp>
        <p:nvSpPr>
          <p:cNvPr id="19" name="Content Placeholder 3">
            <a:extLst>
              <a:ext uri="{FF2B5EF4-FFF2-40B4-BE49-F238E27FC236}">
                <a16:creationId xmlns:a16="http://schemas.microsoft.com/office/drawing/2014/main" id="{E46E8936-A8F9-8847-A756-A3CF09CAD96D}"/>
              </a:ext>
            </a:extLst>
          </p:cNvPr>
          <p:cNvSpPr>
            <a:spLocks noGrp="1"/>
          </p:cNvSpPr>
          <p:nvPr>
            <p:ph sz="quarter" idx="23"/>
          </p:nvPr>
        </p:nvSpPr>
        <p:spPr>
          <a:xfrm>
            <a:off x="8838843" y="2240280"/>
            <a:ext cx="2457130" cy="2641562"/>
          </a:xfrm>
        </p:spPr>
        <p:txBody>
          <a:bodyPr/>
          <a:lstStyle>
            <a:lvl1pPr marL="285693" indent="-285693">
              <a:lnSpc>
                <a:spcPct val="100000"/>
              </a:lnSpc>
              <a:buFont typeface="Arial" charset="0"/>
              <a:buChar char="•"/>
              <a:defRPr/>
            </a:lvl1pPr>
          </a:lstStyle>
          <a:p>
            <a:pPr lvl="0"/>
            <a:r>
              <a:rPr lang="en-US"/>
              <a:t>Click to edit Master text styles</a:t>
            </a:r>
          </a:p>
        </p:txBody>
      </p:sp>
    </p:spTree>
    <p:extLst>
      <p:ext uri="{BB962C8B-B14F-4D97-AF65-F5344CB8AC3E}">
        <p14:creationId xmlns:p14="http://schemas.microsoft.com/office/powerpoint/2010/main" val="867256893"/>
      </p:ext>
    </p:extLst>
  </p:cSld>
  <p:clrMapOvr>
    <a:masterClrMapping/>
  </p:clrMapOvr>
  <p:extLst>
    <p:ext uri="{DCECCB84-F9BA-43D5-87BE-67443E8EF086}">
      <p15:sldGuideLst xmlns:p15="http://schemas.microsoft.com/office/powerpoint/2012/main">
        <p15:guide id="1" pos="889">
          <p15:clr>
            <a:srgbClr val="FBAE40"/>
          </p15:clr>
        </p15:guide>
        <p15:guide id="2" pos="1105">
          <p15:clr>
            <a:srgbClr val="FBAE40"/>
          </p15:clr>
        </p15:guide>
        <p15:guide id="3" pos="2041">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56">
          <p15:clr>
            <a:srgbClr val="FBAE40"/>
          </p15:clr>
        </p15:guide>
        <p15:guide id="26" pos="12025">
          <p15:clr>
            <a:srgbClr val="FBAE40"/>
          </p15:clr>
        </p15:guide>
        <p15:guide id="27" pos="1221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partment name identifier">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888091" y="361950"/>
            <a:ext cx="8655510" cy="1005840"/>
          </a:xfrm>
        </p:spPr>
        <p:txBody>
          <a:bodyPr/>
          <a:lstStyle>
            <a:lvl1pPr>
              <a:defRPr baseline="0"/>
            </a:lvl1pPr>
          </a:lstStyle>
          <a:p>
            <a:r>
              <a:rPr lang="en-US"/>
              <a:t>Title goes here</a:t>
            </a:r>
          </a:p>
        </p:txBody>
      </p:sp>
      <p:sp>
        <p:nvSpPr>
          <p:cNvPr id="6" name="Content Placeholder 5"/>
          <p:cNvSpPr>
            <a:spLocks noGrp="1"/>
          </p:cNvSpPr>
          <p:nvPr>
            <p:ph sz="quarter" idx="21"/>
          </p:nvPr>
        </p:nvSpPr>
        <p:spPr>
          <a:xfrm>
            <a:off x="877710" y="1554480"/>
            <a:ext cx="10418993" cy="4064268"/>
          </a:xfrm>
        </p:spPr>
        <p:txBody>
          <a:bodyPr/>
          <a:lstStyle>
            <a:lvl1pPr marL="228554" indent="-228554">
              <a:lnSpc>
                <a:spcPct val="100000"/>
              </a:lnSpc>
              <a:buFont typeface="Arial" charset="0"/>
              <a:buChar char="•"/>
              <a:defRPr/>
            </a:lvl1pPr>
            <a:lvl2pPr marL="685663" indent="-228554">
              <a:lnSpc>
                <a:spcPct val="100000"/>
              </a:lnSpc>
              <a:buFont typeface="Arial" charset="0"/>
              <a:buChar char="•"/>
              <a:defRPr/>
            </a:lvl2pPr>
            <a:lvl3pPr marL="1142771" indent="-228554">
              <a:lnSpc>
                <a:spcPct val="100000"/>
              </a:lnSpc>
              <a:buFont typeface="Arial" charset="0"/>
              <a:buChar char="•"/>
              <a:defRPr/>
            </a:lvl3pPr>
            <a:lvl4pPr marL="1599880" indent="-228554">
              <a:lnSpc>
                <a:spcPct val="100000"/>
              </a:lnSpc>
              <a:buFont typeface="Arial" charset="0"/>
              <a:buChar char="•"/>
              <a:defRPr/>
            </a:lvl4pPr>
            <a:lvl5pPr marL="2056989" indent="-228554">
              <a:lnSpc>
                <a:spcPct val="100000"/>
              </a:lnSpc>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
        <p:nvSpPr>
          <p:cNvPr id="9" name="Text Placeholder 10">
            <a:extLst>
              <a:ext uri="{FF2B5EF4-FFF2-40B4-BE49-F238E27FC236}">
                <a16:creationId xmlns:a16="http://schemas.microsoft.com/office/drawing/2014/main" id="{AADA6D44-0105-F64A-BD16-85F150708AF9}"/>
              </a:ext>
            </a:extLst>
          </p:cNvPr>
          <p:cNvSpPr>
            <a:spLocks noGrp="1"/>
          </p:cNvSpPr>
          <p:nvPr>
            <p:ph type="body" sz="quarter" idx="15" hasCustomPrompt="1"/>
          </p:nvPr>
        </p:nvSpPr>
        <p:spPr>
          <a:xfrm>
            <a:off x="7984467" y="202589"/>
            <a:ext cx="3806855" cy="194651"/>
          </a:xfrm>
        </p:spPr>
        <p:txBody>
          <a:bodyPr wrap="none">
            <a:noAutofit/>
          </a:bodyPr>
          <a:lstStyle>
            <a:lvl1pPr marL="0" indent="0" algn="r">
              <a:buNone/>
              <a:defRPr sz="1100" baseline="0">
                <a:solidFill>
                  <a:schemeClr val="tx1">
                    <a:lumMod val="75000"/>
                    <a:lumOff val="25000"/>
                  </a:schemeClr>
                </a:solidFill>
              </a:defRPr>
            </a:lvl1pPr>
          </a:lstStyle>
          <a:p>
            <a:pPr lvl="0"/>
            <a:r>
              <a:rPr lang="en-US"/>
              <a:t>Equity Inclusion Diversity</a:t>
            </a:r>
          </a:p>
        </p:txBody>
      </p:sp>
    </p:spTree>
    <p:extLst>
      <p:ext uri="{BB962C8B-B14F-4D97-AF65-F5344CB8AC3E}">
        <p14:creationId xmlns:p14="http://schemas.microsoft.com/office/powerpoint/2010/main" val="3608008232"/>
      </p:ext>
    </p:extLst>
  </p:cSld>
  <p:clrMapOvr>
    <a:masterClrMapping/>
  </p:clrMapOvr>
  <p:extLst>
    <p:ext uri="{DCECCB84-F9BA-43D5-87BE-67443E8EF086}">
      <p15:sldGuideLst xmlns:p15="http://schemas.microsoft.com/office/powerpoint/2012/main">
        <p15:guide id="1" pos="889">
          <p15:clr>
            <a:srgbClr val="FBAE40"/>
          </p15:clr>
        </p15:guide>
        <p15:guide id="2" pos="1105">
          <p15:clr>
            <a:srgbClr val="FBAE40"/>
          </p15:clr>
        </p15:guide>
        <p15:guide id="3" pos="2041">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53">
          <p15:clr>
            <a:srgbClr val="FBAE40"/>
          </p15:clr>
        </p15:guide>
        <p15:guide id="22" pos="13345">
          <p15:clr>
            <a:srgbClr val="FBAE40"/>
          </p15:clr>
        </p15:guide>
        <p15:guide id="23" pos="14233">
          <p15:clr>
            <a:srgbClr val="FBAE40"/>
          </p15:clr>
        </p15:guide>
        <p15:guide id="24" pos="14449">
          <p15:clr>
            <a:srgbClr val="FBAE40"/>
          </p15:clr>
        </p15:guide>
        <p15:guide id="25" orient="horz" pos="456">
          <p15:clr>
            <a:srgbClr val="FBAE40"/>
          </p15:clr>
        </p15:guide>
        <p15:guide id="26" pos="12025">
          <p15:clr>
            <a:srgbClr val="FBAE40"/>
          </p15:clr>
        </p15:guide>
        <p15:guide id="27" pos="1221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P Template Blank">
    <p:spTree>
      <p:nvGrpSpPr>
        <p:cNvPr id="1" name=""/>
        <p:cNvGrpSpPr/>
        <p:nvPr/>
      </p:nvGrpSpPr>
      <p:grpSpPr>
        <a:xfrm>
          <a:off x="0" y="0"/>
          <a:ext cx="0" cy="0"/>
          <a:chOff x="0" y="0"/>
          <a:chExt cx="0" cy="0"/>
        </a:xfrm>
      </p:grpSpPr>
      <p:sp>
        <p:nvSpPr>
          <p:cNvPr id="5"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Tree>
    <p:extLst>
      <p:ext uri="{BB962C8B-B14F-4D97-AF65-F5344CB8AC3E}">
        <p14:creationId xmlns:p14="http://schemas.microsoft.com/office/powerpoint/2010/main" val="4236218086"/>
      </p:ext>
    </p:extLst>
  </p:cSld>
  <p:clrMapOvr>
    <a:masterClrMapping/>
  </p:clrMapOvr>
  <p:extLst>
    <p:ext uri="{DCECCB84-F9BA-43D5-87BE-67443E8EF086}">
      <p15:sldGuideLst xmlns:p15="http://schemas.microsoft.com/office/powerpoint/2012/main">
        <p15:guide id="1" pos="937">
          <p15:clr>
            <a:srgbClr val="FBAE40"/>
          </p15:clr>
        </p15:guide>
        <p15:guide id="2" pos="1081">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29">
          <p15:clr>
            <a:srgbClr val="FBAE40"/>
          </p15:clr>
        </p15:guide>
        <p15:guide id="10" pos="5569">
          <p15:clr>
            <a:srgbClr val="FBAE40"/>
          </p15:clr>
        </p15:guide>
        <p15:guide id="11" pos="6433">
          <p15:clr>
            <a:srgbClr val="FBAE40"/>
          </p15:clr>
        </p15:guide>
        <p15:guide id="12" pos="6649">
          <p15:clr>
            <a:srgbClr val="FBAE40"/>
          </p15:clr>
        </p15:guide>
        <p15:guide id="13" pos="7561">
          <p15:clr>
            <a:srgbClr val="FBAE40"/>
          </p15:clr>
        </p15:guide>
        <p15:guide id="14" pos="7801">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13">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32">
          <p15:clr>
            <a:srgbClr val="FBAE40"/>
          </p15:clr>
        </p15:guide>
        <p15:guide id="26" pos="12025">
          <p15:clr>
            <a:srgbClr val="FBAE40"/>
          </p15:clr>
        </p15:guide>
        <p15:guide id="27" pos="1221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499"/>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31" indent="0" algn="ctr">
              <a:buNone/>
              <a:defRPr sz="1500"/>
            </a:lvl2pPr>
            <a:lvl3pPr marL="685663" indent="0" algn="ctr">
              <a:buNone/>
              <a:defRPr sz="1350"/>
            </a:lvl3pPr>
            <a:lvl4pPr marL="1028494" indent="0" algn="ctr">
              <a:buNone/>
              <a:defRPr sz="1200"/>
            </a:lvl4pPr>
            <a:lvl5pPr marL="1371326" indent="0" algn="ctr">
              <a:buNone/>
              <a:defRPr sz="1200"/>
            </a:lvl5pPr>
            <a:lvl6pPr marL="1714157" indent="0" algn="ctr">
              <a:buNone/>
              <a:defRPr sz="1200"/>
            </a:lvl6pPr>
            <a:lvl7pPr marL="2056989" indent="0" algn="ctr">
              <a:buNone/>
              <a:defRPr sz="1200"/>
            </a:lvl7pPr>
            <a:lvl8pPr marL="2399820" indent="0" algn="ctr">
              <a:buNone/>
              <a:defRPr sz="1200"/>
            </a:lvl8pPr>
            <a:lvl9pPr marL="2742651"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B931199-5884-A143-CA15-E8704CFD7AFC}"/>
              </a:ext>
            </a:extLst>
          </p:cNvPr>
          <p:cNvSpPr>
            <a:spLocks noGrp="1"/>
          </p:cNvSpPr>
          <p:nvPr>
            <p:ph type="dt" sz="half" idx="10"/>
          </p:nvPr>
        </p:nvSpPr>
        <p:spPr/>
        <p:txBody>
          <a:bodyPr/>
          <a:lstStyle>
            <a:lvl1pPr>
              <a:defRPr/>
            </a:lvl1pPr>
          </a:lstStyle>
          <a:p>
            <a:pPr>
              <a:defRPr/>
            </a:pPr>
            <a:fld id="{0B5C1B82-84AF-4F34-93FB-3258F22C50B5}" type="datetimeFigureOut">
              <a:rPr lang="en-US"/>
              <a:pPr>
                <a:defRPr/>
              </a:pPr>
              <a:t>11/28/2023</a:t>
            </a:fld>
            <a:endParaRPr lang="en-US"/>
          </a:p>
        </p:txBody>
      </p:sp>
      <p:sp>
        <p:nvSpPr>
          <p:cNvPr id="5" name="Footer Placeholder 4">
            <a:extLst>
              <a:ext uri="{FF2B5EF4-FFF2-40B4-BE49-F238E27FC236}">
                <a16:creationId xmlns:a16="http://schemas.microsoft.com/office/drawing/2014/main" id="{821A4CFB-E896-6F45-BE45-7945C5D06A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E58A80B-4A66-68AB-1868-A0C59F89339C}"/>
              </a:ext>
            </a:extLst>
          </p:cNvPr>
          <p:cNvSpPr>
            <a:spLocks noGrp="1"/>
          </p:cNvSpPr>
          <p:nvPr>
            <p:ph type="sldNum" sz="quarter" idx="12"/>
          </p:nvPr>
        </p:nvSpPr>
        <p:spPr/>
        <p:txBody>
          <a:bodyPr/>
          <a:lstStyle>
            <a:lvl1pPr>
              <a:defRPr/>
            </a:lvl1pPr>
          </a:lstStyle>
          <a:p>
            <a:pPr>
              <a:defRPr/>
            </a:pPr>
            <a:fld id="{2F6F91EE-9A7C-49ED-B420-8F6BDF6C0ED4}" type="slidenum">
              <a:rPr lang="en-US"/>
              <a:pPr>
                <a:defRPr/>
              </a:pPr>
              <a:t>‹#›</a:t>
            </a:fld>
            <a:endParaRPr lang="en-US"/>
          </a:p>
        </p:txBody>
      </p:sp>
    </p:spTree>
    <p:extLst>
      <p:ext uri="{BB962C8B-B14F-4D97-AF65-F5344CB8AC3E}">
        <p14:creationId xmlns:p14="http://schemas.microsoft.com/office/powerpoint/2010/main" val="212454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Connected Circle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0413" cy="6858000"/>
          </a:xfrm>
          <a:prstGeom prst="rect">
            <a:avLst/>
          </a:prstGeom>
        </p:spPr>
      </p:pic>
      <p:sp>
        <p:nvSpPr>
          <p:cNvPr id="12" name="Title Placeholder 7"/>
          <p:cNvSpPr>
            <a:spLocks noGrp="1"/>
          </p:cNvSpPr>
          <p:nvPr>
            <p:ph type="title"/>
          </p:nvPr>
        </p:nvSpPr>
        <p:spPr>
          <a:xfrm>
            <a:off x="838093" y="2199737"/>
            <a:ext cx="10515819" cy="1690776"/>
          </a:xfrm>
          <a:prstGeom prst="rect">
            <a:avLst/>
          </a:prstGeom>
        </p:spPr>
        <p:txBody>
          <a:bodyPr vert="horz" lIns="91440" tIns="45720" rIns="91440" bIns="45720" rtlCol="0" anchor="ctr">
            <a:noAutofit/>
          </a:bodyPr>
          <a:lstStyle/>
          <a:p>
            <a:r>
              <a:rPr lang="en-US"/>
              <a:t>Title of presentation goes in this space</a:t>
            </a:r>
          </a:p>
        </p:txBody>
      </p:sp>
      <p:sp>
        <p:nvSpPr>
          <p:cNvPr id="16" name="Text Placeholder 15"/>
          <p:cNvSpPr>
            <a:spLocks noGrp="1"/>
          </p:cNvSpPr>
          <p:nvPr>
            <p:ph type="body" sz="quarter" idx="10" hasCustomPrompt="1"/>
          </p:nvPr>
        </p:nvSpPr>
        <p:spPr>
          <a:xfrm>
            <a:off x="838093" y="4684144"/>
            <a:ext cx="7424939" cy="1155940"/>
          </a:xfrm>
          <a:prstGeom prst="rect">
            <a:avLst/>
          </a:prstGeom>
        </p:spPr>
        <p:txBody>
          <a:bodyPr anchor="b" anchorCtr="0"/>
          <a:lstStyle>
            <a:lvl1pPr marL="0" indent="0">
              <a:buFontTx/>
              <a:buNone/>
              <a:defRPr sz="788" baseline="0">
                <a:solidFill>
                  <a:schemeClr val="bg1"/>
                </a:solidFill>
              </a:defRPr>
            </a:lvl1pPr>
          </a:lstStyle>
          <a:p>
            <a:r>
              <a:rPr lang="en-US" sz="844"/>
              <a:t>Presenter information</a:t>
            </a:r>
          </a:p>
        </p:txBody>
      </p:sp>
      <p:sp>
        <p:nvSpPr>
          <p:cNvPr id="7" name="Slide Number Placeholder 1"/>
          <p:cNvSpPr>
            <a:spLocks noGrp="1"/>
          </p:cNvSpPr>
          <p:nvPr>
            <p:ph type="sldNum" sz="quarter" idx="11"/>
          </p:nvPr>
        </p:nvSpPr>
        <p:spPr>
          <a:xfrm>
            <a:off x="327951" y="6381483"/>
            <a:ext cx="8119212" cy="365125"/>
          </a:xfrm>
          <a:prstGeom prst="rect">
            <a:avLst/>
          </a:prstGeom>
        </p:spPr>
        <p:txBody>
          <a:bodyPr/>
          <a:lstStyle/>
          <a:p>
            <a:fld id="{8C8B385D-DF67-E241-B0BF-76B80A8E743B}" type="slidenum">
              <a:rPr lang="en-US" smtClean="0"/>
              <a:pPr/>
              <a:t>‹#›</a:t>
            </a:fld>
            <a:r>
              <a:rPr lang="en-US"/>
              <a:t>  |   Copyright © 2020 Kaiser Foundation Health Plan, Inc.</a:t>
            </a: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Family symbol + Identifier">
    <p:spTree>
      <p:nvGrpSpPr>
        <p:cNvPr id="1" name=""/>
        <p:cNvGrpSpPr/>
        <p:nvPr/>
      </p:nvGrpSpPr>
      <p:grpSpPr>
        <a:xfrm>
          <a:off x="0" y="0"/>
          <a:ext cx="0" cy="0"/>
          <a:chOff x="0" y="0"/>
          <a:chExt cx="0" cy="0"/>
        </a:xfrm>
      </p:grpSpPr>
      <p:sp>
        <p:nvSpPr>
          <p:cNvPr id="17" name="Rectangle 16"/>
          <p:cNvSpPr/>
          <p:nvPr userDrawn="1"/>
        </p:nvSpPr>
        <p:spPr>
          <a:xfrm>
            <a:off x="0" y="2195245"/>
            <a:ext cx="12192000" cy="4662765"/>
          </a:xfrm>
          <a:prstGeom prst="rect">
            <a:avLst/>
          </a:prstGeom>
          <a:gradFill flip="none" rotWithShape="1">
            <a:gsLst>
              <a:gs pos="0">
                <a:schemeClr val="accent1"/>
              </a:gs>
              <a:gs pos="100000">
                <a:schemeClr val="tx2"/>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5"/>
          </a:p>
        </p:txBody>
      </p:sp>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10541" y="2087227"/>
            <a:ext cx="13102541" cy="5527635"/>
          </a:xfrm>
          <a:prstGeom prst="rect">
            <a:avLst/>
          </a:prstGeom>
        </p:spPr>
      </p:pic>
      <p:sp>
        <p:nvSpPr>
          <p:cNvPr id="19" name="Title Placeholder 7"/>
          <p:cNvSpPr>
            <a:spLocks noGrp="1"/>
          </p:cNvSpPr>
          <p:nvPr>
            <p:ph type="title"/>
          </p:nvPr>
        </p:nvSpPr>
        <p:spPr>
          <a:xfrm>
            <a:off x="838092" y="1009694"/>
            <a:ext cx="8255029" cy="721244"/>
          </a:xfrm>
          <a:prstGeom prst="rect">
            <a:avLst/>
          </a:prstGeom>
        </p:spPr>
        <p:txBody>
          <a:bodyPr vert="horz" lIns="91440" tIns="45720" rIns="91440" bIns="45720" rtlCol="0" anchor="ctr" anchorCtr="0">
            <a:noAutofit/>
          </a:bodyPr>
          <a:lstStyle>
            <a:lvl1pPr algn="l">
              <a:defRPr>
                <a:solidFill>
                  <a:schemeClr val="tx2"/>
                </a:solidFill>
              </a:defRPr>
            </a:lvl1pPr>
          </a:lstStyle>
          <a:p>
            <a:r>
              <a:rPr lang="en-US"/>
              <a:t>Title of presentation goes in this space</a:t>
            </a:r>
          </a:p>
        </p:txBody>
      </p:sp>
      <p:sp>
        <p:nvSpPr>
          <p:cNvPr id="20" name="Text Placeholder 15"/>
          <p:cNvSpPr>
            <a:spLocks noGrp="1"/>
          </p:cNvSpPr>
          <p:nvPr>
            <p:ph type="body" sz="quarter" idx="10" hasCustomPrompt="1"/>
          </p:nvPr>
        </p:nvSpPr>
        <p:spPr>
          <a:xfrm>
            <a:off x="838093" y="1918470"/>
            <a:ext cx="10515819" cy="276769"/>
          </a:xfrm>
          <a:prstGeom prst="rect">
            <a:avLst/>
          </a:prstGeom>
        </p:spPr>
        <p:txBody>
          <a:bodyPr anchor="b" anchorCtr="0"/>
          <a:lstStyle>
            <a:lvl1pPr marL="0" indent="0" algn="l">
              <a:buFontTx/>
              <a:buNone/>
              <a:defRPr sz="788" baseline="0">
                <a:solidFill>
                  <a:schemeClr val="tx2"/>
                </a:solidFill>
              </a:defRPr>
            </a:lvl1pPr>
          </a:lstStyle>
          <a:p>
            <a:r>
              <a:rPr lang="en-US" sz="844"/>
              <a:t>Presenter information</a:t>
            </a:r>
          </a:p>
        </p:txBody>
      </p:sp>
      <p:sp>
        <p:nvSpPr>
          <p:cNvPr id="22" name="Rectangle 21"/>
          <p:cNvSpPr/>
          <p:nvPr userDrawn="1"/>
        </p:nvSpPr>
        <p:spPr>
          <a:xfrm>
            <a:off x="12044663" y="343555"/>
            <a:ext cx="147343" cy="37769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5"/>
          </a:p>
        </p:txBody>
      </p:sp>
      <p:sp>
        <p:nvSpPr>
          <p:cNvPr id="23" name="Text Placeholder 15"/>
          <p:cNvSpPr>
            <a:spLocks noGrp="1"/>
          </p:cNvSpPr>
          <p:nvPr>
            <p:ph type="body" sz="quarter" idx="11" hasCustomPrompt="1"/>
          </p:nvPr>
        </p:nvSpPr>
        <p:spPr>
          <a:xfrm>
            <a:off x="6757729" y="343555"/>
            <a:ext cx="5152699" cy="377690"/>
          </a:xfrm>
          <a:prstGeom prst="rect">
            <a:avLst/>
          </a:prstGeom>
        </p:spPr>
        <p:txBody>
          <a:bodyPr anchor="ctr" anchorCtr="0"/>
          <a:lstStyle>
            <a:lvl1pPr marL="0" indent="0" algn="r">
              <a:buFontTx/>
              <a:buNone/>
              <a:defRPr sz="788" baseline="0">
                <a:solidFill>
                  <a:schemeClr val="tx2"/>
                </a:solidFill>
              </a:defRPr>
            </a:lvl1pPr>
          </a:lstStyle>
          <a:p>
            <a:r>
              <a:rPr lang="en-US" sz="844"/>
              <a:t>Identifier (optional)</a:t>
            </a:r>
          </a:p>
        </p:txBody>
      </p:sp>
      <p:sp>
        <p:nvSpPr>
          <p:cNvPr id="10" name="Slide Number Placeholder 1"/>
          <p:cNvSpPr>
            <a:spLocks noGrp="1"/>
          </p:cNvSpPr>
          <p:nvPr>
            <p:ph type="sldNum" sz="quarter" idx="12"/>
          </p:nvPr>
        </p:nvSpPr>
        <p:spPr>
          <a:xfrm>
            <a:off x="327951" y="6381483"/>
            <a:ext cx="8119212" cy="365125"/>
          </a:xfrm>
          <a:prstGeom prst="rect">
            <a:avLst/>
          </a:prstGeom>
        </p:spPr>
        <p:txBody>
          <a:bodyPr/>
          <a:lstStyle>
            <a:lvl1pPr>
              <a:defRPr>
                <a:solidFill>
                  <a:schemeClr val="bg1"/>
                </a:solidFill>
              </a:defRPr>
            </a:lvl1pPr>
          </a:lstStyle>
          <a:p>
            <a:fld id="{8C8B385D-DF67-E241-B0BF-76B80A8E743B}" type="slidenum">
              <a:rPr lang="en-US" smtClean="0"/>
              <a:pPr/>
              <a:t>‹#›</a:t>
            </a:fld>
            <a:r>
              <a:rPr lang="en-US"/>
              <a:t>  |   Copyright © 2020 Kaiser Foundation Health Plan, Inc.</a:t>
            </a:r>
          </a:p>
        </p:txBody>
      </p:sp>
      <p:pic>
        <p:nvPicPr>
          <p:cNvPr id="11" name="Picture 1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8584" y="343555"/>
            <a:ext cx="2692400" cy="228600"/>
          </a:xfrm>
          <a:prstGeom prst="rect">
            <a:avLst/>
          </a:prstGeom>
        </p:spPr>
      </p:pic>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D83E-B3FD-9F45-A1DF-3B77809D1F23}"/>
              </a:ext>
            </a:extLst>
          </p:cNvPr>
          <p:cNvSpPr>
            <a:spLocks noGrp="1"/>
          </p:cNvSpPr>
          <p:nvPr>
            <p:ph type="ctrTitle"/>
          </p:nvPr>
        </p:nvSpPr>
        <p:spPr>
          <a:xfrm>
            <a:off x="1524000" y="1122363"/>
            <a:ext cx="9144000" cy="23876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D24FE8F1-2713-264E-9D52-83555478901B}"/>
              </a:ext>
            </a:extLst>
          </p:cNvPr>
          <p:cNvSpPr>
            <a:spLocks noGrp="1"/>
          </p:cNvSpPr>
          <p:nvPr>
            <p:ph type="subTitle" idx="1"/>
          </p:nvPr>
        </p:nvSpPr>
        <p:spPr>
          <a:xfrm>
            <a:off x="1524000" y="3602038"/>
            <a:ext cx="9144000" cy="1655762"/>
          </a:xfrm>
        </p:spPr>
        <p:txBody>
          <a:bodyPr/>
          <a:lstStyle>
            <a:lvl1pPr marL="0" indent="0" algn="ctr">
              <a:buNone/>
              <a:defRPr sz="1351"/>
            </a:lvl1pPr>
            <a:lvl2pPr marL="257162" indent="0" algn="ctr">
              <a:buNone/>
              <a:defRPr sz="1125"/>
            </a:lvl2pPr>
            <a:lvl3pPr marL="514326"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8"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263C23DA-0F87-454D-8DFF-281503C590E3}"/>
              </a:ext>
            </a:extLst>
          </p:cNvPr>
          <p:cNvSpPr>
            <a:spLocks noGrp="1"/>
          </p:cNvSpPr>
          <p:nvPr>
            <p:ph type="dt" sz="half" idx="10"/>
          </p:nvPr>
        </p:nvSpPr>
        <p:spPr/>
        <p:txBody>
          <a:bodyPr/>
          <a:lstStyle/>
          <a:p>
            <a:fld id="{0E7B8357-3818-8749-8209-BF9234580D78}" type="datetimeFigureOut">
              <a:rPr lang="en-US" smtClean="0"/>
              <a:t>11/28/2023</a:t>
            </a:fld>
            <a:endParaRPr lang="en-US"/>
          </a:p>
        </p:txBody>
      </p:sp>
      <p:sp>
        <p:nvSpPr>
          <p:cNvPr id="5" name="Footer Placeholder 4">
            <a:extLst>
              <a:ext uri="{FF2B5EF4-FFF2-40B4-BE49-F238E27FC236}">
                <a16:creationId xmlns:a16="http://schemas.microsoft.com/office/drawing/2014/main" id="{2A46E013-F196-1341-BCA4-F9DBE11DC346}"/>
              </a:ext>
            </a:extLst>
          </p:cNvPr>
          <p:cNvSpPr>
            <a:spLocks noGrp="1"/>
          </p:cNvSpPr>
          <p:nvPr>
            <p:ph type="ftr" sz="quarter" idx="11"/>
          </p:nvPr>
        </p:nvSpPr>
        <p:spPr/>
        <p:txBody>
          <a:bodyPr/>
          <a:lstStyle/>
          <a:p>
            <a:endParaRPr lang="en-US"/>
          </a:p>
        </p:txBody>
      </p:sp>
      <p:sp>
        <p:nvSpPr>
          <p:cNvPr id="7" name="Slide Number Placeholder 8">
            <a:extLst>
              <a:ext uri="{FF2B5EF4-FFF2-40B4-BE49-F238E27FC236}">
                <a16:creationId xmlns:a16="http://schemas.microsoft.com/office/drawing/2014/main" id="{875C8BE9-2806-439B-AF98-2CEA8129C0BB}"/>
              </a:ext>
            </a:extLst>
          </p:cNvPr>
          <p:cNvSpPr>
            <a:spLocks noGrp="1"/>
          </p:cNvSpPr>
          <p:nvPr>
            <p:ph type="sldNum" sz="quarter" idx="4"/>
          </p:nvPr>
        </p:nvSpPr>
        <p:spPr>
          <a:xfrm>
            <a:off x="327953" y="6381483"/>
            <a:ext cx="4955251" cy="365125"/>
          </a:xfrm>
          <a:prstGeom prst="rect">
            <a:avLst/>
          </a:prstGeom>
        </p:spPr>
        <p:txBody>
          <a:bodyPr vert="horz" lIns="91440" tIns="45720" rIns="91440" bIns="45720" rtlCol="0" anchor="b" anchorCtr="0"/>
          <a:lstStyle>
            <a:lvl1pPr algn="l">
              <a:defRPr sz="675">
                <a:solidFill>
                  <a:schemeClr val="tx1">
                    <a:tint val="75000"/>
                  </a:schemeClr>
                </a:solidFill>
              </a:defRPr>
            </a:lvl1pPr>
          </a:lstStyle>
          <a:p>
            <a:fld id="{8C8B385D-DF67-E241-B0BF-76B80A8E743B}" type="slidenum">
              <a:rPr lang="en-US" smtClean="0"/>
              <a:pPr/>
              <a:t>‹#›</a:t>
            </a:fld>
            <a:r>
              <a:rPr lang="en-US"/>
              <a:t>  |   Copyright © 2020 Kaiser Foundation Health Plan, Inc.</a:t>
            </a:r>
          </a:p>
        </p:txBody>
      </p:sp>
    </p:spTree>
    <p:custDataLst>
      <p:tags r:id="rId1"/>
    </p:custDataLst>
    <p:extLst>
      <p:ext uri="{BB962C8B-B14F-4D97-AF65-F5344CB8AC3E}">
        <p14:creationId xmlns:p14="http://schemas.microsoft.com/office/powerpoint/2010/main" val="123315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306378" y="202598"/>
            <a:ext cx="3806855" cy="194651"/>
          </a:xfrm>
        </p:spPr>
        <p:txBody>
          <a:bodyPr wrap="none">
            <a:noAutofit/>
          </a:bodyPr>
          <a:lstStyle>
            <a:lvl1pPr marL="0" indent="0" algn="l">
              <a:buNone/>
              <a:defRPr sz="675" baseline="0">
                <a:solidFill>
                  <a:schemeClr val="tx1">
                    <a:lumMod val="75000"/>
                    <a:lumOff val="25000"/>
                  </a:schemeClr>
                </a:solidFill>
              </a:defRPr>
            </a:lvl1pPr>
          </a:lstStyle>
          <a:p>
            <a:pPr lvl="0"/>
            <a:r>
              <a:rPr lang="en-US"/>
              <a:t>CONTENT DESCRIPTION (optional)</a:t>
            </a:r>
          </a:p>
        </p:txBody>
      </p:sp>
      <p:sp>
        <p:nvSpPr>
          <p:cNvPr id="8" name="Text Placeholder 10"/>
          <p:cNvSpPr>
            <a:spLocks noGrp="1"/>
          </p:cNvSpPr>
          <p:nvPr>
            <p:ph type="body" sz="quarter" idx="15" hasCustomPrompt="1"/>
          </p:nvPr>
        </p:nvSpPr>
        <p:spPr>
          <a:xfrm>
            <a:off x="7984473" y="202598"/>
            <a:ext cx="3806855" cy="194651"/>
          </a:xfrm>
        </p:spPr>
        <p:txBody>
          <a:bodyPr wrap="none">
            <a:noAutofit/>
          </a:bodyPr>
          <a:lstStyle>
            <a:lvl1pPr marL="0" indent="0" algn="r">
              <a:buNone/>
              <a:defRPr sz="675" baseline="0">
                <a:solidFill>
                  <a:schemeClr val="tx1">
                    <a:lumMod val="75000"/>
                    <a:lumOff val="25000"/>
                  </a:schemeClr>
                </a:solidFill>
              </a:defRPr>
            </a:lvl1pPr>
          </a:lstStyle>
          <a:p>
            <a:pPr lvl="0"/>
            <a:r>
              <a:rPr lang="en-US"/>
              <a:t>DEPARTMENT NAME (optional)</a:t>
            </a:r>
          </a:p>
        </p:txBody>
      </p:sp>
      <p:sp>
        <p:nvSpPr>
          <p:cNvPr id="2" name="Title 1"/>
          <p:cNvSpPr>
            <a:spLocks noGrp="1"/>
          </p:cNvSpPr>
          <p:nvPr>
            <p:ph type="title" hasCustomPrompt="1"/>
          </p:nvPr>
        </p:nvSpPr>
        <p:spPr>
          <a:xfrm>
            <a:off x="876986" y="705688"/>
            <a:ext cx="8838049" cy="1004887"/>
          </a:xfrm>
        </p:spPr>
        <p:txBody>
          <a:bodyPr/>
          <a:lstStyle>
            <a:lvl1pPr>
              <a:defRPr sz="1800" baseline="0"/>
            </a:lvl1pPr>
          </a:lstStyle>
          <a:p>
            <a:r>
              <a:rPr lang="en-US"/>
              <a:t>Basic 1 Column Slide To Start. Max size Arial Bold 24pt. Title can go to Two lines.</a:t>
            </a:r>
          </a:p>
        </p:txBody>
      </p:sp>
      <p:sp>
        <p:nvSpPr>
          <p:cNvPr id="6" name="Content Placeholder 5"/>
          <p:cNvSpPr>
            <a:spLocks noGrp="1"/>
          </p:cNvSpPr>
          <p:nvPr>
            <p:ph sz="quarter" idx="19"/>
          </p:nvPr>
        </p:nvSpPr>
        <p:spPr>
          <a:xfrm>
            <a:off x="876986" y="1761996"/>
            <a:ext cx="8838049"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4"/>
          </p:nvPr>
        </p:nvSpPr>
        <p:spPr>
          <a:xfrm>
            <a:off x="327951" y="6381483"/>
            <a:ext cx="4896056" cy="365125"/>
          </a:xfrm>
          <a:prstGeom prst="rect">
            <a:avLst/>
          </a:prstGeom>
        </p:spPr>
        <p:txBody>
          <a:bodyPr vert="horz" lIns="91440" tIns="45720" rIns="91440" bIns="45720" rtlCol="0" anchor="b" anchorCtr="0"/>
          <a:lstStyle>
            <a:lvl1pPr algn="l">
              <a:defRPr sz="751">
                <a:solidFill>
                  <a:schemeClr val="tx1">
                    <a:tint val="75000"/>
                  </a:schemeClr>
                </a:solidFill>
              </a:defRPr>
            </a:lvl1pPr>
          </a:lstStyle>
          <a:p>
            <a:fld id="{8C8B385D-DF67-E241-B0BF-76B80A8E743B}" type="slidenum">
              <a:rPr lang="en-US" smtClean="0"/>
              <a:pPr/>
              <a:t>‹#›</a:t>
            </a:fld>
            <a:r>
              <a:rPr lang="en-US"/>
              <a:t>  |   Copyright © 2020 Kaiser Foundation Health Plan, Inc.</a:t>
            </a:r>
          </a:p>
        </p:txBody>
      </p:sp>
    </p:spTree>
    <p:custDataLst>
      <p:tags r:id="rId1"/>
    </p:custDataLst>
  </p:cSld>
  <p:clrMapOvr>
    <a:masterClrMapping/>
  </p:clrMapOvr>
  <p:extLst>
    <p:ext uri="{DCECCB84-F9BA-43D5-87BE-67443E8EF086}">
      <p15:sldGuideLst xmlns:p15="http://schemas.microsoft.com/office/powerpoint/2012/main">
        <p15:guide id="1" pos="456" userDrawn="1">
          <p15:clr>
            <a:srgbClr val="FBAE40"/>
          </p15:clr>
        </p15:guide>
        <p15:guide id="2" pos="552"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4" userDrawn="1">
          <p15:clr>
            <a:srgbClr val="FBAE40"/>
          </p15:clr>
        </p15:guide>
        <p15:guide id="8" pos="2220" userDrawn="1">
          <p15:clr>
            <a:srgbClr val="FBAE40"/>
          </p15:clr>
        </p15:guide>
        <p15:guide id="9" pos="2688"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8" userDrawn="1">
          <p15:clr>
            <a:srgbClr val="FBAE40"/>
          </p15:clr>
        </p15:guide>
        <p15:guide id="20" pos="5568"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16" userDrawn="1">
          <p15:clr>
            <a:srgbClr val="FBAE40"/>
          </p15:clr>
        </p15:guide>
        <p15:guide id="26" pos="6012" userDrawn="1">
          <p15:clr>
            <a:srgbClr val="FBAE40"/>
          </p15:clr>
        </p15:guide>
        <p15:guide id="27" pos="61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with Photo">
    <p:spTree>
      <p:nvGrpSpPr>
        <p:cNvPr id="1" name=""/>
        <p:cNvGrpSpPr/>
        <p:nvPr/>
      </p:nvGrpSpPr>
      <p:grpSpPr>
        <a:xfrm>
          <a:off x="0" y="0"/>
          <a:ext cx="0" cy="0"/>
          <a:chOff x="0" y="0"/>
          <a:chExt cx="0" cy="0"/>
        </a:xfrm>
      </p:grpSpPr>
      <p:sp>
        <p:nvSpPr>
          <p:cNvPr id="8" name="Text Placeholder 10"/>
          <p:cNvSpPr>
            <a:spLocks noGrp="1"/>
          </p:cNvSpPr>
          <p:nvPr>
            <p:ph type="body" sz="quarter" idx="15" hasCustomPrompt="1"/>
          </p:nvPr>
        </p:nvSpPr>
        <p:spPr>
          <a:xfrm>
            <a:off x="7984473" y="202598"/>
            <a:ext cx="3806855" cy="194651"/>
          </a:xfrm>
        </p:spPr>
        <p:txBody>
          <a:bodyPr wrap="none">
            <a:noAutofit/>
          </a:bodyPr>
          <a:lstStyle>
            <a:lvl1pPr marL="0" indent="0" algn="r">
              <a:buNone/>
              <a:defRPr sz="675" baseline="0">
                <a:solidFill>
                  <a:schemeClr val="tx1">
                    <a:lumMod val="75000"/>
                    <a:lumOff val="25000"/>
                  </a:schemeClr>
                </a:solidFill>
              </a:defRPr>
            </a:lvl1pPr>
          </a:lstStyle>
          <a:p>
            <a:pPr lvl="0"/>
            <a:r>
              <a:rPr lang="en-US"/>
              <a:t>DEPARTMENT NAME</a:t>
            </a:r>
          </a:p>
        </p:txBody>
      </p:sp>
      <p:sp>
        <p:nvSpPr>
          <p:cNvPr id="22" name="Picture Placeholder 21"/>
          <p:cNvSpPr>
            <a:spLocks noGrp="1"/>
          </p:cNvSpPr>
          <p:nvPr>
            <p:ph type="pic" sz="quarter" idx="18"/>
          </p:nvPr>
        </p:nvSpPr>
        <p:spPr>
          <a:xfrm>
            <a:off x="7943615" y="0"/>
            <a:ext cx="4248391" cy="6381474"/>
          </a:xfrm>
          <a:solidFill>
            <a:schemeClr val="bg1">
              <a:lumMod val="95000"/>
            </a:schemeClr>
          </a:solidFill>
        </p:spPr>
        <p:txBody>
          <a:bodyPr anchor="ctr" anchorCtr="1">
            <a:noAutofit/>
          </a:bodyPr>
          <a:lstStyle/>
          <a:p>
            <a:endParaRPr lang="en-US"/>
          </a:p>
        </p:txBody>
      </p:sp>
      <p:sp>
        <p:nvSpPr>
          <p:cNvPr id="10" name="Text Placeholder 2"/>
          <p:cNvSpPr>
            <a:spLocks noGrp="1"/>
          </p:cNvSpPr>
          <p:nvPr>
            <p:ph type="body" sz="quarter" idx="17" hasCustomPrompt="1"/>
          </p:nvPr>
        </p:nvSpPr>
        <p:spPr>
          <a:xfrm>
            <a:off x="888098" y="1761996"/>
            <a:ext cx="6585161" cy="4015374"/>
          </a:xfrm>
        </p:spPr>
        <p:txBody>
          <a:bodyPr>
            <a:noAutofit/>
          </a:bodyPr>
          <a:lstStyle>
            <a:lvl1pPr marL="0" indent="0">
              <a:lnSpc>
                <a:spcPct val="120000"/>
              </a:lnSpc>
              <a:buFontTx/>
              <a:buNone/>
              <a:defRPr sz="1351" baseline="0">
                <a:solidFill>
                  <a:schemeClr val="tx1">
                    <a:lumMod val="85000"/>
                    <a:lumOff val="15000"/>
                  </a:schemeClr>
                </a:solidFill>
              </a:defRPr>
            </a:lvl1pPr>
            <a:lvl2pPr marL="257162" indent="0">
              <a:buFontTx/>
              <a:buNone/>
              <a:defRPr/>
            </a:lvl2pPr>
            <a:lvl3pPr marL="514326" indent="0">
              <a:buFontTx/>
              <a:buNone/>
              <a:defRPr/>
            </a:lvl3pPr>
            <a:lvl4pPr marL="771487" indent="0">
              <a:buFontTx/>
              <a:buNone/>
              <a:defRPr/>
            </a:lvl4pPr>
            <a:lvl5pPr marL="1028649" indent="0">
              <a:buFontTx/>
              <a:buNone/>
              <a:defRPr/>
            </a:lvl5pPr>
          </a:lstStyle>
          <a:p>
            <a:pPr lvl="0"/>
            <a:r>
              <a:rPr lang="en-US"/>
              <a:t>Drag and drop your photo into photo in layout. Body copy goes here. Font is Arial. Standard body copy size is Arial 18pt. Minimal font size is 14pt. Feel free to stylize with bold and italic. Body color is “Black, text 1, lighter 15%” which can be found in the theme color drop down. Avoid PowerPoint WordArt (shadows/gradients/</a:t>
            </a:r>
            <a:r>
              <a:rPr lang="en-US" err="1"/>
              <a:t>etc</a:t>
            </a:r>
            <a:r>
              <a:rPr lang="en-US"/>
              <a:t>) styling. Keep transitions simple</a:t>
            </a:r>
          </a:p>
        </p:txBody>
      </p:sp>
      <p:sp>
        <p:nvSpPr>
          <p:cNvPr id="13" name="Title 1"/>
          <p:cNvSpPr>
            <a:spLocks noGrp="1"/>
          </p:cNvSpPr>
          <p:nvPr>
            <p:ph type="title" hasCustomPrompt="1"/>
          </p:nvPr>
        </p:nvSpPr>
        <p:spPr>
          <a:xfrm>
            <a:off x="888093" y="705688"/>
            <a:ext cx="6585163" cy="1004887"/>
          </a:xfrm>
        </p:spPr>
        <p:txBody>
          <a:bodyPr/>
          <a:lstStyle>
            <a:lvl1pPr>
              <a:defRPr baseline="0"/>
            </a:lvl1pPr>
          </a:lstStyle>
          <a:p>
            <a:r>
              <a:rPr lang="en-US"/>
              <a:t>1 column with photo on right side of slide</a:t>
            </a:r>
          </a:p>
        </p:txBody>
      </p:sp>
      <p:sp>
        <p:nvSpPr>
          <p:cNvPr id="9" name="Slide Number Placeholder 8"/>
          <p:cNvSpPr>
            <a:spLocks noGrp="1"/>
          </p:cNvSpPr>
          <p:nvPr>
            <p:ph type="sldNum" sz="quarter" idx="4"/>
          </p:nvPr>
        </p:nvSpPr>
        <p:spPr>
          <a:xfrm>
            <a:off x="327951" y="6381483"/>
            <a:ext cx="8119212" cy="365125"/>
          </a:xfrm>
          <a:prstGeom prst="rect">
            <a:avLst/>
          </a:prstGeom>
        </p:spPr>
        <p:txBody>
          <a:bodyPr vert="horz" lIns="91440" tIns="45720" rIns="91440" bIns="45720" rtlCol="0" anchor="b" anchorCtr="0"/>
          <a:lstStyle>
            <a:lvl1pPr algn="l">
              <a:defRPr sz="751">
                <a:solidFill>
                  <a:schemeClr val="tx1">
                    <a:tint val="75000"/>
                  </a:schemeClr>
                </a:solidFill>
              </a:defRPr>
            </a:lvl1pPr>
          </a:lstStyle>
          <a:p>
            <a:fld id="{8C8B385D-DF67-E241-B0BF-76B80A8E743B}" type="slidenum">
              <a:rPr lang="en-US" smtClean="0"/>
              <a:pPr/>
              <a:t>‹#›</a:t>
            </a:fld>
            <a:r>
              <a:rPr lang="en-US"/>
              <a:t>  |   Copyright © 2020 Kaiser Foundation Health Plan, Inc.</a:t>
            </a:r>
          </a:p>
        </p:txBody>
      </p:sp>
      <p:sp>
        <p:nvSpPr>
          <p:cNvPr id="16" name="Text Placeholder 10"/>
          <p:cNvSpPr>
            <a:spLocks noGrp="1"/>
          </p:cNvSpPr>
          <p:nvPr>
            <p:ph type="body" sz="quarter" idx="14" hasCustomPrompt="1"/>
          </p:nvPr>
        </p:nvSpPr>
        <p:spPr>
          <a:xfrm>
            <a:off x="306378" y="202598"/>
            <a:ext cx="3806855" cy="194651"/>
          </a:xfrm>
        </p:spPr>
        <p:txBody>
          <a:bodyPr wrap="none">
            <a:noAutofit/>
          </a:bodyPr>
          <a:lstStyle>
            <a:lvl1pPr marL="0" indent="0" algn="l">
              <a:buNone/>
              <a:defRPr sz="675" baseline="0">
                <a:solidFill>
                  <a:schemeClr val="tx1">
                    <a:lumMod val="75000"/>
                    <a:lumOff val="25000"/>
                  </a:schemeClr>
                </a:solidFill>
              </a:defRPr>
            </a:lvl1pPr>
          </a:lstStyle>
          <a:p>
            <a:pPr lvl="0"/>
            <a:r>
              <a:rPr lang="en-US"/>
              <a:t>CONTENT DESCRIPTION (optional)</a:t>
            </a:r>
          </a:p>
        </p:txBody>
      </p:sp>
    </p:spTree>
    <p:custDataLst>
      <p:tags r:id="rId1"/>
    </p:custDataLst>
  </p:cSld>
  <p:clrMapOvr>
    <a:masterClrMapping/>
  </p:clrMapOvr>
  <p:extLst>
    <p:ext uri="{DCECCB84-F9BA-43D5-87BE-67443E8EF086}">
      <p15:sldGuideLst xmlns:p15="http://schemas.microsoft.com/office/powerpoint/2012/main">
        <p15:guide id="1" pos="444" userDrawn="1">
          <p15:clr>
            <a:srgbClr val="FBAE40"/>
          </p15:clr>
        </p15:guide>
        <p15:guide id="2" pos="552"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4" userDrawn="1">
          <p15:clr>
            <a:srgbClr val="FBAE40"/>
          </p15:clr>
        </p15:guide>
        <p15:guide id="8" pos="2220" userDrawn="1">
          <p15:clr>
            <a:srgbClr val="FBAE40"/>
          </p15:clr>
        </p15:guide>
        <p15:guide id="9" pos="2676"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8" userDrawn="1">
          <p15:clr>
            <a:srgbClr val="FBAE40"/>
          </p15:clr>
        </p15:guide>
        <p15:guide id="20" pos="5568"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28" userDrawn="1">
          <p15:clr>
            <a:srgbClr val="FBAE40"/>
          </p15:clr>
        </p15:guide>
        <p15:guide id="26" pos="6012" userDrawn="1">
          <p15:clr>
            <a:srgbClr val="FBAE40"/>
          </p15:clr>
        </p15:guide>
        <p15:guide id="27" pos="610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with 3 Photos">
    <p:spTree>
      <p:nvGrpSpPr>
        <p:cNvPr id="1" name=""/>
        <p:cNvGrpSpPr/>
        <p:nvPr/>
      </p:nvGrpSpPr>
      <p:grpSpPr>
        <a:xfrm>
          <a:off x="0" y="0"/>
          <a:ext cx="0" cy="0"/>
          <a:chOff x="0" y="0"/>
          <a:chExt cx="0" cy="0"/>
        </a:xfrm>
      </p:grpSpPr>
      <p:sp>
        <p:nvSpPr>
          <p:cNvPr id="22" name="Picture Placeholder 21"/>
          <p:cNvSpPr>
            <a:spLocks noGrp="1"/>
          </p:cNvSpPr>
          <p:nvPr>
            <p:ph type="pic" sz="quarter" idx="18"/>
          </p:nvPr>
        </p:nvSpPr>
        <p:spPr>
          <a:xfrm>
            <a:off x="9695981" y="0"/>
            <a:ext cx="2496019" cy="6381474"/>
          </a:xfrm>
          <a:solidFill>
            <a:schemeClr val="bg1">
              <a:lumMod val="95000"/>
            </a:schemeClr>
          </a:solidFill>
        </p:spPr>
        <p:txBody>
          <a:bodyPr anchor="ctr" anchorCtr="1">
            <a:noAutofit/>
          </a:bodyPr>
          <a:lstStyle/>
          <a:p>
            <a:endParaRPr lang="en-US"/>
          </a:p>
        </p:txBody>
      </p:sp>
      <p:sp>
        <p:nvSpPr>
          <p:cNvPr id="3" name="Picture Placeholder 2"/>
          <p:cNvSpPr>
            <a:spLocks noGrp="1"/>
          </p:cNvSpPr>
          <p:nvPr>
            <p:ph type="pic" sz="quarter" idx="19"/>
          </p:nvPr>
        </p:nvSpPr>
        <p:spPr>
          <a:xfrm>
            <a:off x="6222716" y="10"/>
            <a:ext cx="3320885" cy="3353447"/>
          </a:xfrm>
          <a:solidFill>
            <a:schemeClr val="bg1">
              <a:lumMod val="95000"/>
            </a:schemeClr>
          </a:solidFill>
        </p:spPr>
        <p:txBody>
          <a:bodyPr anchor="ctr" anchorCtr="1">
            <a:noAutofit/>
          </a:bodyPr>
          <a:lstStyle/>
          <a:p>
            <a:endParaRPr lang="en-US"/>
          </a:p>
        </p:txBody>
      </p:sp>
      <p:sp>
        <p:nvSpPr>
          <p:cNvPr id="10" name="Picture Placeholder 2"/>
          <p:cNvSpPr>
            <a:spLocks noGrp="1"/>
          </p:cNvSpPr>
          <p:nvPr>
            <p:ph type="pic" sz="quarter" idx="20"/>
          </p:nvPr>
        </p:nvSpPr>
        <p:spPr>
          <a:xfrm>
            <a:off x="6222715" y="3432976"/>
            <a:ext cx="3320884" cy="2948498"/>
          </a:xfrm>
          <a:solidFill>
            <a:schemeClr val="bg1">
              <a:lumMod val="95000"/>
            </a:schemeClr>
          </a:solidFill>
        </p:spPr>
        <p:txBody>
          <a:bodyPr anchor="ctr" anchorCtr="1"/>
          <a:lstStyle/>
          <a:p>
            <a:endParaRPr lang="en-US"/>
          </a:p>
        </p:txBody>
      </p:sp>
      <p:sp>
        <p:nvSpPr>
          <p:cNvPr id="14" name="Text Placeholder 2"/>
          <p:cNvSpPr>
            <a:spLocks noGrp="1"/>
          </p:cNvSpPr>
          <p:nvPr>
            <p:ph type="body" sz="quarter" idx="17" hasCustomPrompt="1"/>
          </p:nvPr>
        </p:nvSpPr>
        <p:spPr>
          <a:xfrm>
            <a:off x="888097" y="1710566"/>
            <a:ext cx="4806289" cy="4015374"/>
          </a:xfrm>
        </p:spPr>
        <p:txBody>
          <a:bodyPr>
            <a:noAutofit/>
          </a:bodyPr>
          <a:lstStyle>
            <a:lvl1pPr marL="0" indent="0">
              <a:lnSpc>
                <a:spcPct val="120000"/>
              </a:lnSpc>
              <a:buFontTx/>
              <a:buNone/>
              <a:defRPr sz="1351" baseline="0">
                <a:solidFill>
                  <a:schemeClr val="tx1">
                    <a:lumMod val="85000"/>
                    <a:lumOff val="15000"/>
                  </a:schemeClr>
                </a:solidFill>
              </a:defRPr>
            </a:lvl1pPr>
            <a:lvl2pPr marL="257162" indent="0">
              <a:buFontTx/>
              <a:buNone/>
              <a:defRPr/>
            </a:lvl2pPr>
            <a:lvl3pPr marL="514326" indent="0">
              <a:buFontTx/>
              <a:buNone/>
              <a:defRPr/>
            </a:lvl3pPr>
            <a:lvl4pPr marL="771487" indent="0">
              <a:buFontTx/>
              <a:buNone/>
              <a:defRPr/>
            </a:lvl4pPr>
            <a:lvl5pPr marL="1028649" indent="0">
              <a:buFontTx/>
              <a:buNone/>
              <a:defRPr/>
            </a:lvl5pPr>
          </a:lstStyle>
          <a:p>
            <a:pPr lvl="0"/>
            <a:r>
              <a:rPr lang="en-US"/>
              <a:t>Drag and drop photos into desired position. Body copy goes here. Font is Arial. Standard body copy size is Arial 18pt. Minimal font size is 14pt. Feel free to stylize with bold and italic. Body color is “Black, text 1, lighter 15%” which can be found in the theme color drop down. Avoid PowerPoint WordArt (shadows/gradients/</a:t>
            </a:r>
            <a:r>
              <a:rPr lang="en-US" err="1"/>
              <a:t>etc</a:t>
            </a:r>
            <a:r>
              <a:rPr lang="en-US"/>
              <a:t>) styling. Keep transitions simple</a:t>
            </a:r>
          </a:p>
        </p:txBody>
      </p:sp>
      <p:sp>
        <p:nvSpPr>
          <p:cNvPr id="15" name="Title 1"/>
          <p:cNvSpPr>
            <a:spLocks noGrp="1"/>
          </p:cNvSpPr>
          <p:nvPr>
            <p:ph type="title" hasCustomPrompt="1"/>
          </p:nvPr>
        </p:nvSpPr>
        <p:spPr>
          <a:xfrm>
            <a:off x="888097" y="705688"/>
            <a:ext cx="4806289" cy="1004887"/>
          </a:xfrm>
        </p:spPr>
        <p:txBody>
          <a:bodyPr/>
          <a:lstStyle>
            <a:lvl1pPr>
              <a:defRPr baseline="0"/>
            </a:lvl1pPr>
          </a:lstStyle>
          <a:p>
            <a:r>
              <a:rPr lang="en-US"/>
              <a:t>Multiple photos on right side</a:t>
            </a:r>
          </a:p>
        </p:txBody>
      </p:sp>
      <p:sp>
        <p:nvSpPr>
          <p:cNvPr id="11" name="Slide Number Placeholder 8"/>
          <p:cNvSpPr>
            <a:spLocks noGrp="1"/>
          </p:cNvSpPr>
          <p:nvPr>
            <p:ph type="sldNum" sz="quarter" idx="4"/>
          </p:nvPr>
        </p:nvSpPr>
        <p:spPr>
          <a:xfrm>
            <a:off x="327956" y="6381483"/>
            <a:ext cx="5742385" cy="365125"/>
          </a:xfrm>
          <a:prstGeom prst="rect">
            <a:avLst/>
          </a:prstGeom>
        </p:spPr>
        <p:txBody>
          <a:bodyPr vert="horz" lIns="91440" tIns="45720" rIns="91440" bIns="45720" rtlCol="0" anchor="b" anchorCtr="0"/>
          <a:lstStyle>
            <a:lvl1pPr algn="l">
              <a:defRPr sz="751">
                <a:solidFill>
                  <a:schemeClr val="tx1">
                    <a:tint val="75000"/>
                  </a:schemeClr>
                </a:solidFill>
              </a:defRPr>
            </a:lvl1pPr>
          </a:lstStyle>
          <a:p>
            <a:fld id="{8C8B385D-DF67-E241-B0BF-76B80A8E743B}" type="slidenum">
              <a:rPr lang="en-US" smtClean="0"/>
              <a:pPr/>
              <a:t>‹#›</a:t>
            </a:fld>
            <a:r>
              <a:rPr lang="en-US"/>
              <a:t>  |   Copyright © 2020 Kaiser Foundation Health Plan, Inc.</a:t>
            </a:r>
          </a:p>
        </p:txBody>
      </p:sp>
      <p:sp>
        <p:nvSpPr>
          <p:cNvPr id="16" name="Text Placeholder 10"/>
          <p:cNvSpPr>
            <a:spLocks noGrp="1"/>
          </p:cNvSpPr>
          <p:nvPr>
            <p:ph type="body" sz="quarter" idx="14" hasCustomPrompt="1"/>
          </p:nvPr>
        </p:nvSpPr>
        <p:spPr>
          <a:xfrm>
            <a:off x="306378" y="202598"/>
            <a:ext cx="3806855" cy="194651"/>
          </a:xfrm>
        </p:spPr>
        <p:txBody>
          <a:bodyPr wrap="none">
            <a:noAutofit/>
          </a:bodyPr>
          <a:lstStyle>
            <a:lvl1pPr marL="0" indent="0" algn="l">
              <a:buNone/>
              <a:defRPr sz="675" baseline="0">
                <a:solidFill>
                  <a:schemeClr val="tx1">
                    <a:lumMod val="75000"/>
                    <a:lumOff val="25000"/>
                  </a:schemeClr>
                </a:solidFill>
              </a:defRPr>
            </a:lvl1pPr>
          </a:lstStyle>
          <a:p>
            <a:pPr lvl="0"/>
            <a:r>
              <a:rPr lang="en-US"/>
              <a:t>CONTENT DESCRIPTION (optional)</a:t>
            </a:r>
          </a:p>
        </p:txBody>
      </p:sp>
    </p:spTree>
    <p:custDataLst>
      <p:tags r:id="rId1"/>
    </p:custDataLst>
  </p:cSld>
  <p:clrMapOvr>
    <a:masterClrMapping/>
  </p:clrMapOvr>
  <p:extLst>
    <p:ext uri="{DCECCB84-F9BA-43D5-87BE-67443E8EF086}">
      <p15:sldGuideLst xmlns:p15="http://schemas.microsoft.com/office/powerpoint/2012/main">
        <p15:guide id="1" pos="444" userDrawn="1">
          <p15:clr>
            <a:srgbClr val="FBAE40"/>
          </p15:clr>
        </p15:guide>
        <p15:guide id="2" pos="552"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12" userDrawn="1">
          <p15:clr>
            <a:srgbClr val="FBAE40"/>
          </p15:clr>
        </p15:guide>
        <p15:guide id="8" pos="2220" userDrawn="1">
          <p15:clr>
            <a:srgbClr val="FBAE40"/>
          </p15:clr>
        </p15:guide>
        <p15:guide id="9" pos="2676"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8" userDrawn="1">
          <p15:clr>
            <a:srgbClr val="FBAE40"/>
          </p15:clr>
        </p15:guide>
        <p15:guide id="20" pos="5568"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28" userDrawn="1">
          <p15:clr>
            <a:srgbClr val="FBAE40"/>
          </p15:clr>
        </p15:guide>
        <p15:guide id="26" pos="6012" userDrawn="1">
          <p15:clr>
            <a:srgbClr val="FBAE40"/>
          </p15:clr>
        </p15:guide>
        <p15:guide id="27" pos="61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888097" y="705688"/>
            <a:ext cx="8655511" cy="1004887"/>
          </a:xfrm>
        </p:spPr>
        <p:txBody>
          <a:bodyPr/>
          <a:lstStyle>
            <a:lvl1pPr>
              <a:defRPr baseline="0"/>
            </a:lvl1pPr>
          </a:lstStyle>
          <a:p>
            <a:r>
              <a:rPr lang="en-US"/>
              <a:t>2 column layout.</a:t>
            </a:r>
          </a:p>
        </p:txBody>
      </p:sp>
      <p:sp>
        <p:nvSpPr>
          <p:cNvPr id="4" name="Content Placeholder 3"/>
          <p:cNvSpPr>
            <a:spLocks noGrp="1"/>
          </p:cNvSpPr>
          <p:nvPr>
            <p:ph sz="quarter" idx="20"/>
          </p:nvPr>
        </p:nvSpPr>
        <p:spPr>
          <a:xfrm>
            <a:off x="6514252" y="1761996"/>
            <a:ext cx="5276957" cy="4015374"/>
          </a:xfrm>
        </p:spPr>
        <p:txBody>
          <a:bodyPr/>
          <a:lstStyle>
            <a:lvl1pPr marL="160727" indent="-160727">
              <a:lnSpc>
                <a:spcPct val="100000"/>
              </a:lnSpc>
              <a:buFont typeface="Arial" charset="0"/>
              <a:buChar char="•"/>
              <a:defRPr/>
            </a:lvl1pPr>
          </a:lstStyle>
          <a:p>
            <a:pPr lvl="0"/>
            <a:r>
              <a:rPr lang="en-US"/>
              <a:t>Click to edit Master text styles</a:t>
            </a:r>
          </a:p>
        </p:txBody>
      </p:sp>
      <p:sp>
        <p:nvSpPr>
          <p:cNvPr id="6" name="Content Placeholder 5"/>
          <p:cNvSpPr>
            <a:spLocks noGrp="1"/>
          </p:cNvSpPr>
          <p:nvPr>
            <p:ph sz="quarter" idx="21"/>
          </p:nvPr>
        </p:nvSpPr>
        <p:spPr>
          <a:xfrm>
            <a:off x="876986" y="1761996"/>
            <a:ext cx="4817401" cy="4015374"/>
          </a:xfrm>
        </p:spPr>
        <p:txBody>
          <a:bodyPr/>
          <a:lstStyle>
            <a:lvl1pPr marL="128582" indent="-128582">
              <a:lnSpc>
                <a:spcPct val="100000"/>
              </a:lnSpc>
              <a:buFont typeface="Arial" charset="0"/>
              <a:buChar char="•"/>
              <a:defRPr/>
            </a:lvl1pPr>
            <a:lvl2pPr marL="385744" indent="-128582">
              <a:lnSpc>
                <a:spcPct val="100000"/>
              </a:lnSpc>
              <a:buFont typeface="Arial" charset="0"/>
              <a:buChar char="•"/>
              <a:defRPr/>
            </a:lvl2pPr>
            <a:lvl3pPr marL="642907" indent="-128582">
              <a:lnSpc>
                <a:spcPct val="100000"/>
              </a:lnSpc>
              <a:buFont typeface="Arial" charset="0"/>
              <a:buChar char="•"/>
              <a:defRPr/>
            </a:lvl3pPr>
            <a:lvl4pPr marL="900068" indent="-128582">
              <a:lnSpc>
                <a:spcPct val="100000"/>
              </a:lnSpc>
              <a:buFont typeface="Arial" charset="0"/>
              <a:buChar char="•"/>
              <a:defRPr/>
            </a:lvl4pPr>
            <a:lvl5pPr marL="1157230" indent="-128582">
              <a:lnSpc>
                <a:spcPct val="100000"/>
              </a:lnSpc>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p:cNvSpPr>
            <a:spLocks noGrp="1"/>
          </p:cNvSpPr>
          <p:nvPr>
            <p:ph type="sldNum" sz="quarter" idx="4"/>
          </p:nvPr>
        </p:nvSpPr>
        <p:spPr>
          <a:xfrm>
            <a:off x="327951" y="6381483"/>
            <a:ext cx="8119212" cy="365125"/>
          </a:xfrm>
          <a:prstGeom prst="rect">
            <a:avLst/>
          </a:prstGeom>
        </p:spPr>
        <p:txBody>
          <a:bodyPr vert="horz" lIns="91440" tIns="45720" rIns="91440" bIns="45720" rtlCol="0" anchor="b" anchorCtr="0"/>
          <a:lstStyle>
            <a:lvl1pPr algn="l">
              <a:defRPr sz="751">
                <a:solidFill>
                  <a:schemeClr val="tx1">
                    <a:tint val="75000"/>
                  </a:schemeClr>
                </a:solidFill>
              </a:defRPr>
            </a:lvl1pPr>
          </a:lstStyle>
          <a:p>
            <a:fld id="{8C8B385D-DF67-E241-B0BF-76B80A8E743B}" type="slidenum">
              <a:rPr lang="en-US" smtClean="0"/>
              <a:pPr/>
              <a:t>‹#›</a:t>
            </a:fld>
            <a:r>
              <a:rPr lang="en-US"/>
              <a:t>  |   Copyright © 2020 Kaiser Foundation Health Plan, Inc.</a:t>
            </a:r>
          </a:p>
        </p:txBody>
      </p:sp>
      <p:sp>
        <p:nvSpPr>
          <p:cNvPr id="9" name="Text Placeholder 10"/>
          <p:cNvSpPr>
            <a:spLocks noGrp="1"/>
          </p:cNvSpPr>
          <p:nvPr>
            <p:ph type="body" sz="quarter" idx="14" hasCustomPrompt="1"/>
          </p:nvPr>
        </p:nvSpPr>
        <p:spPr>
          <a:xfrm>
            <a:off x="306378" y="202598"/>
            <a:ext cx="3806855" cy="194651"/>
          </a:xfrm>
        </p:spPr>
        <p:txBody>
          <a:bodyPr wrap="none">
            <a:noAutofit/>
          </a:bodyPr>
          <a:lstStyle>
            <a:lvl1pPr marL="0" indent="0" algn="l">
              <a:buNone/>
              <a:defRPr sz="675" baseline="0">
                <a:solidFill>
                  <a:schemeClr val="tx1">
                    <a:lumMod val="75000"/>
                    <a:lumOff val="25000"/>
                  </a:schemeClr>
                </a:solidFill>
              </a:defRPr>
            </a:lvl1pPr>
          </a:lstStyle>
          <a:p>
            <a:pPr lvl="0"/>
            <a:r>
              <a:rPr lang="en-US"/>
              <a:t>CONTENT DESCRIPTION (optional)</a:t>
            </a:r>
          </a:p>
        </p:txBody>
      </p:sp>
      <p:sp>
        <p:nvSpPr>
          <p:cNvPr id="11" name="Text Placeholder 10"/>
          <p:cNvSpPr>
            <a:spLocks noGrp="1"/>
          </p:cNvSpPr>
          <p:nvPr>
            <p:ph type="body" sz="quarter" idx="15" hasCustomPrompt="1"/>
          </p:nvPr>
        </p:nvSpPr>
        <p:spPr>
          <a:xfrm>
            <a:off x="7984473" y="202598"/>
            <a:ext cx="3806855" cy="194651"/>
          </a:xfrm>
        </p:spPr>
        <p:txBody>
          <a:bodyPr wrap="none">
            <a:noAutofit/>
          </a:bodyPr>
          <a:lstStyle>
            <a:lvl1pPr marL="0" indent="0" algn="r">
              <a:buNone/>
              <a:defRPr sz="675" baseline="0">
                <a:solidFill>
                  <a:schemeClr val="tx1">
                    <a:lumMod val="75000"/>
                    <a:lumOff val="25000"/>
                  </a:schemeClr>
                </a:solidFill>
              </a:defRPr>
            </a:lvl1pPr>
          </a:lstStyle>
          <a:p>
            <a:pPr lvl="0"/>
            <a:r>
              <a:rPr lang="en-US"/>
              <a:t>DEPARTMENT NAME (optional)</a:t>
            </a:r>
          </a:p>
        </p:txBody>
      </p:sp>
    </p:spTree>
    <p:custDataLst>
      <p:tags r:id="rId1"/>
    </p:custDataLst>
  </p:cSld>
  <p:clrMapOvr>
    <a:masterClrMapping/>
  </p:clrMapOvr>
  <p:extLst>
    <p:ext uri="{DCECCB84-F9BA-43D5-87BE-67443E8EF086}">
      <p15:sldGuideLst xmlns:p15="http://schemas.microsoft.com/office/powerpoint/2012/main">
        <p15:guide id="1" pos="444" userDrawn="1">
          <p15:clr>
            <a:srgbClr val="FBAE40"/>
          </p15:clr>
        </p15:guide>
        <p15:guide id="2" pos="552" userDrawn="1">
          <p15:clr>
            <a:srgbClr val="FBAE40"/>
          </p15:clr>
        </p15:guide>
        <p15:guide id="3" pos="1020"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4" userDrawn="1">
          <p15:clr>
            <a:srgbClr val="FBAE40"/>
          </p15:clr>
        </p15:guide>
        <p15:guide id="8" pos="2220" userDrawn="1">
          <p15:clr>
            <a:srgbClr val="FBAE40"/>
          </p15:clr>
        </p15:guide>
        <p15:guide id="9" pos="2676"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8" userDrawn="1">
          <p15:clr>
            <a:srgbClr val="FBAE40"/>
          </p15:clr>
        </p15:guide>
        <p15:guide id="20" pos="5568"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28" userDrawn="1">
          <p15:clr>
            <a:srgbClr val="FBAE40"/>
          </p15:clr>
        </p15:guide>
        <p15:guide id="26" pos="6012" userDrawn="1">
          <p15:clr>
            <a:srgbClr val="FBAE40"/>
          </p15:clr>
        </p15:guide>
        <p15:guide id="27" pos="610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ags" Target="../tags/tag7.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6.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838093" y="2199737"/>
            <a:ext cx="10515819" cy="1690776"/>
          </a:xfrm>
          <a:prstGeom prst="rect">
            <a:avLst/>
          </a:prstGeom>
        </p:spPr>
        <p:txBody>
          <a:bodyPr vert="horz" lIns="91440" tIns="45720" rIns="91440" bIns="45720" rtlCol="0" anchor="ctr">
            <a:noAutofit/>
          </a:bodyPr>
          <a:lstStyle/>
          <a:p>
            <a:r>
              <a:rPr lang="en-US"/>
              <a:t>Title of presentation goes in this space</a:t>
            </a:r>
          </a:p>
        </p:txBody>
      </p:sp>
      <p:sp>
        <p:nvSpPr>
          <p:cNvPr id="12" name="Slide Number Placeholder 8">
            <a:extLst>
              <a:ext uri="{FF2B5EF4-FFF2-40B4-BE49-F238E27FC236}">
                <a16:creationId xmlns:a16="http://schemas.microsoft.com/office/drawing/2014/main" id="{3106BDBB-8AC7-4D88-8E3D-6EEDEB62C64E}"/>
              </a:ext>
            </a:extLst>
          </p:cNvPr>
          <p:cNvSpPr>
            <a:spLocks noGrp="1"/>
          </p:cNvSpPr>
          <p:nvPr>
            <p:ph type="sldNum" sz="quarter" idx="4"/>
          </p:nvPr>
        </p:nvSpPr>
        <p:spPr>
          <a:xfrm>
            <a:off x="327952" y="6381483"/>
            <a:ext cx="4746245" cy="365125"/>
          </a:xfrm>
          <a:prstGeom prst="rect">
            <a:avLst/>
          </a:prstGeom>
        </p:spPr>
        <p:txBody>
          <a:bodyPr vert="horz" lIns="91440" tIns="45720" rIns="91440" bIns="45720" rtlCol="0" anchor="b" anchorCtr="0"/>
          <a:lstStyle>
            <a:lvl1pPr algn="l">
              <a:defRPr sz="563">
                <a:solidFill>
                  <a:schemeClr val="tx1">
                    <a:tint val="75000"/>
                  </a:schemeClr>
                </a:solidFill>
              </a:defRPr>
            </a:lvl1pPr>
          </a:lstStyle>
          <a:p>
            <a:fld id="{8C8B385D-DF67-E241-B0BF-76B80A8E743B}" type="slidenum">
              <a:rPr lang="en-US" smtClean="0"/>
              <a:pPr/>
              <a:t>‹#›</a:t>
            </a:fld>
            <a:r>
              <a:rPr lang="en-US"/>
              <a:t>  |   Copyright © 2020 Kaiser Foundation Health Plan, Inc.</a:t>
            </a:r>
          </a:p>
        </p:txBody>
      </p:sp>
    </p:spTree>
    <p:custDataLst>
      <p:tags r:id="rId7"/>
    </p:custDataLst>
    <p:extLst>
      <p:ext uri="{BB962C8B-B14F-4D97-AF65-F5344CB8AC3E}">
        <p14:creationId xmlns:p14="http://schemas.microsoft.com/office/powerpoint/2010/main" val="1329930431"/>
      </p:ext>
    </p:extLst>
  </p:cSld>
  <p:clrMap bg1="lt1" tx1="dk1" bg2="lt2" tx2="dk2" accent1="accent1" accent2="accent2" accent3="accent3" accent4="accent4" accent5="accent5" accent6="accent6" hlink="hlink" folHlink="folHlink"/>
  <p:sldLayoutIdLst>
    <p:sldLayoutId id="2147483784" r:id="rId1"/>
    <p:sldLayoutId id="2147483786" r:id="rId2"/>
    <p:sldLayoutId id="2147483799" r:id="rId3"/>
    <p:sldLayoutId id="2147483796" r:id="rId4"/>
    <p:sldLayoutId id="2147483801" r:id="rId5"/>
  </p:sldLayoutIdLst>
  <p:hf hdr="0" ftr="0" dt="0"/>
  <p:txStyles>
    <p:titleStyle>
      <a:lvl1pPr algn="l" defTabSz="257162" rtl="0" eaLnBrk="1" latinLnBrk="0" hangingPunct="1">
        <a:lnSpc>
          <a:spcPct val="100000"/>
        </a:lnSpc>
        <a:spcBef>
          <a:spcPct val="0"/>
        </a:spcBef>
        <a:buNone/>
        <a:defRPr sz="1463" kern="1200" baseline="0">
          <a:solidFill>
            <a:schemeClr val="bg1"/>
          </a:solidFill>
          <a:latin typeface="+mj-lt"/>
          <a:ea typeface="+mj-ea"/>
          <a:cs typeface="+mj-cs"/>
        </a:defRPr>
      </a:lvl1pPr>
    </p:titleStyle>
    <p:bodyStyle>
      <a:lvl1pPr marL="64292" indent="-64292" algn="l" defTabSz="257162" rtl="0" eaLnBrk="1" latinLnBrk="0" hangingPunct="1">
        <a:lnSpc>
          <a:spcPct val="90000"/>
        </a:lnSpc>
        <a:spcBef>
          <a:spcPts val="281"/>
        </a:spcBef>
        <a:buFont typeface="Arial"/>
        <a:buChar char="•"/>
        <a:defRPr sz="788" kern="1200">
          <a:solidFill>
            <a:schemeClr val="tx1"/>
          </a:solidFill>
          <a:latin typeface="+mn-lt"/>
          <a:ea typeface="+mn-ea"/>
          <a:cs typeface="+mn-cs"/>
        </a:defRPr>
      </a:lvl1pPr>
      <a:lvl2pPr marL="192873" indent="-64292" algn="l" defTabSz="257162" rtl="0" eaLnBrk="1" latinLnBrk="0" hangingPunct="1">
        <a:lnSpc>
          <a:spcPct val="90000"/>
        </a:lnSpc>
        <a:spcBef>
          <a:spcPts val="141"/>
        </a:spcBef>
        <a:buFont typeface="Arial"/>
        <a:buChar char="•"/>
        <a:defRPr sz="675" kern="1200">
          <a:solidFill>
            <a:schemeClr val="tx1"/>
          </a:solidFill>
          <a:latin typeface="+mn-lt"/>
          <a:ea typeface="+mn-ea"/>
          <a:cs typeface="+mn-cs"/>
        </a:defRPr>
      </a:lvl2pPr>
      <a:lvl3pPr marL="321453" indent="-64292" algn="l" defTabSz="257162" rtl="0" eaLnBrk="1" latinLnBrk="0" hangingPunct="1">
        <a:lnSpc>
          <a:spcPct val="90000"/>
        </a:lnSpc>
        <a:spcBef>
          <a:spcPts val="141"/>
        </a:spcBef>
        <a:buFont typeface="Arial"/>
        <a:buChar char="•"/>
        <a:defRPr sz="563" kern="1200">
          <a:solidFill>
            <a:schemeClr val="tx1"/>
          </a:solidFill>
          <a:latin typeface="+mn-lt"/>
          <a:ea typeface="+mn-ea"/>
          <a:cs typeface="+mn-cs"/>
        </a:defRPr>
      </a:lvl3pPr>
      <a:lvl4pPr marL="450034" indent="-64292" algn="l" defTabSz="257162" rtl="0" eaLnBrk="1" latinLnBrk="0" hangingPunct="1">
        <a:lnSpc>
          <a:spcPct val="90000"/>
        </a:lnSpc>
        <a:spcBef>
          <a:spcPts val="141"/>
        </a:spcBef>
        <a:buFont typeface="Arial"/>
        <a:buChar char="•"/>
        <a:defRPr sz="507" kern="1200">
          <a:solidFill>
            <a:schemeClr val="tx1"/>
          </a:solidFill>
          <a:latin typeface="+mn-lt"/>
          <a:ea typeface="+mn-ea"/>
          <a:cs typeface="+mn-cs"/>
        </a:defRPr>
      </a:lvl4pPr>
      <a:lvl5pPr marL="578616" indent="-64292" algn="l" defTabSz="257162" rtl="0" eaLnBrk="1" latinLnBrk="0" hangingPunct="1">
        <a:lnSpc>
          <a:spcPct val="90000"/>
        </a:lnSpc>
        <a:spcBef>
          <a:spcPts val="141"/>
        </a:spcBef>
        <a:buFont typeface="Arial"/>
        <a:buChar char="•"/>
        <a:defRPr sz="507" kern="1200">
          <a:solidFill>
            <a:schemeClr val="tx1"/>
          </a:solidFill>
          <a:latin typeface="+mn-lt"/>
          <a:ea typeface="+mn-ea"/>
          <a:cs typeface="+mn-cs"/>
        </a:defRPr>
      </a:lvl5pPr>
      <a:lvl6pPr marL="707196" indent="-64292" algn="l" defTabSz="257162" rtl="0" eaLnBrk="1" latinLnBrk="0" hangingPunct="1">
        <a:lnSpc>
          <a:spcPct val="90000"/>
        </a:lnSpc>
        <a:spcBef>
          <a:spcPts val="141"/>
        </a:spcBef>
        <a:buFont typeface="Arial"/>
        <a:buChar char="•"/>
        <a:defRPr sz="507" kern="1200">
          <a:solidFill>
            <a:schemeClr val="tx1"/>
          </a:solidFill>
          <a:latin typeface="+mn-lt"/>
          <a:ea typeface="+mn-ea"/>
          <a:cs typeface="+mn-cs"/>
        </a:defRPr>
      </a:lvl6pPr>
      <a:lvl7pPr marL="835778" indent="-64292" algn="l" defTabSz="257162" rtl="0" eaLnBrk="1" latinLnBrk="0" hangingPunct="1">
        <a:lnSpc>
          <a:spcPct val="90000"/>
        </a:lnSpc>
        <a:spcBef>
          <a:spcPts val="141"/>
        </a:spcBef>
        <a:buFont typeface="Arial"/>
        <a:buChar char="•"/>
        <a:defRPr sz="507" kern="1200">
          <a:solidFill>
            <a:schemeClr val="tx1"/>
          </a:solidFill>
          <a:latin typeface="+mn-lt"/>
          <a:ea typeface="+mn-ea"/>
          <a:cs typeface="+mn-cs"/>
        </a:defRPr>
      </a:lvl7pPr>
      <a:lvl8pPr marL="964359" indent="-64292" algn="l" defTabSz="257162" rtl="0" eaLnBrk="1" latinLnBrk="0" hangingPunct="1">
        <a:lnSpc>
          <a:spcPct val="90000"/>
        </a:lnSpc>
        <a:spcBef>
          <a:spcPts val="141"/>
        </a:spcBef>
        <a:buFont typeface="Arial"/>
        <a:buChar char="•"/>
        <a:defRPr sz="507" kern="1200">
          <a:solidFill>
            <a:schemeClr val="tx1"/>
          </a:solidFill>
          <a:latin typeface="+mn-lt"/>
          <a:ea typeface="+mn-ea"/>
          <a:cs typeface="+mn-cs"/>
        </a:defRPr>
      </a:lvl8pPr>
      <a:lvl9pPr marL="1092939" indent="-64292" algn="l" defTabSz="257162" rtl="0" eaLnBrk="1" latinLnBrk="0" hangingPunct="1">
        <a:lnSpc>
          <a:spcPct val="90000"/>
        </a:lnSpc>
        <a:spcBef>
          <a:spcPts val="141"/>
        </a:spcBef>
        <a:buFont typeface="Arial"/>
        <a:buChar char="•"/>
        <a:defRPr sz="507" kern="1200">
          <a:solidFill>
            <a:schemeClr val="tx1"/>
          </a:solidFill>
          <a:latin typeface="+mn-lt"/>
          <a:ea typeface="+mn-ea"/>
          <a:cs typeface="+mn-cs"/>
        </a:defRPr>
      </a:lvl9pPr>
    </p:bodyStyle>
    <p:otherStyle>
      <a:defPPr>
        <a:defRPr lang="en-US"/>
      </a:defPPr>
      <a:lvl1pPr marL="0" algn="l" defTabSz="257162" rtl="0" eaLnBrk="1" latinLnBrk="0" hangingPunct="1">
        <a:defRPr sz="507" kern="1200">
          <a:solidFill>
            <a:schemeClr val="tx1"/>
          </a:solidFill>
          <a:latin typeface="+mn-lt"/>
          <a:ea typeface="+mn-ea"/>
          <a:cs typeface="+mn-cs"/>
        </a:defRPr>
      </a:lvl1pPr>
      <a:lvl2pPr marL="128582" algn="l" defTabSz="257162" rtl="0" eaLnBrk="1" latinLnBrk="0" hangingPunct="1">
        <a:defRPr sz="507" kern="1200">
          <a:solidFill>
            <a:schemeClr val="tx1"/>
          </a:solidFill>
          <a:latin typeface="+mn-lt"/>
          <a:ea typeface="+mn-ea"/>
          <a:cs typeface="+mn-cs"/>
        </a:defRPr>
      </a:lvl2pPr>
      <a:lvl3pPr marL="257162" algn="l" defTabSz="257162" rtl="0" eaLnBrk="1" latinLnBrk="0" hangingPunct="1">
        <a:defRPr sz="507" kern="1200">
          <a:solidFill>
            <a:schemeClr val="tx1"/>
          </a:solidFill>
          <a:latin typeface="+mn-lt"/>
          <a:ea typeface="+mn-ea"/>
          <a:cs typeface="+mn-cs"/>
        </a:defRPr>
      </a:lvl3pPr>
      <a:lvl4pPr marL="385744" algn="l" defTabSz="257162" rtl="0" eaLnBrk="1" latinLnBrk="0" hangingPunct="1">
        <a:defRPr sz="507" kern="1200">
          <a:solidFill>
            <a:schemeClr val="tx1"/>
          </a:solidFill>
          <a:latin typeface="+mn-lt"/>
          <a:ea typeface="+mn-ea"/>
          <a:cs typeface="+mn-cs"/>
        </a:defRPr>
      </a:lvl4pPr>
      <a:lvl5pPr marL="514326" algn="l" defTabSz="257162" rtl="0" eaLnBrk="1" latinLnBrk="0" hangingPunct="1">
        <a:defRPr sz="507" kern="1200">
          <a:solidFill>
            <a:schemeClr val="tx1"/>
          </a:solidFill>
          <a:latin typeface="+mn-lt"/>
          <a:ea typeface="+mn-ea"/>
          <a:cs typeface="+mn-cs"/>
        </a:defRPr>
      </a:lvl5pPr>
      <a:lvl6pPr marL="642907" algn="l" defTabSz="257162" rtl="0" eaLnBrk="1" latinLnBrk="0" hangingPunct="1">
        <a:defRPr sz="507" kern="1200">
          <a:solidFill>
            <a:schemeClr val="tx1"/>
          </a:solidFill>
          <a:latin typeface="+mn-lt"/>
          <a:ea typeface="+mn-ea"/>
          <a:cs typeface="+mn-cs"/>
        </a:defRPr>
      </a:lvl6pPr>
      <a:lvl7pPr marL="771487" algn="l" defTabSz="257162" rtl="0" eaLnBrk="1" latinLnBrk="0" hangingPunct="1">
        <a:defRPr sz="507" kern="1200">
          <a:solidFill>
            <a:schemeClr val="tx1"/>
          </a:solidFill>
          <a:latin typeface="+mn-lt"/>
          <a:ea typeface="+mn-ea"/>
          <a:cs typeface="+mn-cs"/>
        </a:defRPr>
      </a:lvl7pPr>
      <a:lvl8pPr marL="900068" algn="l" defTabSz="257162" rtl="0" eaLnBrk="1" latinLnBrk="0" hangingPunct="1">
        <a:defRPr sz="507" kern="1200">
          <a:solidFill>
            <a:schemeClr val="tx1"/>
          </a:solidFill>
          <a:latin typeface="+mn-lt"/>
          <a:ea typeface="+mn-ea"/>
          <a:cs typeface="+mn-cs"/>
        </a:defRPr>
      </a:lvl8pPr>
      <a:lvl9pPr marL="1028649" algn="l" defTabSz="257162" rtl="0" eaLnBrk="1" latinLnBrk="0" hangingPunct="1">
        <a:defRPr sz="50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23910"/>
            <a:ext cx="10515600" cy="910957"/>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p:cNvSpPr>
            <a:spLocks noGrp="1"/>
          </p:cNvSpPr>
          <p:nvPr>
            <p:ph type="body" idx="1"/>
          </p:nvPr>
        </p:nvSpPr>
        <p:spPr>
          <a:xfrm>
            <a:off x="838200" y="1767663"/>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6" y="3429000"/>
            <a:ext cx="8992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5"/>
          </a:p>
        </p:txBody>
      </p:sp>
      <p:sp>
        <p:nvSpPr>
          <p:cNvPr id="8" name="Rectangle 7"/>
          <p:cNvSpPr/>
          <p:nvPr userDrawn="1"/>
        </p:nvSpPr>
        <p:spPr>
          <a:xfrm>
            <a:off x="6" y="0"/>
            <a:ext cx="89929" cy="3429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5"/>
          </a:p>
        </p:txBody>
      </p:sp>
      <p:sp>
        <p:nvSpPr>
          <p:cNvPr id="12" name="Slide Number Placeholder 8">
            <a:extLst>
              <a:ext uri="{FF2B5EF4-FFF2-40B4-BE49-F238E27FC236}">
                <a16:creationId xmlns:a16="http://schemas.microsoft.com/office/drawing/2014/main" id="{ECEEF337-3B57-4277-BD70-BA3E43210FB7}"/>
              </a:ext>
            </a:extLst>
          </p:cNvPr>
          <p:cNvSpPr>
            <a:spLocks noGrp="1"/>
          </p:cNvSpPr>
          <p:nvPr>
            <p:ph type="sldNum" sz="quarter" idx="4"/>
          </p:nvPr>
        </p:nvSpPr>
        <p:spPr>
          <a:xfrm>
            <a:off x="327952" y="6381483"/>
            <a:ext cx="4746245" cy="365125"/>
          </a:xfrm>
          <a:prstGeom prst="rect">
            <a:avLst/>
          </a:prstGeom>
        </p:spPr>
        <p:txBody>
          <a:bodyPr vert="horz" lIns="91440" tIns="45720" rIns="91440" bIns="45720" rtlCol="0" anchor="b" anchorCtr="0"/>
          <a:lstStyle>
            <a:lvl1pPr algn="l">
              <a:defRPr sz="563">
                <a:solidFill>
                  <a:schemeClr val="tx1">
                    <a:tint val="75000"/>
                  </a:schemeClr>
                </a:solidFill>
              </a:defRPr>
            </a:lvl1pPr>
          </a:lstStyle>
          <a:p>
            <a:fld id="{8C8B385D-DF67-E241-B0BF-76B80A8E743B}" type="slidenum">
              <a:rPr lang="en-US" smtClean="0"/>
              <a:pPr/>
              <a:t>‹#›</a:t>
            </a:fld>
            <a:r>
              <a:rPr lang="en-US"/>
              <a:t>  |   Copyright © 2020 Kaiser Foundation Health Plan, Inc.</a:t>
            </a:r>
          </a:p>
        </p:txBody>
      </p:sp>
      <p:pic>
        <p:nvPicPr>
          <p:cNvPr id="14" name="Picture 13">
            <a:extLst>
              <a:ext uri="{FF2B5EF4-FFF2-40B4-BE49-F238E27FC236}">
                <a16:creationId xmlns:a16="http://schemas.microsoft.com/office/drawing/2014/main" id="{D6FC4DFC-7DDD-48FF-996E-F624273EF6B8}"/>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9741050" y="6484470"/>
            <a:ext cx="2122998" cy="262138"/>
          </a:xfrm>
          <a:prstGeom prst="rect">
            <a:avLst/>
          </a:prstGeom>
        </p:spPr>
      </p:pic>
      <p:pic>
        <p:nvPicPr>
          <p:cNvPr id="9" name="Picture 8">
            <a:extLst>
              <a:ext uri="{FF2B5EF4-FFF2-40B4-BE49-F238E27FC236}">
                <a16:creationId xmlns:a16="http://schemas.microsoft.com/office/drawing/2014/main" id="{65039575-C947-4556-8CD3-FBB25131EFBD}"/>
              </a:ext>
            </a:extLst>
          </p:cNvPr>
          <p:cNvPicPr>
            <a:picLocks noChangeAspect="1"/>
          </p:cNvPicPr>
          <p:nvPr userDrawn="1"/>
        </p:nvPicPr>
        <p:blipFill>
          <a:blip r:embed="rId13"/>
          <a:srcRect/>
          <a:stretch/>
        </p:blipFill>
        <p:spPr>
          <a:xfrm>
            <a:off x="5373910" y="6313843"/>
            <a:ext cx="1444180" cy="500404"/>
          </a:xfrm>
          <a:prstGeom prst="rect">
            <a:avLst/>
          </a:prstGeom>
        </p:spPr>
      </p:pic>
    </p:spTree>
    <p:custDataLst>
      <p:tags r:id="rId11"/>
    </p:custDataLst>
    <p:extLst>
      <p:ext uri="{BB962C8B-B14F-4D97-AF65-F5344CB8AC3E}">
        <p14:creationId xmlns:p14="http://schemas.microsoft.com/office/powerpoint/2010/main" val="423530926"/>
      </p:ext>
    </p:extLst>
  </p:cSld>
  <p:clrMap bg1="lt1" tx1="dk1" bg2="lt2" tx2="dk2" accent1="accent1" accent2="accent2" accent3="accent3" accent4="accent4" accent5="accent5" accent6="accent6" hlink="hlink" folHlink="folHlink"/>
  <p:sldLayoutIdLst>
    <p:sldLayoutId id="2147483700" r:id="rId1"/>
    <p:sldLayoutId id="2147483794" r:id="rId2"/>
    <p:sldLayoutId id="2147483793" r:id="rId3"/>
    <p:sldLayoutId id="2147483712" r:id="rId4"/>
    <p:sldLayoutId id="2147483703" r:id="rId5"/>
    <p:sldLayoutId id="2147483733" r:id="rId6"/>
    <p:sldLayoutId id="2147484388" r:id="rId7"/>
    <p:sldLayoutId id="2147484389" r:id="rId8"/>
    <p:sldLayoutId id="2147484390" r:id="rId9"/>
  </p:sldLayoutIdLst>
  <p:hf hdr="0" ftr="0" dt="0"/>
  <p:txStyles>
    <p:titleStyle>
      <a:lvl1pPr algn="l" defTabSz="514326" rtl="0" eaLnBrk="1" latinLnBrk="0" hangingPunct="1">
        <a:lnSpc>
          <a:spcPct val="100000"/>
        </a:lnSpc>
        <a:spcBef>
          <a:spcPct val="0"/>
        </a:spcBef>
        <a:buNone/>
        <a:defRPr sz="2400" b="0" kern="1200">
          <a:solidFill>
            <a:schemeClr val="tx2"/>
          </a:solidFill>
          <a:latin typeface="+mj-lt"/>
          <a:ea typeface="+mj-ea"/>
          <a:cs typeface="+mj-cs"/>
        </a:defRPr>
      </a:lvl1pPr>
    </p:titleStyle>
    <p:bodyStyle>
      <a:lvl1pPr marL="128582" indent="-128582" algn="l" defTabSz="514326" rtl="0" eaLnBrk="1" latinLnBrk="0" hangingPunct="1">
        <a:lnSpc>
          <a:spcPct val="110000"/>
        </a:lnSpc>
        <a:spcBef>
          <a:spcPts val="188"/>
        </a:spcBef>
        <a:spcAft>
          <a:spcPts val="188"/>
        </a:spcAft>
        <a:buFont typeface="Arial" panose="020B0604020202020204" pitchFamily="34" charset="0"/>
        <a:buChar char="•"/>
        <a:defRPr sz="1500" kern="1200">
          <a:solidFill>
            <a:schemeClr val="tx1">
              <a:lumMod val="85000"/>
              <a:lumOff val="15000"/>
            </a:schemeClr>
          </a:solidFill>
          <a:latin typeface="+mn-lt"/>
          <a:ea typeface="+mn-ea"/>
          <a:cs typeface="+mn-cs"/>
        </a:defRPr>
      </a:lvl1pPr>
      <a:lvl2pPr marL="385744" indent="-128582" algn="l" defTabSz="514326" rtl="0" eaLnBrk="1" latinLnBrk="0" hangingPunct="1">
        <a:lnSpc>
          <a:spcPct val="110000"/>
        </a:lnSpc>
        <a:spcBef>
          <a:spcPts val="188"/>
        </a:spcBef>
        <a:spcAft>
          <a:spcPts val="188"/>
        </a:spcAft>
        <a:buSzPct val="80000"/>
        <a:buFont typeface="Wingdings" charset="2"/>
        <a:buChar char="§"/>
        <a:defRPr sz="1351" kern="1200">
          <a:solidFill>
            <a:schemeClr val="tx1">
              <a:lumMod val="85000"/>
              <a:lumOff val="15000"/>
            </a:schemeClr>
          </a:solidFill>
          <a:latin typeface="+mn-lt"/>
          <a:ea typeface="+mn-ea"/>
          <a:cs typeface="+mn-cs"/>
        </a:defRPr>
      </a:lvl2pPr>
      <a:lvl3pPr marL="642907" indent="-128582" algn="l" defTabSz="514326" rtl="0" eaLnBrk="1" latinLnBrk="0" hangingPunct="1">
        <a:lnSpc>
          <a:spcPct val="110000"/>
        </a:lnSpc>
        <a:spcBef>
          <a:spcPts val="188"/>
        </a:spcBef>
        <a:spcAft>
          <a:spcPts val="188"/>
        </a:spcAft>
        <a:buFont typeface="Arial" panose="020B0604020202020204" pitchFamily="34" charset="0"/>
        <a:buChar char="•"/>
        <a:defRPr sz="1200" kern="1200">
          <a:solidFill>
            <a:schemeClr val="tx1">
              <a:lumMod val="85000"/>
              <a:lumOff val="15000"/>
            </a:schemeClr>
          </a:solidFill>
          <a:latin typeface="+mn-lt"/>
          <a:ea typeface="+mn-ea"/>
          <a:cs typeface="+mn-cs"/>
        </a:defRPr>
      </a:lvl3pPr>
      <a:lvl4pPr marL="900068" indent="-128582" algn="l" defTabSz="514326" rtl="0" eaLnBrk="1" latinLnBrk="0" hangingPunct="1">
        <a:lnSpc>
          <a:spcPct val="110000"/>
        </a:lnSpc>
        <a:spcBef>
          <a:spcPts val="188"/>
        </a:spcBef>
        <a:spcAft>
          <a:spcPts val="188"/>
        </a:spcAft>
        <a:buSzPct val="80000"/>
        <a:buFont typeface="Wingdings" charset="2"/>
        <a:buChar char="§"/>
        <a:defRPr sz="1051" kern="1200">
          <a:solidFill>
            <a:schemeClr val="tx1">
              <a:lumMod val="85000"/>
              <a:lumOff val="15000"/>
            </a:schemeClr>
          </a:solidFill>
          <a:latin typeface="+mn-lt"/>
          <a:ea typeface="+mn-ea"/>
          <a:cs typeface="+mn-cs"/>
        </a:defRPr>
      </a:lvl4pPr>
      <a:lvl5pPr marL="1157230" indent="-128582" algn="l" defTabSz="514326" rtl="0" eaLnBrk="1" latinLnBrk="0" hangingPunct="1">
        <a:lnSpc>
          <a:spcPct val="110000"/>
        </a:lnSpc>
        <a:spcBef>
          <a:spcPts val="188"/>
        </a:spcBef>
        <a:spcAft>
          <a:spcPts val="188"/>
        </a:spcAft>
        <a:buFont typeface="Arial" panose="020B0604020202020204" pitchFamily="34" charset="0"/>
        <a:buChar char="•"/>
        <a:defRPr sz="900" kern="1200">
          <a:solidFill>
            <a:schemeClr val="tx1">
              <a:lumMod val="85000"/>
              <a:lumOff val="15000"/>
            </a:schemeClr>
          </a:solidFill>
          <a:latin typeface="+mn-lt"/>
          <a:ea typeface="+mn-ea"/>
          <a:cs typeface="+mn-cs"/>
        </a:defRPr>
      </a:lvl5pPr>
      <a:lvl6pPr marL="1414391" indent="-128582" algn="l" defTabSz="51432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6" indent="-128582" algn="l" defTabSz="51432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79" indent="-128582" algn="l" defTabSz="51432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6" rtl="0" eaLnBrk="1" latinLnBrk="0" hangingPunct="1">
        <a:defRPr sz="1013" kern="1200">
          <a:solidFill>
            <a:schemeClr val="tx1"/>
          </a:solidFill>
          <a:latin typeface="+mn-lt"/>
          <a:ea typeface="+mn-ea"/>
          <a:cs typeface="+mn-cs"/>
        </a:defRPr>
      </a:lvl1pPr>
      <a:lvl2pPr marL="257162" algn="l" defTabSz="514326" rtl="0" eaLnBrk="1" latinLnBrk="0" hangingPunct="1">
        <a:defRPr sz="1013" kern="1200">
          <a:solidFill>
            <a:schemeClr val="tx1"/>
          </a:solidFill>
          <a:latin typeface="+mn-lt"/>
          <a:ea typeface="+mn-ea"/>
          <a:cs typeface="+mn-cs"/>
        </a:defRPr>
      </a:lvl2pPr>
      <a:lvl3pPr marL="514326" algn="l" defTabSz="514326" rtl="0" eaLnBrk="1" latinLnBrk="0" hangingPunct="1">
        <a:defRPr sz="1013" kern="1200">
          <a:solidFill>
            <a:schemeClr val="tx1"/>
          </a:solidFill>
          <a:latin typeface="+mn-lt"/>
          <a:ea typeface="+mn-ea"/>
          <a:cs typeface="+mn-cs"/>
        </a:defRPr>
      </a:lvl3pPr>
      <a:lvl4pPr marL="771487" algn="l" defTabSz="514326" rtl="0" eaLnBrk="1" latinLnBrk="0" hangingPunct="1">
        <a:defRPr sz="1013" kern="1200">
          <a:solidFill>
            <a:schemeClr val="tx1"/>
          </a:solidFill>
          <a:latin typeface="+mn-lt"/>
          <a:ea typeface="+mn-ea"/>
          <a:cs typeface="+mn-cs"/>
        </a:defRPr>
      </a:lvl4pPr>
      <a:lvl5pPr marL="1028649" algn="l" defTabSz="514326" rtl="0" eaLnBrk="1" latinLnBrk="0" hangingPunct="1">
        <a:defRPr sz="1013" kern="1200">
          <a:solidFill>
            <a:schemeClr val="tx1"/>
          </a:solidFill>
          <a:latin typeface="+mn-lt"/>
          <a:ea typeface="+mn-ea"/>
          <a:cs typeface="+mn-cs"/>
        </a:defRPr>
      </a:lvl5pPr>
      <a:lvl6pPr marL="1285811" algn="l" defTabSz="514326" rtl="0" eaLnBrk="1" latinLnBrk="0" hangingPunct="1">
        <a:defRPr sz="1013" kern="1200">
          <a:solidFill>
            <a:schemeClr val="tx1"/>
          </a:solidFill>
          <a:latin typeface="+mn-lt"/>
          <a:ea typeface="+mn-ea"/>
          <a:cs typeface="+mn-cs"/>
        </a:defRPr>
      </a:lvl6pPr>
      <a:lvl7pPr marL="1542973" algn="l" defTabSz="514326" rtl="0" eaLnBrk="1" latinLnBrk="0" hangingPunct="1">
        <a:defRPr sz="1013" kern="1200">
          <a:solidFill>
            <a:schemeClr val="tx1"/>
          </a:solidFill>
          <a:latin typeface="+mn-lt"/>
          <a:ea typeface="+mn-ea"/>
          <a:cs typeface="+mn-cs"/>
        </a:defRPr>
      </a:lvl7pPr>
      <a:lvl8pPr marL="1800135" algn="l" defTabSz="514326" rtl="0" eaLnBrk="1" latinLnBrk="0" hangingPunct="1">
        <a:defRPr sz="1013" kern="1200">
          <a:solidFill>
            <a:schemeClr val="tx1"/>
          </a:solidFill>
          <a:latin typeface="+mn-lt"/>
          <a:ea typeface="+mn-ea"/>
          <a:cs typeface="+mn-cs"/>
        </a:defRPr>
      </a:lvl8pPr>
      <a:lvl9pPr marL="2057298" algn="l" defTabSz="514326"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710" y="361188"/>
            <a:ext cx="10515600" cy="910957"/>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p:cNvSpPr>
            <a:spLocks noGrp="1"/>
          </p:cNvSpPr>
          <p:nvPr>
            <p:ph type="body" idx="1"/>
          </p:nvPr>
        </p:nvSpPr>
        <p:spPr>
          <a:xfrm>
            <a:off x="877710" y="1554480"/>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3429000"/>
            <a:ext cx="8992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
          </a:p>
        </p:txBody>
      </p:sp>
      <p:sp>
        <p:nvSpPr>
          <p:cNvPr id="8" name="Rectangle 7"/>
          <p:cNvSpPr/>
          <p:nvPr userDrawn="1"/>
        </p:nvSpPr>
        <p:spPr>
          <a:xfrm>
            <a:off x="0" y="0"/>
            <a:ext cx="89929" cy="3429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
          </a:p>
        </p:txBody>
      </p:sp>
      <p:sp>
        <p:nvSpPr>
          <p:cNvPr id="11"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pic>
        <p:nvPicPr>
          <p:cNvPr id="4" name="Picture 3">
            <a:extLst>
              <a:ext uri="{FF2B5EF4-FFF2-40B4-BE49-F238E27FC236}">
                <a16:creationId xmlns:a16="http://schemas.microsoft.com/office/drawing/2014/main" id="{A8CBC33E-7725-4A03-BAEE-E8EE5FA1B10B}"/>
              </a:ext>
            </a:extLst>
          </p:cNvPr>
          <p:cNvPicPr>
            <a:picLocks noChangeAspect="1"/>
          </p:cNvPicPr>
          <p:nvPr userDrawn="1"/>
        </p:nvPicPr>
        <p:blipFill>
          <a:blip r:embed="rId12"/>
          <a:stretch>
            <a:fillRect/>
          </a:stretch>
        </p:blipFill>
        <p:spPr>
          <a:xfrm>
            <a:off x="9717284" y="6434485"/>
            <a:ext cx="2295044" cy="259103"/>
          </a:xfrm>
          <a:prstGeom prst="rect">
            <a:avLst/>
          </a:prstGeom>
        </p:spPr>
      </p:pic>
    </p:spTree>
    <p:extLst>
      <p:ext uri="{BB962C8B-B14F-4D97-AF65-F5344CB8AC3E}">
        <p14:creationId xmlns:p14="http://schemas.microsoft.com/office/powerpoint/2010/main" val="980731230"/>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Lst>
  <p:hf hdr="0" ftr="0" dt="0"/>
  <p:txStyles>
    <p:titleStyle>
      <a:lvl1pPr algn="l" defTabSz="914217" rtl="0" eaLnBrk="1" latinLnBrk="0" hangingPunct="1">
        <a:lnSpc>
          <a:spcPct val="100000"/>
        </a:lnSpc>
        <a:spcBef>
          <a:spcPct val="0"/>
        </a:spcBef>
        <a:buNone/>
        <a:defRPr sz="2599" b="0" kern="1200">
          <a:solidFill>
            <a:schemeClr val="tx2"/>
          </a:solidFill>
          <a:latin typeface="+mj-lt"/>
          <a:ea typeface="+mj-ea"/>
          <a:cs typeface="+mj-cs"/>
        </a:defRPr>
      </a:lvl1pPr>
    </p:titleStyle>
    <p:bodyStyle>
      <a:lvl1pPr marL="228554" indent="-228554" algn="l" defTabSz="914217" rtl="0" eaLnBrk="1" latinLnBrk="0" hangingPunct="1">
        <a:lnSpc>
          <a:spcPct val="100000"/>
        </a:lnSpc>
        <a:spcBef>
          <a:spcPts val="300"/>
        </a:spcBef>
        <a:spcAft>
          <a:spcPts val="300"/>
        </a:spcAft>
        <a:buFont typeface="Arial" panose="020B0604020202020204" pitchFamily="34" charset="0"/>
        <a:buChar char="•"/>
        <a:defRPr sz="1800" kern="1200">
          <a:solidFill>
            <a:schemeClr val="tx1">
              <a:lumMod val="85000"/>
              <a:lumOff val="15000"/>
            </a:schemeClr>
          </a:solidFill>
          <a:latin typeface="+mn-lt"/>
          <a:ea typeface="+mn-ea"/>
          <a:cs typeface="+mn-cs"/>
        </a:defRPr>
      </a:lvl1pPr>
      <a:lvl2pPr marL="685663" indent="-228554" algn="l" defTabSz="914217" rtl="0" eaLnBrk="1" latinLnBrk="0" hangingPunct="1">
        <a:lnSpc>
          <a:spcPct val="100000"/>
        </a:lnSpc>
        <a:spcBef>
          <a:spcPts val="300"/>
        </a:spcBef>
        <a:spcAft>
          <a:spcPts val="300"/>
        </a:spcAft>
        <a:buSzPct val="80000"/>
        <a:buFont typeface="Wingdings" charset="2"/>
        <a:buChar char="§"/>
        <a:defRPr sz="1800" kern="1200">
          <a:solidFill>
            <a:schemeClr val="tx1">
              <a:lumMod val="85000"/>
              <a:lumOff val="15000"/>
            </a:schemeClr>
          </a:solidFill>
          <a:latin typeface="+mn-lt"/>
          <a:ea typeface="+mn-ea"/>
          <a:cs typeface="+mn-cs"/>
        </a:defRPr>
      </a:lvl2pPr>
      <a:lvl3pPr marL="1142771" indent="-228554" algn="l" defTabSz="914217" rtl="0" eaLnBrk="1" latinLnBrk="0" hangingPunct="1">
        <a:lnSpc>
          <a:spcPct val="100000"/>
        </a:lnSpc>
        <a:spcBef>
          <a:spcPts val="300"/>
        </a:spcBef>
        <a:spcAft>
          <a:spcPts val="300"/>
        </a:spcAft>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599880" indent="-228554" algn="l" defTabSz="914217" rtl="0" eaLnBrk="1" latinLnBrk="0" hangingPunct="1">
        <a:lnSpc>
          <a:spcPct val="100000"/>
        </a:lnSpc>
        <a:spcBef>
          <a:spcPts val="300"/>
        </a:spcBef>
        <a:spcAft>
          <a:spcPts val="300"/>
        </a:spcAft>
        <a:buSzPct val="80000"/>
        <a:buFont typeface="Wingdings" charset="2"/>
        <a:buChar char="§"/>
        <a:defRPr sz="1800" kern="1200">
          <a:solidFill>
            <a:schemeClr val="tx1">
              <a:lumMod val="85000"/>
              <a:lumOff val="15000"/>
            </a:schemeClr>
          </a:solidFill>
          <a:latin typeface="+mn-lt"/>
          <a:ea typeface="+mn-ea"/>
          <a:cs typeface="+mn-cs"/>
        </a:defRPr>
      </a:lvl4pPr>
      <a:lvl5pPr marL="2056989" indent="-228554" algn="l" defTabSz="914217" rtl="0" eaLnBrk="1" latinLnBrk="0" hangingPunct="1">
        <a:lnSpc>
          <a:spcPct val="100000"/>
        </a:lnSpc>
        <a:spcBef>
          <a:spcPts val="300"/>
        </a:spcBef>
        <a:spcAft>
          <a:spcPts val="300"/>
        </a:spcAft>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hyperlink" Target="mailto:riv-eid@kp.org" TargetMode="External"/><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nad.org/" TargetMode="External"/><Relationship Id="rId7" Type="http://schemas.openxmlformats.org/officeDocument/2006/relationships/hyperlink" Target="mailto:riv-eid@kp.or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elenkeller.org" TargetMode="External"/><Relationship Id="rId5" Type="http://schemas.openxmlformats.org/officeDocument/2006/relationships/hyperlink" Target="https://codie.org/" TargetMode="External"/><Relationship Id="rId4" Type="http://schemas.openxmlformats.org/officeDocument/2006/relationships/hyperlink" Target="https://gladinc.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p-cloud.kp.org/sites/ONERiversideEIDCommittee/Shared%20Documents/General/Presentations/Trainings/Language%20Assistance%20Services%20Training_Deaf%20and%20Hard%20of%20Hearing%20Settlement/Employee%20Resource%20links"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mailto:riv-eid@kp.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sp-cloud.kp.org/sites/ONERiversideEIDCommittee/Shared%20Documents/General/Presentations/Trainings/Language%20Assistance%20Services%20Training_Deaf%20and%20Hard%20of%20Hearing%20Settlement/Employee%20Resource%20links" TargetMode="External"/><Relationship Id="rId4" Type="http://schemas.openxmlformats.org/officeDocument/2006/relationships/hyperlink" Target="https://healthy.kaiserpermanente.org/southern-california/language-assistance/nondiscrimination-notic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sp-cloud.kp.org/:w:/s/ONERiversideEIDCommittee/EeQR9KDjsrZAuKDbSluO6H0Bscguh7L8aOYovec1AUHbRg?e=047K7j"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mailto:riv-eid@kp.org" TargetMode="External"/><Relationship Id="rId5" Type="http://schemas.openxmlformats.org/officeDocument/2006/relationships/hyperlink" Target="https://sp-cloud.kp.org/:w:/s/ONERiversideEIDCommittee/EXgSvwhXMP1JvBe8Ascqhb0BbHO5UmGMXoN5288fMexG6g?e=NZibHH" TargetMode="External"/><Relationship Id="rId4" Type="http://schemas.openxmlformats.org/officeDocument/2006/relationships/hyperlink" Target="https://sp-cloud.kp.org/:w:/s/ONERiversideEIDCommittee/ES16yxGa2v9JlHy_92Ls_tIB0syytxyIfh-GeoZ9ULcjqQ?e=KKoFR4"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iLDP9_fZuTk?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mailto:Riv-EID@k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CF71-0650-452F-B39F-006EC7ABCD80}"/>
              </a:ext>
            </a:extLst>
          </p:cNvPr>
          <p:cNvSpPr>
            <a:spLocks noGrp="1"/>
          </p:cNvSpPr>
          <p:nvPr>
            <p:ph type="title"/>
          </p:nvPr>
        </p:nvSpPr>
        <p:spPr>
          <a:xfrm>
            <a:off x="838093" y="404038"/>
            <a:ext cx="10515819" cy="3486476"/>
          </a:xfrm>
        </p:spPr>
        <p:txBody>
          <a:bodyPr anchor="b">
            <a:normAutofit/>
          </a:bodyPr>
          <a:lstStyle/>
          <a:p>
            <a:pPr>
              <a:lnSpc>
                <a:spcPct val="90000"/>
              </a:lnSpc>
            </a:pPr>
            <a:r>
              <a:rPr lang="en-US" sz="4000" dirty="0">
                <a:solidFill>
                  <a:srgbClr val="FFFFFF"/>
                </a:solidFill>
                <a:latin typeface="Articulate" panose="02000503040000020004" pitchFamily="2" charset="0"/>
              </a:rPr>
              <a:t>Equal Access to Healthcare through Effective Communication at </a:t>
            </a:r>
            <a:r>
              <a:rPr lang="en-US" sz="4000" dirty="0" err="1">
                <a:solidFill>
                  <a:srgbClr val="FFFFFF"/>
                </a:solidFill>
                <a:latin typeface="Articulate" panose="02000503040000020004" pitchFamily="2" charset="0"/>
              </a:rPr>
              <a:t>KP</a:t>
            </a:r>
            <a:r>
              <a:rPr lang="en-US" sz="4000" dirty="0">
                <a:solidFill>
                  <a:srgbClr val="FFFFFF"/>
                </a:solidFill>
                <a:latin typeface="Articulate" panose="02000503040000020004" pitchFamily="2" charset="0"/>
              </a:rPr>
              <a:t>: </a:t>
            </a:r>
            <a:br>
              <a:rPr lang="en-US" sz="4000" dirty="0">
                <a:solidFill>
                  <a:srgbClr val="FFFFFF"/>
                </a:solidFill>
                <a:latin typeface="Articulate" panose="02000503040000020004" pitchFamily="2" charset="0"/>
              </a:rPr>
            </a:br>
            <a:r>
              <a:rPr lang="en-US" sz="4000" dirty="0">
                <a:solidFill>
                  <a:srgbClr val="FFFFFF"/>
                </a:solidFill>
                <a:latin typeface="Articulate" panose="02000503040000020004" pitchFamily="2" charset="0"/>
              </a:rPr>
              <a:t>Deaf &amp; Hard of Hearing Members</a:t>
            </a:r>
          </a:p>
        </p:txBody>
      </p:sp>
      <p:sp>
        <p:nvSpPr>
          <p:cNvPr id="4" name="Slide Number Placeholder 3">
            <a:extLst>
              <a:ext uri="{FF2B5EF4-FFF2-40B4-BE49-F238E27FC236}">
                <a16:creationId xmlns:a16="http://schemas.microsoft.com/office/drawing/2014/main" id="{D2CEC3FA-4408-4D80-BC18-29981E1A278D}"/>
              </a:ext>
            </a:extLst>
          </p:cNvPr>
          <p:cNvSpPr>
            <a:spLocks noGrp="1"/>
          </p:cNvSpPr>
          <p:nvPr>
            <p:ph type="sldNum" sz="quarter" idx="11"/>
          </p:nvPr>
        </p:nvSpPr>
        <p:spPr/>
        <p:txBody>
          <a:bodyPr>
            <a:normAutofit/>
          </a:bodyPr>
          <a:lstStyle/>
          <a:p>
            <a:pPr>
              <a:spcAft>
                <a:spcPts val="600"/>
              </a:spcAft>
            </a:pPr>
            <a:fld id="{8C8B385D-DF67-E241-B0BF-76B80A8E743B}" type="slidenum">
              <a:rPr lang="en-US" smtClean="0"/>
              <a:pPr>
                <a:spcAft>
                  <a:spcPts val="600"/>
                </a:spcAft>
              </a:pPr>
              <a:t>1</a:t>
            </a:fld>
            <a:r>
              <a:rPr lang="en-US"/>
              <a:t>  |   Copyright © 2020 Kaiser Foundation Health Plan, Inc.</a:t>
            </a:r>
          </a:p>
        </p:txBody>
      </p:sp>
    </p:spTree>
    <p:extLst>
      <p:ext uri="{BB962C8B-B14F-4D97-AF65-F5344CB8AC3E}">
        <p14:creationId xmlns:p14="http://schemas.microsoft.com/office/powerpoint/2010/main" val="51511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a:extLst>
              <a:ext uri="{FF2B5EF4-FFF2-40B4-BE49-F238E27FC236}">
                <a16:creationId xmlns:a16="http://schemas.microsoft.com/office/drawing/2014/main" id="{0FD213DA-B4BF-4087-926F-086A8CA54740}"/>
              </a:ext>
            </a:extLst>
          </p:cNvPr>
          <p:cNvSpPr>
            <a:spLocks noGrp="1" noChangeArrowheads="1"/>
          </p:cNvSpPr>
          <p:nvPr>
            <p:ph type="title"/>
          </p:nvPr>
        </p:nvSpPr>
        <p:spPr>
          <a:xfrm>
            <a:off x="615728" y="351125"/>
            <a:ext cx="8838049" cy="1004887"/>
          </a:xfrm>
        </p:spPr>
        <p:txBody>
          <a:bodyPr/>
          <a:lstStyle/>
          <a:p>
            <a:pPr eaLnBrk="1" hangingPunct="1"/>
            <a:r>
              <a:rPr lang="en-US" altLang="en-US" sz="2400" b="1" cap="all"/>
              <a:t>Certified Deaf Interpreter (CDI)</a:t>
            </a:r>
          </a:p>
        </p:txBody>
      </p:sp>
      <p:sp>
        <p:nvSpPr>
          <p:cNvPr id="2" name="Content Placeholder 1">
            <a:extLst>
              <a:ext uri="{FF2B5EF4-FFF2-40B4-BE49-F238E27FC236}">
                <a16:creationId xmlns:a16="http://schemas.microsoft.com/office/drawing/2014/main" id="{CA4A9EFE-69AE-414F-B509-919A8828946B}"/>
              </a:ext>
            </a:extLst>
          </p:cNvPr>
          <p:cNvSpPr>
            <a:spLocks noGrp="1"/>
          </p:cNvSpPr>
          <p:nvPr>
            <p:ph sz="quarter" idx="19"/>
          </p:nvPr>
        </p:nvSpPr>
        <p:spPr>
          <a:xfrm>
            <a:off x="615728" y="1356012"/>
            <a:ext cx="10846929" cy="4152900"/>
          </a:xfrm>
        </p:spPr>
        <p:txBody>
          <a:bodyPr/>
          <a:lstStyle/>
          <a:p>
            <a:pPr marL="227013" indent="-227013">
              <a:lnSpc>
                <a:spcPct val="150000"/>
              </a:lnSpc>
            </a:pPr>
            <a:r>
              <a:rPr lang="en-US" sz="1800" dirty="0">
                <a:latin typeface="+mj-lt"/>
              </a:rPr>
              <a:t>A CDI knows both American Sign Language (ASL) and how to communicate using signs that a deaf person who does not know ASL may use.</a:t>
            </a:r>
          </a:p>
          <a:p>
            <a:pPr marL="227013" indent="-227013">
              <a:lnSpc>
                <a:spcPct val="150000"/>
              </a:lnSpc>
            </a:pPr>
            <a:r>
              <a:rPr lang="en-US" sz="1800" dirty="0">
                <a:latin typeface="+mj-lt"/>
              </a:rPr>
              <a:t>CDIs are available through the iPad as well as through the virtual visit platform.</a:t>
            </a:r>
          </a:p>
          <a:p>
            <a:pPr marL="227013" indent="-227013">
              <a:lnSpc>
                <a:spcPct val="150000"/>
              </a:lnSpc>
            </a:pPr>
            <a:r>
              <a:rPr lang="en-US" sz="1800" dirty="0">
                <a:latin typeface="+mj-lt"/>
              </a:rPr>
              <a:t>An ASL interpreter may transfer you to a CDI if they realize that the patient is not signing in ASL.</a:t>
            </a:r>
          </a:p>
          <a:p>
            <a:pPr marL="227013" indent="-227013">
              <a:lnSpc>
                <a:spcPct val="150000"/>
              </a:lnSpc>
            </a:pPr>
            <a:r>
              <a:rPr lang="en-US" sz="1800" dirty="0">
                <a:latin typeface="+mj-lt"/>
              </a:rPr>
              <a:t>A CDI is always partnered with an ASL interpreter because the CDI is deaf or hard of hearing.</a:t>
            </a:r>
          </a:p>
          <a:p>
            <a:pPr marL="0" lvl="1" indent="0">
              <a:buNone/>
            </a:pPr>
            <a:endParaRPr lang="en-US" sz="1800" dirty="0">
              <a:latin typeface="+mj-lt"/>
            </a:endParaRPr>
          </a:p>
          <a:p>
            <a:pPr lvl="1"/>
            <a:endParaRPr lang="en-US" dirty="0">
              <a:latin typeface="+mj-lt"/>
            </a:endParaRPr>
          </a:p>
          <a:p>
            <a:pPr lvl="1"/>
            <a:endParaRPr lang="en-US" dirty="0">
              <a:latin typeface="+mj-lt"/>
            </a:endParaRPr>
          </a:p>
        </p:txBody>
      </p:sp>
      <p:sp>
        <p:nvSpPr>
          <p:cNvPr id="3" name="Slide Number Placeholder 3">
            <a:extLst>
              <a:ext uri="{FF2B5EF4-FFF2-40B4-BE49-F238E27FC236}">
                <a16:creationId xmlns:a16="http://schemas.microsoft.com/office/drawing/2014/main" id="{A86D0805-F721-A387-CDC7-396BD36BB2B8}"/>
              </a:ext>
            </a:extLst>
          </p:cNvPr>
          <p:cNvSpPr>
            <a:spLocks noGrp="1"/>
          </p:cNvSpPr>
          <p:nvPr>
            <p:ph type="sldNum" sz="quarter" idx="4"/>
          </p:nvPr>
        </p:nvSpPr>
        <p:spPr>
          <a:xfrm>
            <a:off x="327949" y="6381474"/>
            <a:ext cx="8119212" cy="365125"/>
          </a:xfrm>
        </p:spPr>
        <p:txBody>
          <a:bodyPr/>
          <a:lstStyle/>
          <a:p>
            <a:fld id="{8C8B385D-DF67-E241-B0BF-76B80A8E743B}" type="slidenum">
              <a:rPr lang="en-US" smtClean="0"/>
              <a:pPr/>
              <a:t>10</a:t>
            </a:fld>
            <a:endParaRPr lang="en-US"/>
          </a:p>
        </p:txBody>
      </p:sp>
    </p:spTree>
    <p:extLst>
      <p:ext uri="{BB962C8B-B14F-4D97-AF65-F5344CB8AC3E}">
        <p14:creationId xmlns:p14="http://schemas.microsoft.com/office/powerpoint/2010/main" val="4202154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Rectangle 5">
            <a:extLst>
              <a:ext uri="{FF2B5EF4-FFF2-40B4-BE49-F238E27FC236}">
                <a16:creationId xmlns:a16="http://schemas.microsoft.com/office/drawing/2014/main" id="{E2C94489-4413-4DA5-B5A2-6B62C4ED67E1}"/>
              </a:ext>
            </a:extLst>
          </p:cNvPr>
          <p:cNvSpPr>
            <a:spLocks noGrp="1" noChangeArrowheads="1"/>
          </p:cNvSpPr>
          <p:nvPr>
            <p:ph type="title"/>
          </p:nvPr>
        </p:nvSpPr>
        <p:spPr>
          <a:xfrm>
            <a:off x="876986" y="190502"/>
            <a:ext cx="8838049" cy="1004887"/>
          </a:xfrm>
        </p:spPr>
        <p:txBody>
          <a:bodyPr/>
          <a:lstStyle/>
          <a:p>
            <a:pPr eaLnBrk="1" hangingPunct="1"/>
            <a:r>
              <a:rPr lang="en-US" altLang="en-US" sz="2000" b="1" cap="all"/>
              <a:t>American Sign Language</a:t>
            </a:r>
          </a:p>
        </p:txBody>
      </p:sp>
      <p:sp>
        <p:nvSpPr>
          <p:cNvPr id="1628162" name="Rectangle 2">
            <a:extLst>
              <a:ext uri="{FF2B5EF4-FFF2-40B4-BE49-F238E27FC236}">
                <a16:creationId xmlns:a16="http://schemas.microsoft.com/office/drawing/2014/main" id="{C9F66307-EDC1-4654-88E7-DB12A8EBF8C6}"/>
              </a:ext>
            </a:extLst>
          </p:cNvPr>
          <p:cNvSpPr>
            <a:spLocks noChangeArrowheads="1"/>
          </p:cNvSpPr>
          <p:nvPr/>
        </p:nvSpPr>
        <p:spPr bwMode="gray">
          <a:xfrm>
            <a:off x="906377" y="1813749"/>
            <a:ext cx="10408635" cy="4354439"/>
          </a:xfrm>
          <a:prstGeom prst="rect">
            <a:avLst/>
          </a:prstGeom>
          <a:solidFill>
            <a:srgbClr val="AAB198">
              <a:alpha val="30196"/>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defTabSz="914400" fontAlgn="base">
              <a:lnSpc>
                <a:spcPct val="100000"/>
              </a:lnSpc>
              <a:spcBef>
                <a:spcPct val="0"/>
              </a:spcBef>
              <a:spcAft>
                <a:spcPct val="0"/>
              </a:spcAft>
              <a:buClrTx/>
              <a:buNone/>
            </a:pPr>
            <a:endParaRPr lang="en-US" altLang="en-US" sz="1800">
              <a:solidFill>
                <a:srgbClr val="000000"/>
              </a:solidFill>
              <a:latin typeface="+mj-lt"/>
            </a:endParaRPr>
          </a:p>
        </p:txBody>
      </p:sp>
      <p:sp>
        <p:nvSpPr>
          <p:cNvPr id="21510" name="Rectangle 3">
            <a:extLst>
              <a:ext uri="{FF2B5EF4-FFF2-40B4-BE49-F238E27FC236}">
                <a16:creationId xmlns:a16="http://schemas.microsoft.com/office/drawing/2014/main" id="{AA9E38B5-07C0-4AA1-AD23-469D73336724}"/>
              </a:ext>
            </a:extLst>
          </p:cNvPr>
          <p:cNvSpPr>
            <a:spLocks noChangeArrowheads="1"/>
          </p:cNvSpPr>
          <p:nvPr/>
        </p:nvSpPr>
        <p:spPr bwMode="gray">
          <a:xfrm>
            <a:off x="876985" y="1024388"/>
            <a:ext cx="10438028" cy="788987"/>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defTabSz="914400" fontAlgn="base">
              <a:lnSpc>
                <a:spcPct val="100000"/>
              </a:lnSpc>
              <a:spcBef>
                <a:spcPct val="0"/>
              </a:spcBef>
              <a:spcAft>
                <a:spcPct val="0"/>
              </a:spcAft>
              <a:buClrTx/>
              <a:buNone/>
            </a:pPr>
            <a:endParaRPr lang="en-US" altLang="en-US" sz="1800">
              <a:solidFill>
                <a:srgbClr val="000000"/>
              </a:solidFill>
              <a:latin typeface="+mj-lt"/>
            </a:endParaRPr>
          </a:p>
        </p:txBody>
      </p:sp>
      <p:sp>
        <p:nvSpPr>
          <p:cNvPr id="21511" name="Text Box 4">
            <a:extLst>
              <a:ext uri="{FF2B5EF4-FFF2-40B4-BE49-F238E27FC236}">
                <a16:creationId xmlns:a16="http://schemas.microsoft.com/office/drawing/2014/main" id="{1769A3DF-51C9-4AB2-8F83-5E181E5FCA92}"/>
              </a:ext>
            </a:extLst>
          </p:cNvPr>
          <p:cNvSpPr txBox="1">
            <a:spLocks noChangeArrowheads="1"/>
          </p:cNvSpPr>
          <p:nvPr/>
        </p:nvSpPr>
        <p:spPr bwMode="gray">
          <a:xfrm>
            <a:off x="1013510" y="1233870"/>
            <a:ext cx="10301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defTabSz="914400" fontAlgn="base">
              <a:lnSpc>
                <a:spcPct val="100000"/>
              </a:lnSpc>
              <a:spcBef>
                <a:spcPct val="0"/>
              </a:spcBef>
              <a:spcAft>
                <a:spcPct val="0"/>
              </a:spcAft>
              <a:buClrTx/>
              <a:buNone/>
            </a:pPr>
            <a:r>
              <a:rPr lang="en-US" altLang="en-US" b="1">
                <a:solidFill>
                  <a:srgbClr val="FFFFFF"/>
                </a:solidFill>
                <a:latin typeface="+mj-lt"/>
              </a:rPr>
              <a:t>When It Is Appropriate to Use a Video Interpreter </a:t>
            </a:r>
          </a:p>
        </p:txBody>
      </p:sp>
      <p:sp>
        <p:nvSpPr>
          <p:cNvPr id="4" name="Content Placeholder 3">
            <a:extLst>
              <a:ext uri="{FF2B5EF4-FFF2-40B4-BE49-F238E27FC236}">
                <a16:creationId xmlns:a16="http://schemas.microsoft.com/office/drawing/2014/main" id="{2D1C4D20-A391-4F4D-BFD7-C671A64761D6}"/>
              </a:ext>
            </a:extLst>
          </p:cNvPr>
          <p:cNvSpPr>
            <a:spLocks noGrp="1"/>
          </p:cNvSpPr>
          <p:nvPr>
            <p:ph sz="quarter" idx="19"/>
          </p:nvPr>
        </p:nvSpPr>
        <p:spPr>
          <a:xfrm>
            <a:off x="876988" y="1737960"/>
            <a:ext cx="10408634" cy="4430228"/>
          </a:xfrm>
        </p:spPr>
        <p:txBody>
          <a:bodyPr/>
          <a:lstStyle/>
          <a:p>
            <a:pPr defTabSz="914400" eaLnBrk="0" fontAlgn="base" hangingPunct="0">
              <a:lnSpc>
                <a:spcPct val="100000"/>
              </a:lnSpc>
              <a:spcBef>
                <a:spcPct val="0"/>
              </a:spcBef>
              <a:spcAft>
                <a:spcPct val="0"/>
              </a:spcAft>
              <a:buClrTx/>
              <a:buNone/>
              <a:defRPr/>
            </a:pPr>
            <a:endParaRPr lang="en-US" altLang="en-US" sz="1800" dirty="0">
              <a:solidFill>
                <a:srgbClr val="000000"/>
              </a:solidFill>
              <a:latin typeface="+mj-lt"/>
            </a:endParaRPr>
          </a:p>
          <a:p>
            <a:pPr marL="0" indent="0" defTabSz="914400" eaLnBrk="0" fontAlgn="base" hangingPunct="0">
              <a:lnSpc>
                <a:spcPct val="100000"/>
              </a:lnSpc>
              <a:spcBef>
                <a:spcPct val="0"/>
              </a:spcBef>
              <a:spcAft>
                <a:spcPct val="0"/>
              </a:spcAft>
              <a:buClrTx/>
              <a:buNone/>
              <a:defRPr/>
            </a:pPr>
            <a:r>
              <a:rPr lang="en-US" altLang="en-US" sz="1800" dirty="0">
                <a:solidFill>
                  <a:srgbClr val="000000"/>
                </a:solidFill>
                <a:latin typeface="+mj-lt"/>
              </a:rPr>
              <a:t>For both office visits and virtual appointments, we often use video interpreters to provide on-demand American Sign Language (ASL) services, unless it would not provide effective communication, such as in the below situations:</a:t>
            </a:r>
          </a:p>
          <a:p>
            <a:pPr defTabSz="914400" eaLnBrk="0" fontAlgn="base" hangingPunct="0">
              <a:lnSpc>
                <a:spcPct val="100000"/>
              </a:lnSpc>
              <a:spcBef>
                <a:spcPct val="0"/>
              </a:spcBef>
              <a:spcAft>
                <a:spcPct val="0"/>
              </a:spcAft>
              <a:buClrTx/>
              <a:buNone/>
              <a:defRPr/>
            </a:pPr>
            <a:endParaRPr lang="en-US" altLang="en-US" sz="1800" dirty="0">
              <a:solidFill>
                <a:srgbClr val="000000"/>
              </a:solidFill>
              <a:latin typeface="+mj-lt"/>
            </a:endParaRPr>
          </a:p>
          <a:p>
            <a:pPr lvl="1" defTabSz="914400" eaLnBrk="0" fontAlgn="base" hangingPunct="0">
              <a:lnSpc>
                <a:spcPct val="100000"/>
              </a:lnSpc>
              <a:spcBef>
                <a:spcPts val="0"/>
              </a:spcBef>
              <a:spcAft>
                <a:spcPts val="600"/>
              </a:spcAft>
              <a:buClrTx/>
              <a:buNone/>
              <a:defRPr/>
            </a:pPr>
            <a:r>
              <a:rPr lang="en-US" altLang="en-US" sz="1800" dirty="0">
                <a:solidFill>
                  <a:srgbClr val="000000"/>
                </a:solidFill>
                <a:latin typeface="+mj-lt"/>
              </a:rPr>
              <a:t>1. The member has specifically requested an in-person interpreter</a:t>
            </a:r>
          </a:p>
          <a:p>
            <a:pPr lvl="1" defTabSz="914400" eaLnBrk="0" fontAlgn="base" hangingPunct="0">
              <a:lnSpc>
                <a:spcPct val="100000"/>
              </a:lnSpc>
              <a:spcBef>
                <a:spcPts val="0"/>
              </a:spcBef>
              <a:spcAft>
                <a:spcPts val="600"/>
              </a:spcAft>
              <a:buClrTx/>
              <a:buNone/>
              <a:defRPr/>
            </a:pPr>
            <a:r>
              <a:rPr lang="en-US" altLang="en-US" sz="1800" dirty="0">
                <a:solidFill>
                  <a:srgbClr val="000000"/>
                </a:solidFill>
                <a:latin typeface="+mj-lt"/>
              </a:rPr>
              <a:t>2. The appointment is lengthy or sensitive</a:t>
            </a:r>
          </a:p>
          <a:p>
            <a:pPr lvl="1" defTabSz="914400" eaLnBrk="0" fontAlgn="base" hangingPunct="0">
              <a:lnSpc>
                <a:spcPct val="100000"/>
              </a:lnSpc>
              <a:spcBef>
                <a:spcPts val="0"/>
              </a:spcBef>
              <a:spcAft>
                <a:spcPts val="600"/>
              </a:spcAft>
              <a:buClrTx/>
              <a:buNone/>
              <a:defRPr/>
            </a:pPr>
            <a:r>
              <a:rPr lang="en-US" altLang="en-US" sz="1800" dirty="0">
                <a:solidFill>
                  <a:srgbClr val="000000"/>
                </a:solidFill>
                <a:latin typeface="+mj-lt"/>
              </a:rPr>
              <a:t>3. The member:</a:t>
            </a:r>
          </a:p>
          <a:p>
            <a:pPr lvl="2" defTabSz="914400" eaLnBrk="0" fontAlgn="base" hangingPunct="0">
              <a:lnSpc>
                <a:spcPct val="100000"/>
              </a:lnSpc>
              <a:spcBef>
                <a:spcPts val="0"/>
              </a:spcBef>
              <a:spcAft>
                <a:spcPts val="600"/>
              </a:spcAft>
              <a:buClrTx/>
              <a:buFont typeface="Arial" panose="020B0604020202020204" pitchFamily="34" charset="0"/>
              <a:buChar char="•"/>
              <a:defRPr/>
            </a:pPr>
            <a:r>
              <a:rPr lang="en-US" altLang="en-US" sz="1800" dirty="0">
                <a:solidFill>
                  <a:srgbClr val="000000"/>
                </a:solidFill>
                <a:latin typeface="+mj-lt"/>
              </a:rPr>
              <a:t>Has a visual impairment</a:t>
            </a:r>
          </a:p>
          <a:p>
            <a:pPr lvl="2" defTabSz="914400" eaLnBrk="0" fontAlgn="base" hangingPunct="0">
              <a:lnSpc>
                <a:spcPct val="100000"/>
              </a:lnSpc>
              <a:spcBef>
                <a:spcPts val="0"/>
              </a:spcBef>
              <a:spcAft>
                <a:spcPts val="600"/>
              </a:spcAft>
              <a:buClrTx/>
              <a:buFont typeface="Arial" panose="020B0604020202020204" pitchFamily="34" charset="0"/>
              <a:buChar char="•"/>
              <a:defRPr/>
            </a:pPr>
            <a:r>
              <a:rPr lang="en-US" altLang="en-US" sz="1800" dirty="0">
                <a:solidFill>
                  <a:srgbClr val="000000"/>
                </a:solidFill>
                <a:latin typeface="+mj-lt"/>
              </a:rPr>
              <a:t>Has an injury or condition that impedes their ability to view the screen</a:t>
            </a:r>
          </a:p>
          <a:p>
            <a:pPr lvl="2" defTabSz="914400" eaLnBrk="0" fontAlgn="base" hangingPunct="0">
              <a:lnSpc>
                <a:spcPct val="100000"/>
              </a:lnSpc>
              <a:spcBef>
                <a:spcPts val="0"/>
              </a:spcBef>
              <a:spcAft>
                <a:spcPts val="600"/>
              </a:spcAft>
              <a:buClrTx/>
              <a:buFont typeface="Arial" panose="020B0604020202020204" pitchFamily="34" charset="0"/>
              <a:buChar char="•"/>
              <a:defRPr/>
            </a:pPr>
            <a:r>
              <a:rPr lang="en-US" altLang="en-US" sz="1800" dirty="0">
                <a:solidFill>
                  <a:srgbClr val="000000"/>
                </a:solidFill>
                <a:latin typeface="+mj-lt"/>
              </a:rPr>
              <a:t>Is in and out of consciousness </a:t>
            </a:r>
          </a:p>
          <a:p>
            <a:pPr lvl="2" defTabSz="914400" eaLnBrk="0" fontAlgn="base" hangingPunct="0">
              <a:lnSpc>
                <a:spcPct val="100000"/>
              </a:lnSpc>
              <a:spcBef>
                <a:spcPts val="0"/>
              </a:spcBef>
              <a:spcAft>
                <a:spcPts val="600"/>
              </a:spcAft>
              <a:buClrTx/>
              <a:buFont typeface="Arial" panose="020B0604020202020204" pitchFamily="34" charset="0"/>
              <a:buChar char="•"/>
              <a:defRPr/>
            </a:pPr>
            <a:r>
              <a:rPr lang="en-US" altLang="en-US" sz="1800" dirty="0">
                <a:solidFill>
                  <a:srgbClr val="000000"/>
                </a:solidFill>
                <a:latin typeface="+mj-lt"/>
              </a:rPr>
              <a:t>Is in the process of childbirth</a:t>
            </a:r>
          </a:p>
          <a:p>
            <a:pPr lvl="1" defTabSz="914400" eaLnBrk="0" fontAlgn="base" hangingPunct="0">
              <a:lnSpc>
                <a:spcPct val="100000"/>
              </a:lnSpc>
              <a:spcBef>
                <a:spcPts val="0"/>
              </a:spcBef>
              <a:spcAft>
                <a:spcPts val="600"/>
              </a:spcAft>
              <a:buClrTx/>
              <a:buNone/>
              <a:defRPr/>
            </a:pPr>
            <a:r>
              <a:rPr lang="en-US" altLang="en-US" sz="1800" dirty="0">
                <a:solidFill>
                  <a:srgbClr val="000000"/>
                </a:solidFill>
                <a:latin typeface="+mj-lt"/>
              </a:rPr>
              <a:t>4. Group class</a:t>
            </a:r>
            <a:endParaRPr lang="en-US" altLang="en-US" sz="1800" i="1" dirty="0">
              <a:solidFill>
                <a:srgbClr val="000000"/>
              </a:solidFill>
              <a:latin typeface="+mj-lt"/>
            </a:endParaRPr>
          </a:p>
        </p:txBody>
      </p:sp>
      <p:pic>
        <p:nvPicPr>
          <p:cNvPr id="8" name="Picture 7">
            <a:extLst>
              <a:ext uri="{FF2B5EF4-FFF2-40B4-BE49-F238E27FC236}">
                <a16:creationId xmlns:a16="http://schemas.microsoft.com/office/drawing/2014/main" id="{3D870024-CF03-4EE4-86A8-DAEA616382B6}"/>
              </a:ext>
            </a:extLst>
          </p:cNvPr>
          <p:cNvPicPr>
            <a:picLocks noChangeAspect="1"/>
          </p:cNvPicPr>
          <p:nvPr/>
        </p:nvPicPr>
        <p:blipFill>
          <a:blip r:embed="rId3"/>
          <a:stretch>
            <a:fillRect/>
          </a:stretch>
        </p:blipFill>
        <p:spPr>
          <a:xfrm>
            <a:off x="8658032" y="4121257"/>
            <a:ext cx="3397023" cy="2260217"/>
          </a:xfrm>
          <a:prstGeom prst="rect">
            <a:avLst/>
          </a:prstGeom>
        </p:spPr>
      </p:pic>
      <p:sp>
        <p:nvSpPr>
          <p:cNvPr id="2" name="Slide Number Placeholder 3">
            <a:extLst>
              <a:ext uri="{FF2B5EF4-FFF2-40B4-BE49-F238E27FC236}">
                <a16:creationId xmlns:a16="http://schemas.microsoft.com/office/drawing/2014/main" id="{4428379E-5967-EDB1-FA38-4F2A2B396BEB}"/>
              </a:ext>
            </a:extLst>
          </p:cNvPr>
          <p:cNvSpPr>
            <a:spLocks noGrp="1"/>
          </p:cNvSpPr>
          <p:nvPr>
            <p:ph type="sldNum" sz="quarter" idx="4"/>
          </p:nvPr>
        </p:nvSpPr>
        <p:spPr>
          <a:xfrm>
            <a:off x="327949" y="6381474"/>
            <a:ext cx="8119212" cy="365125"/>
          </a:xfrm>
        </p:spPr>
        <p:txBody>
          <a:bodyPr/>
          <a:lstStyle/>
          <a:p>
            <a:fld id="{8C8B385D-DF67-E241-B0BF-76B80A8E743B}" type="slidenum">
              <a:rPr lang="en-US" smtClean="0">
                <a:latin typeface="+mj-lt"/>
              </a:rPr>
              <a:pPr/>
              <a:t>11</a:t>
            </a:fld>
            <a:endParaRPr lang="en-US">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F53D-A68D-46DA-ACC7-7019FEBB0AB2}"/>
              </a:ext>
            </a:extLst>
          </p:cNvPr>
          <p:cNvSpPr>
            <a:spLocks noGrp="1"/>
          </p:cNvSpPr>
          <p:nvPr>
            <p:ph type="title"/>
          </p:nvPr>
        </p:nvSpPr>
        <p:spPr>
          <a:xfrm>
            <a:off x="294195" y="99825"/>
            <a:ext cx="11336055" cy="777120"/>
          </a:xfrm>
        </p:spPr>
        <p:txBody>
          <a:bodyPr/>
          <a:lstStyle/>
          <a:p>
            <a:r>
              <a:rPr lang="en-US" sz="2400" b="1"/>
              <a:t>Documentation Requirements; Interpreter Flag | Creating a Hard Stop</a:t>
            </a:r>
          </a:p>
        </p:txBody>
      </p:sp>
      <p:sp>
        <p:nvSpPr>
          <p:cNvPr id="7" name="Content Placeholder 6">
            <a:extLst>
              <a:ext uri="{FF2B5EF4-FFF2-40B4-BE49-F238E27FC236}">
                <a16:creationId xmlns:a16="http://schemas.microsoft.com/office/drawing/2014/main" id="{5505478F-66AF-4604-91AE-762706FE2F79}"/>
              </a:ext>
            </a:extLst>
          </p:cNvPr>
          <p:cNvSpPr>
            <a:spLocks noGrp="1"/>
          </p:cNvSpPr>
          <p:nvPr>
            <p:ph sz="quarter" idx="19"/>
          </p:nvPr>
        </p:nvSpPr>
        <p:spPr>
          <a:xfrm>
            <a:off x="419915" y="876944"/>
            <a:ext cx="11210335" cy="508085"/>
          </a:xfrm>
        </p:spPr>
        <p:txBody>
          <a:bodyPr/>
          <a:lstStyle/>
          <a:p>
            <a:pPr marL="0" indent="0">
              <a:buNone/>
            </a:pPr>
            <a:r>
              <a:rPr lang="en-US" sz="2000" b="1">
                <a:solidFill>
                  <a:schemeClr val="tx2">
                    <a:lumMod val="60000"/>
                    <a:lumOff val="40000"/>
                  </a:schemeClr>
                </a:solidFill>
                <a:latin typeface="+mj-lt"/>
              </a:rPr>
              <a:t>Locating Interpreter Required Flag. </a:t>
            </a:r>
          </a:p>
        </p:txBody>
      </p:sp>
      <p:sp>
        <p:nvSpPr>
          <p:cNvPr id="3" name="Slide Number Placeholder 3">
            <a:extLst>
              <a:ext uri="{FF2B5EF4-FFF2-40B4-BE49-F238E27FC236}">
                <a16:creationId xmlns:a16="http://schemas.microsoft.com/office/drawing/2014/main" id="{A4355641-A85D-EED2-48A5-0711F49A08A4}"/>
              </a:ext>
            </a:extLst>
          </p:cNvPr>
          <p:cNvSpPr>
            <a:spLocks noGrp="1"/>
          </p:cNvSpPr>
          <p:nvPr>
            <p:ph type="sldNum" sz="quarter" idx="4"/>
          </p:nvPr>
        </p:nvSpPr>
        <p:spPr>
          <a:xfrm>
            <a:off x="327949" y="6381474"/>
            <a:ext cx="8119212" cy="365125"/>
          </a:xfrm>
        </p:spPr>
        <p:txBody>
          <a:bodyPr/>
          <a:lstStyle/>
          <a:p>
            <a:fld id="{8C8B385D-DF67-E241-B0BF-76B80A8E743B}" type="slidenum">
              <a:rPr lang="en-US" smtClean="0"/>
              <a:pPr/>
              <a:t>12</a:t>
            </a:fld>
            <a:endParaRPr lang="en-US"/>
          </a:p>
        </p:txBody>
      </p:sp>
      <p:pic>
        <p:nvPicPr>
          <p:cNvPr id="5" name="Picture 4">
            <a:extLst>
              <a:ext uri="{FF2B5EF4-FFF2-40B4-BE49-F238E27FC236}">
                <a16:creationId xmlns:a16="http://schemas.microsoft.com/office/drawing/2014/main" id="{BE64E9D5-1AB4-BB12-D0F0-45C87F2AE288}"/>
              </a:ext>
            </a:extLst>
          </p:cNvPr>
          <p:cNvPicPr>
            <a:picLocks noChangeAspect="1"/>
          </p:cNvPicPr>
          <p:nvPr/>
        </p:nvPicPr>
        <p:blipFill>
          <a:blip r:embed="rId3"/>
          <a:stretch>
            <a:fillRect/>
          </a:stretch>
        </p:blipFill>
        <p:spPr>
          <a:xfrm>
            <a:off x="1032835" y="2609453"/>
            <a:ext cx="1720468" cy="3772021"/>
          </a:xfrm>
          <a:prstGeom prst="rect">
            <a:avLst/>
          </a:prstGeom>
          <a:ln>
            <a:solidFill>
              <a:schemeClr val="accent1"/>
            </a:solid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E8E818B8-6FB5-4B12-E09F-02AB109F4F26}"/>
              </a:ext>
            </a:extLst>
          </p:cNvPr>
          <p:cNvSpPr txBox="1"/>
          <p:nvPr/>
        </p:nvSpPr>
        <p:spPr>
          <a:xfrm>
            <a:off x="479358" y="1602036"/>
            <a:ext cx="2827421" cy="790409"/>
          </a:xfrm>
          <a:prstGeom prst="rect">
            <a:avLst/>
          </a:prstGeom>
          <a:noFill/>
        </p:spPr>
        <p:txBody>
          <a:bodyPr wrap="square" rtlCol="0">
            <a:spAutoFit/>
          </a:bodyPr>
          <a:lstStyle/>
          <a:p>
            <a:pPr marL="342900" indent="-342900">
              <a:buFont typeface="+mj-lt"/>
              <a:buAutoNum type="arabicPeriod"/>
            </a:pPr>
            <a:r>
              <a:rPr lang="en-US"/>
              <a:t>Locate a member’s preferred language under their name.  </a:t>
            </a:r>
          </a:p>
        </p:txBody>
      </p:sp>
      <p:sp>
        <p:nvSpPr>
          <p:cNvPr id="8" name="TextBox 7">
            <a:extLst>
              <a:ext uri="{FF2B5EF4-FFF2-40B4-BE49-F238E27FC236}">
                <a16:creationId xmlns:a16="http://schemas.microsoft.com/office/drawing/2014/main" id="{ADA3BB30-1DE6-A3BA-F9EF-4BB233021E6C}"/>
              </a:ext>
            </a:extLst>
          </p:cNvPr>
          <p:cNvSpPr txBox="1"/>
          <p:nvPr/>
        </p:nvSpPr>
        <p:spPr>
          <a:xfrm>
            <a:off x="3495273" y="1602036"/>
            <a:ext cx="8125227" cy="784830"/>
          </a:xfrm>
          <a:prstGeom prst="rect">
            <a:avLst/>
          </a:prstGeom>
          <a:noFill/>
        </p:spPr>
        <p:txBody>
          <a:bodyPr wrap="square" lIns="91440" tIns="45720" rIns="91440" bIns="45720" rtlCol="0" anchor="t">
            <a:spAutoFit/>
          </a:bodyPr>
          <a:lstStyle/>
          <a:p>
            <a:pPr marL="342900" indent="-342900">
              <a:buFont typeface="+mj-lt"/>
              <a:buAutoNum type="arabicPeriod" startAt="2"/>
            </a:pPr>
            <a:r>
              <a:rPr lang="en-US" sz="1500"/>
              <a:t>Ensure the member’s Interpreter Required Flag is turned on.  The Interpreter Flag is located in the appointment tab.   Click Demographics and locate “Additional Demographics’.  Please select </a:t>
            </a:r>
            <a:r>
              <a:rPr lang="en-US" sz="1500" b="1"/>
              <a:t>Yes</a:t>
            </a:r>
            <a:r>
              <a:rPr lang="en-US" sz="1500"/>
              <a:t>. </a:t>
            </a:r>
            <a:r>
              <a:rPr lang="en-US" sz="1500" i="1"/>
              <a:t>Note</a:t>
            </a:r>
            <a:r>
              <a:rPr lang="en-US" sz="1500"/>
              <a:t> that this will create a </a:t>
            </a:r>
            <a:r>
              <a:rPr lang="en-US" sz="1500" b="1">
                <a:solidFill>
                  <a:srgbClr val="FF0000"/>
                </a:solidFill>
              </a:rPr>
              <a:t>HARD STOP </a:t>
            </a:r>
            <a:r>
              <a:rPr lang="en-US" sz="1500"/>
              <a:t>in the chart.  </a:t>
            </a:r>
            <a:endParaRPr lang="en-US"/>
          </a:p>
        </p:txBody>
      </p:sp>
      <p:pic>
        <p:nvPicPr>
          <p:cNvPr id="12" name="Picture 11">
            <a:extLst>
              <a:ext uri="{FF2B5EF4-FFF2-40B4-BE49-F238E27FC236}">
                <a16:creationId xmlns:a16="http://schemas.microsoft.com/office/drawing/2014/main" id="{1859213A-D259-8ECD-71E0-C73A84491C51}"/>
              </a:ext>
            </a:extLst>
          </p:cNvPr>
          <p:cNvPicPr>
            <a:picLocks noChangeAspect="1"/>
          </p:cNvPicPr>
          <p:nvPr/>
        </p:nvPicPr>
        <p:blipFill>
          <a:blip r:embed="rId4"/>
          <a:stretch>
            <a:fillRect/>
          </a:stretch>
        </p:blipFill>
        <p:spPr>
          <a:xfrm>
            <a:off x="4009306" y="2609451"/>
            <a:ext cx="1946326" cy="3772021"/>
          </a:xfrm>
          <a:prstGeom prst="rect">
            <a:avLst/>
          </a:prstGeom>
          <a:ln>
            <a:solidFill>
              <a:schemeClr val="accent1"/>
            </a:solid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80DB10EA-7106-6216-A98E-8F995C973787}"/>
              </a:ext>
            </a:extLst>
          </p:cNvPr>
          <p:cNvPicPr>
            <a:picLocks noChangeAspect="1"/>
          </p:cNvPicPr>
          <p:nvPr/>
        </p:nvPicPr>
        <p:blipFill>
          <a:blip r:embed="rId5"/>
          <a:stretch>
            <a:fillRect/>
          </a:stretch>
        </p:blipFill>
        <p:spPr>
          <a:xfrm>
            <a:off x="8000095" y="2544288"/>
            <a:ext cx="2502910" cy="1661759"/>
          </a:xfrm>
          <a:prstGeom prst="rect">
            <a:avLst/>
          </a:prstGeom>
          <a:ln>
            <a:solidFill>
              <a:schemeClr val="accent1"/>
            </a:solidFill>
          </a:ln>
          <a:effectLst>
            <a:outerShdw blurRad="292100" dist="139700" dir="2700000" algn="tl" rotWithShape="0">
              <a:srgbClr val="333333">
                <a:alpha val="65000"/>
              </a:srgbClr>
            </a:outerShdw>
          </a:effectLst>
        </p:spPr>
      </p:pic>
      <p:sp>
        <p:nvSpPr>
          <p:cNvPr id="17" name="Arrow: Right 16">
            <a:extLst>
              <a:ext uri="{FF2B5EF4-FFF2-40B4-BE49-F238E27FC236}">
                <a16:creationId xmlns:a16="http://schemas.microsoft.com/office/drawing/2014/main" id="{D6EE4C8C-7691-FBAA-02BE-7AFDEB54BE40}"/>
              </a:ext>
            </a:extLst>
          </p:cNvPr>
          <p:cNvSpPr/>
          <p:nvPr/>
        </p:nvSpPr>
        <p:spPr>
          <a:xfrm>
            <a:off x="2979161" y="3068053"/>
            <a:ext cx="678439" cy="3609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3"/>
              </a:solidFill>
            </a:endParaRPr>
          </a:p>
        </p:txBody>
      </p:sp>
      <p:sp>
        <p:nvSpPr>
          <p:cNvPr id="18" name="Arrow: Right 17">
            <a:extLst>
              <a:ext uri="{FF2B5EF4-FFF2-40B4-BE49-F238E27FC236}">
                <a16:creationId xmlns:a16="http://schemas.microsoft.com/office/drawing/2014/main" id="{3C389761-7387-6193-08F1-9C4D016FC84C}"/>
              </a:ext>
            </a:extLst>
          </p:cNvPr>
          <p:cNvSpPr/>
          <p:nvPr/>
        </p:nvSpPr>
        <p:spPr>
          <a:xfrm>
            <a:off x="6638644" y="3052373"/>
            <a:ext cx="678439" cy="3609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6B9AF10-E00A-2A1A-BB9D-CEEA1C242293}"/>
              </a:ext>
            </a:extLst>
          </p:cNvPr>
          <p:cNvPicPr>
            <a:picLocks noChangeAspect="1"/>
          </p:cNvPicPr>
          <p:nvPr/>
        </p:nvPicPr>
        <p:blipFill>
          <a:blip r:embed="rId6"/>
          <a:stretch>
            <a:fillRect/>
          </a:stretch>
        </p:blipFill>
        <p:spPr>
          <a:xfrm>
            <a:off x="6782348" y="4712596"/>
            <a:ext cx="4938402" cy="1451870"/>
          </a:xfrm>
          <a:prstGeom prst="rect">
            <a:avLst/>
          </a:prstGeom>
          <a:ln>
            <a:solidFill>
              <a:schemeClr val="accent1"/>
            </a:solidFill>
          </a:ln>
          <a:effectLst>
            <a:outerShdw blurRad="292100" dist="139700" dir="2700000" algn="tl" rotWithShape="0">
              <a:srgbClr val="333333">
                <a:alpha val="65000"/>
              </a:srgbClr>
            </a:outerShdw>
          </a:effectLst>
        </p:spPr>
      </p:pic>
      <p:sp>
        <p:nvSpPr>
          <p:cNvPr id="19" name="Arrow: Right 18">
            <a:extLst>
              <a:ext uri="{FF2B5EF4-FFF2-40B4-BE49-F238E27FC236}">
                <a16:creationId xmlns:a16="http://schemas.microsoft.com/office/drawing/2014/main" id="{D94A75A9-0B2A-EC6A-C89B-764AFE982D91}"/>
              </a:ext>
            </a:extLst>
          </p:cNvPr>
          <p:cNvSpPr/>
          <p:nvPr/>
        </p:nvSpPr>
        <p:spPr>
          <a:xfrm rot="5400000">
            <a:off x="8912330" y="4287598"/>
            <a:ext cx="678439" cy="3609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27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F53D-A68D-46DA-ACC7-7019FEBB0AB2}"/>
              </a:ext>
            </a:extLst>
          </p:cNvPr>
          <p:cNvSpPr>
            <a:spLocks noGrp="1"/>
          </p:cNvSpPr>
          <p:nvPr>
            <p:ph type="title"/>
          </p:nvPr>
        </p:nvSpPr>
        <p:spPr>
          <a:xfrm>
            <a:off x="294195" y="99825"/>
            <a:ext cx="8838049" cy="777120"/>
          </a:xfrm>
        </p:spPr>
        <p:txBody>
          <a:bodyPr/>
          <a:lstStyle/>
          <a:p>
            <a:r>
              <a:rPr lang="en-US" sz="2400" b="1"/>
              <a:t>Documentation Requirements; Locating the Questionnaire</a:t>
            </a:r>
          </a:p>
        </p:txBody>
      </p:sp>
      <p:sp>
        <p:nvSpPr>
          <p:cNvPr id="7" name="Content Placeholder 6">
            <a:extLst>
              <a:ext uri="{FF2B5EF4-FFF2-40B4-BE49-F238E27FC236}">
                <a16:creationId xmlns:a16="http://schemas.microsoft.com/office/drawing/2014/main" id="{5505478F-66AF-4604-91AE-762706FE2F79}"/>
              </a:ext>
            </a:extLst>
          </p:cNvPr>
          <p:cNvSpPr>
            <a:spLocks noGrp="1"/>
          </p:cNvSpPr>
          <p:nvPr>
            <p:ph sz="quarter" idx="19"/>
          </p:nvPr>
        </p:nvSpPr>
        <p:spPr>
          <a:xfrm>
            <a:off x="327949" y="876944"/>
            <a:ext cx="11212515" cy="578877"/>
          </a:xfrm>
        </p:spPr>
        <p:txBody>
          <a:bodyPr/>
          <a:lstStyle/>
          <a:p>
            <a:pPr marL="0" indent="0">
              <a:buNone/>
            </a:pPr>
            <a:r>
              <a:rPr lang="en-US" sz="2000" b="1">
                <a:solidFill>
                  <a:schemeClr val="tx2">
                    <a:lumMod val="60000"/>
                    <a:lumOff val="40000"/>
                  </a:schemeClr>
                </a:solidFill>
                <a:latin typeface="+mj-lt"/>
              </a:rPr>
              <a:t>You must document when an ASL interpreter is used. </a:t>
            </a:r>
          </a:p>
          <a:p>
            <a:pPr marL="0" indent="0">
              <a:buNone/>
            </a:pPr>
            <a:endParaRPr lang="en-US" sz="1800">
              <a:latin typeface="+mj-lt"/>
            </a:endParaRPr>
          </a:p>
          <a:p>
            <a:pPr marL="0" indent="0">
              <a:buNone/>
            </a:pPr>
            <a:endParaRPr lang="en-US" sz="1800">
              <a:latin typeface="+mj-lt"/>
            </a:endParaRPr>
          </a:p>
        </p:txBody>
      </p:sp>
      <p:sp>
        <p:nvSpPr>
          <p:cNvPr id="3" name="Slide Number Placeholder 3">
            <a:extLst>
              <a:ext uri="{FF2B5EF4-FFF2-40B4-BE49-F238E27FC236}">
                <a16:creationId xmlns:a16="http://schemas.microsoft.com/office/drawing/2014/main" id="{A4355641-A85D-EED2-48A5-0711F49A08A4}"/>
              </a:ext>
            </a:extLst>
          </p:cNvPr>
          <p:cNvSpPr>
            <a:spLocks noGrp="1"/>
          </p:cNvSpPr>
          <p:nvPr>
            <p:ph type="sldNum" sz="quarter" idx="4"/>
          </p:nvPr>
        </p:nvSpPr>
        <p:spPr>
          <a:xfrm>
            <a:off x="327949" y="6381474"/>
            <a:ext cx="8119212" cy="365125"/>
          </a:xfrm>
        </p:spPr>
        <p:txBody>
          <a:bodyPr/>
          <a:lstStyle/>
          <a:p>
            <a:pPr marL="0" marR="0" lvl="0" indent="0" algn="l" defTabSz="767951" rtl="0" eaLnBrk="1" fontAlgn="auto" latinLnBrk="0" hangingPunct="1">
              <a:lnSpc>
                <a:spcPct val="100000"/>
              </a:lnSpc>
              <a:spcBef>
                <a:spcPts val="0"/>
              </a:spcBef>
              <a:spcAft>
                <a:spcPts val="0"/>
              </a:spcAft>
              <a:buClrTx/>
              <a:buSzTx/>
              <a:buFontTx/>
              <a:buNone/>
              <a:tabLst/>
              <a:defRPr/>
            </a:pPr>
            <a:fld id="{8C8B385D-DF67-E241-B0BF-76B80A8E743B}" type="slidenum">
              <a:rPr kumimoji="0" lang="en-US" sz="751"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767951" rtl="0" eaLnBrk="1" fontAlgn="auto" latinLnBrk="0" hangingPunct="1">
                <a:lnSpc>
                  <a:spcPct val="100000"/>
                </a:lnSpc>
                <a:spcBef>
                  <a:spcPts val="0"/>
                </a:spcBef>
                <a:spcAft>
                  <a:spcPts val="0"/>
                </a:spcAft>
                <a:buClrTx/>
                <a:buSzTx/>
                <a:buFontTx/>
                <a:buNone/>
                <a:tabLst/>
                <a:defRPr/>
              </a:pPr>
              <a:t>13</a:t>
            </a:fld>
            <a:endParaRPr kumimoji="0" lang="en-US" sz="751"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54F531B3-0B39-9D8F-968E-BC1B95175BB0}"/>
              </a:ext>
            </a:extLst>
          </p:cNvPr>
          <p:cNvSpPr txBox="1"/>
          <p:nvPr/>
        </p:nvSpPr>
        <p:spPr>
          <a:xfrm>
            <a:off x="327949" y="1602036"/>
            <a:ext cx="11212515" cy="557717"/>
          </a:xfrm>
          <a:prstGeom prst="rect">
            <a:avLst/>
          </a:prstGeom>
          <a:noFill/>
        </p:spPr>
        <p:txBody>
          <a:bodyPr wrap="square" rtlCol="0">
            <a:spAutoFit/>
          </a:bodyPr>
          <a:lstStyle/>
          <a:p>
            <a:pPr marL="342900" indent="-342900">
              <a:buFont typeface="+mj-lt"/>
              <a:buAutoNum type="arabicPeriod"/>
            </a:pPr>
            <a:r>
              <a:rPr lang="en-US"/>
              <a:t> To document ASL services, locate the Language Assistance Services questionnaire. This will be titled “Priority Questions”, or it can be found in the “Questionnaires” Tab. This is the only acceptable method for capturing the use of interpreting services. </a:t>
            </a:r>
          </a:p>
        </p:txBody>
      </p:sp>
      <p:pic>
        <p:nvPicPr>
          <p:cNvPr id="6" name="Picture 5">
            <a:extLst>
              <a:ext uri="{FF2B5EF4-FFF2-40B4-BE49-F238E27FC236}">
                <a16:creationId xmlns:a16="http://schemas.microsoft.com/office/drawing/2014/main" id="{C184FBFC-1980-0A68-E05B-6C3E1C05BF27}"/>
              </a:ext>
            </a:extLst>
          </p:cNvPr>
          <p:cNvPicPr>
            <a:picLocks noChangeAspect="1"/>
          </p:cNvPicPr>
          <p:nvPr/>
        </p:nvPicPr>
        <p:blipFill>
          <a:blip r:embed="rId3"/>
          <a:stretch>
            <a:fillRect/>
          </a:stretch>
        </p:blipFill>
        <p:spPr>
          <a:xfrm>
            <a:off x="600762" y="2845357"/>
            <a:ext cx="10990476" cy="2428571"/>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4494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F53D-A68D-46DA-ACC7-7019FEBB0AB2}"/>
              </a:ext>
            </a:extLst>
          </p:cNvPr>
          <p:cNvSpPr>
            <a:spLocks noGrp="1"/>
          </p:cNvSpPr>
          <p:nvPr>
            <p:ph type="title"/>
          </p:nvPr>
        </p:nvSpPr>
        <p:spPr>
          <a:xfrm>
            <a:off x="333608" y="99825"/>
            <a:ext cx="11058360" cy="777120"/>
          </a:xfrm>
        </p:spPr>
        <p:txBody>
          <a:bodyPr/>
          <a:lstStyle/>
          <a:p>
            <a:r>
              <a:rPr lang="en-US" sz="2400" b="1"/>
              <a:t>Documentation Requirements; Documenting Contracted Interpreters</a:t>
            </a:r>
            <a:endParaRPr lang="en-US" sz="2400" b="1">
              <a:cs typeface="Arial"/>
            </a:endParaRPr>
          </a:p>
        </p:txBody>
      </p:sp>
      <p:sp>
        <p:nvSpPr>
          <p:cNvPr id="7" name="Content Placeholder 6">
            <a:extLst>
              <a:ext uri="{FF2B5EF4-FFF2-40B4-BE49-F238E27FC236}">
                <a16:creationId xmlns:a16="http://schemas.microsoft.com/office/drawing/2014/main" id="{5505478F-66AF-4604-91AE-762706FE2F79}"/>
              </a:ext>
            </a:extLst>
          </p:cNvPr>
          <p:cNvSpPr>
            <a:spLocks noGrp="1"/>
          </p:cNvSpPr>
          <p:nvPr>
            <p:ph sz="quarter" idx="19"/>
          </p:nvPr>
        </p:nvSpPr>
        <p:spPr>
          <a:xfrm>
            <a:off x="327949" y="876944"/>
            <a:ext cx="11212515" cy="470593"/>
          </a:xfrm>
        </p:spPr>
        <p:txBody>
          <a:bodyPr/>
          <a:lstStyle/>
          <a:p>
            <a:pPr marL="0" indent="0">
              <a:buNone/>
            </a:pPr>
            <a:r>
              <a:rPr lang="en-US" sz="2000" b="1">
                <a:solidFill>
                  <a:schemeClr val="tx2">
                    <a:lumMod val="60000"/>
                    <a:lumOff val="40000"/>
                  </a:schemeClr>
                </a:solidFill>
                <a:latin typeface="+mj-lt"/>
              </a:rPr>
              <a:t>You must document when an ASL interpreter is used.  </a:t>
            </a:r>
          </a:p>
          <a:p>
            <a:pPr marL="0" indent="0">
              <a:buNone/>
            </a:pPr>
            <a:endParaRPr lang="en-US" sz="1800">
              <a:latin typeface="+mj-lt"/>
            </a:endParaRPr>
          </a:p>
        </p:txBody>
      </p:sp>
      <p:sp>
        <p:nvSpPr>
          <p:cNvPr id="3" name="Slide Number Placeholder 3">
            <a:extLst>
              <a:ext uri="{FF2B5EF4-FFF2-40B4-BE49-F238E27FC236}">
                <a16:creationId xmlns:a16="http://schemas.microsoft.com/office/drawing/2014/main" id="{A4355641-A85D-EED2-48A5-0711F49A08A4}"/>
              </a:ext>
            </a:extLst>
          </p:cNvPr>
          <p:cNvSpPr>
            <a:spLocks noGrp="1"/>
          </p:cNvSpPr>
          <p:nvPr>
            <p:ph type="sldNum" sz="quarter" idx="4"/>
          </p:nvPr>
        </p:nvSpPr>
        <p:spPr>
          <a:xfrm>
            <a:off x="327949" y="6381474"/>
            <a:ext cx="8119212" cy="365125"/>
          </a:xfrm>
        </p:spPr>
        <p:txBody>
          <a:bodyPr/>
          <a:lstStyle/>
          <a:p>
            <a:pPr marL="0" marR="0" lvl="0" indent="0" algn="l" defTabSz="767951" rtl="0" eaLnBrk="1" fontAlgn="auto" latinLnBrk="0" hangingPunct="1">
              <a:lnSpc>
                <a:spcPct val="100000"/>
              </a:lnSpc>
              <a:spcBef>
                <a:spcPts val="0"/>
              </a:spcBef>
              <a:spcAft>
                <a:spcPts val="0"/>
              </a:spcAft>
              <a:buClrTx/>
              <a:buSzTx/>
              <a:buFontTx/>
              <a:buNone/>
              <a:tabLst/>
              <a:defRPr/>
            </a:pPr>
            <a:fld id="{8C8B385D-DF67-E241-B0BF-76B80A8E743B}" type="slidenum">
              <a:rPr kumimoji="0" lang="en-US" sz="751"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767951" rtl="0" eaLnBrk="1" fontAlgn="auto" latinLnBrk="0" hangingPunct="1">
                <a:lnSpc>
                  <a:spcPct val="100000"/>
                </a:lnSpc>
                <a:spcBef>
                  <a:spcPts val="0"/>
                </a:spcBef>
                <a:spcAft>
                  <a:spcPts val="0"/>
                </a:spcAft>
                <a:buClrTx/>
                <a:buSzTx/>
                <a:buFontTx/>
                <a:buNone/>
                <a:tabLst/>
                <a:defRPr/>
              </a:pPr>
              <a:t>14</a:t>
            </a:fld>
            <a:endParaRPr kumimoji="0" lang="en-US" sz="751"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8E098840-5B84-5FB9-90CD-7F1885E69F84}"/>
              </a:ext>
            </a:extLst>
          </p:cNvPr>
          <p:cNvPicPr>
            <a:picLocks noChangeAspect="1"/>
          </p:cNvPicPr>
          <p:nvPr/>
        </p:nvPicPr>
        <p:blipFill>
          <a:blip r:embed="rId3"/>
          <a:stretch>
            <a:fillRect/>
          </a:stretch>
        </p:blipFill>
        <p:spPr>
          <a:xfrm>
            <a:off x="1587070" y="2506402"/>
            <a:ext cx="8579615" cy="3506654"/>
          </a:xfrm>
          <a:prstGeom prst="rect">
            <a:avLst/>
          </a:prstGeom>
          <a:ln>
            <a:solidFill>
              <a:schemeClr val="accent1"/>
            </a:solid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8BFD272C-8352-95F2-C5BE-FCADC121A2B2}"/>
              </a:ext>
            </a:extLst>
          </p:cNvPr>
          <p:cNvSpPr txBox="1"/>
          <p:nvPr/>
        </p:nvSpPr>
        <p:spPr>
          <a:xfrm>
            <a:off x="327949" y="1602036"/>
            <a:ext cx="11212515" cy="584775"/>
          </a:xfrm>
          <a:prstGeom prst="rect">
            <a:avLst/>
          </a:prstGeom>
          <a:noFill/>
        </p:spPr>
        <p:txBody>
          <a:bodyPr wrap="square" rtlCol="0">
            <a:spAutoFit/>
          </a:bodyPr>
          <a:lstStyle/>
          <a:p>
            <a:pPr marL="342900" indent="-342900">
              <a:buFont typeface="+mj-lt"/>
              <a:buAutoNum type="arabicPeriod" startAt="2"/>
            </a:pPr>
            <a:r>
              <a:rPr lang="en-US" sz="1600">
                <a:latin typeface="+mj-lt"/>
              </a:rPr>
              <a:t>All our ASL interpreters are contracted by an outside vendor.  Please select the appropriate resource and document the interpreter’s name and ID number. If a Relative/Friend is used, please use the number 6.</a:t>
            </a:r>
          </a:p>
        </p:txBody>
      </p:sp>
    </p:spTree>
    <p:extLst>
      <p:ext uri="{BB962C8B-B14F-4D97-AF65-F5344CB8AC3E}">
        <p14:creationId xmlns:p14="http://schemas.microsoft.com/office/powerpoint/2010/main" val="350688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F53D-A68D-46DA-ACC7-7019FEBB0AB2}"/>
              </a:ext>
            </a:extLst>
          </p:cNvPr>
          <p:cNvSpPr>
            <a:spLocks noGrp="1"/>
          </p:cNvSpPr>
          <p:nvPr>
            <p:ph type="title"/>
          </p:nvPr>
        </p:nvSpPr>
        <p:spPr>
          <a:xfrm>
            <a:off x="294195" y="99825"/>
            <a:ext cx="11096332" cy="777120"/>
          </a:xfrm>
        </p:spPr>
        <p:txBody>
          <a:bodyPr/>
          <a:lstStyle/>
          <a:p>
            <a:r>
              <a:rPr lang="en-US" sz="2400" b="1"/>
              <a:t>Documentation Requirements; When a Member Refuses an Interpreter</a:t>
            </a:r>
          </a:p>
        </p:txBody>
      </p:sp>
      <p:sp>
        <p:nvSpPr>
          <p:cNvPr id="7" name="Content Placeholder 6">
            <a:extLst>
              <a:ext uri="{FF2B5EF4-FFF2-40B4-BE49-F238E27FC236}">
                <a16:creationId xmlns:a16="http://schemas.microsoft.com/office/drawing/2014/main" id="{5505478F-66AF-4604-91AE-762706FE2F79}"/>
              </a:ext>
            </a:extLst>
          </p:cNvPr>
          <p:cNvSpPr>
            <a:spLocks noGrp="1"/>
          </p:cNvSpPr>
          <p:nvPr>
            <p:ph sz="quarter" idx="19"/>
          </p:nvPr>
        </p:nvSpPr>
        <p:spPr>
          <a:xfrm>
            <a:off x="327949" y="876945"/>
            <a:ext cx="11212515" cy="602940"/>
          </a:xfrm>
        </p:spPr>
        <p:txBody>
          <a:bodyPr/>
          <a:lstStyle/>
          <a:p>
            <a:pPr marL="0" indent="0">
              <a:buNone/>
            </a:pPr>
            <a:r>
              <a:rPr lang="en-US" sz="2000" b="1">
                <a:solidFill>
                  <a:schemeClr val="tx2">
                    <a:lumMod val="60000"/>
                    <a:lumOff val="40000"/>
                  </a:schemeClr>
                </a:solidFill>
                <a:latin typeface="+mj-lt"/>
              </a:rPr>
              <a:t>You must document when it is refused.  </a:t>
            </a:r>
          </a:p>
        </p:txBody>
      </p:sp>
      <p:sp>
        <p:nvSpPr>
          <p:cNvPr id="3" name="Slide Number Placeholder 3">
            <a:extLst>
              <a:ext uri="{FF2B5EF4-FFF2-40B4-BE49-F238E27FC236}">
                <a16:creationId xmlns:a16="http://schemas.microsoft.com/office/drawing/2014/main" id="{A4355641-A85D-EED2-48A5-0711F49A08A4}"/>
              </a:ext>
            </a:extLst>
          </p:cNvPr>
          <p:cNvSpPr>
            <a:spLocks noGrp="1"/>
          </p:cNvSpPr>
          <p:nvPr>
            <p:ph type="sldNum" sz="quarter" idx="4"/>
          </p:nvPr>
        </p:nvSpPr>
        <p:spPr>
          <a:xfrm>
            <a:off x="327949" y="6381474"/>
            <a:ext cx="8119212" cy="365125"/>
          </a:xfrm>
        </p:spPr>
        <p:txBody>
          <a:bodyPr/>
          <a:lstStyle/>
          <a:p>
            <a:pPr marL="0" marR="0" lvl="0" indent="0" algn="l" defTabSz="767951" rtl="0" eaLnBrk="1" fontAlgn="auto" latinLnBrk="0" hangingPunct="1">
              <a:lnSpc>
                <a:spcPct val="100000"/>
              </a:lnSpc>
              <a:spcBef>
                <a:spcPts val="0"/>
              </a:spcBef>
              <a:spcAft>
                <a:spcPts val="0"/>
              </a:spcAft>
              <a:buClrTx/>
              <a:buSzTx/>
              <a:buFontTx/>
              <a:buNone/>
              <a:tabLst/>
              <a:defRPr/>
            </a:pPr>
            <a:fld id="{8C8B385D-DF67-E241-B0BF-76B80A8E743B}" type="slidenum">
              <a:rPr kumimoji="0" lang="en-US" sz="751"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767951" rtl="0" eaLnBrk="1" fontAlgn="auto" latinLnBrk="0" hangingPunct="1">
                <a:lnSpc>
                  <a:spcPct val="100000"/>
                </a:lnSpc>
                <a:spcBef>
                  <a:spcPts val="0"/>
                </a:spcBef>
                <a:spcAft>
                  <a:spcPts val="0"/>
                </a:spcAft>
                <a:buClrTx/>
                <a:buSzTx/>
                <a:buFontTx/>
                <a:buNone/>
                <a:tabLst/>
                <a:defRPr/>
              </a:pPr>
              <a:t>15</a:t>
            </a:fld>
            <a:endParaRPr kumimoji="0" lang="en-US" sz="751"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9D93FE2D-F0DE-D2F9-D660-E3F268902A00}"/>
              </a:ext>
            </a:extLst>
          </p:cNvPr>
          <p:cNvPicPr>
            <a:picLocks noChangeAspect="1"/>
          </p:cNvPicPr>
          <p:nvPr/>
        </p:nvPicPr>
        <p:blipFill>
          <a:blip r:embed="rId3"/>
          <a:stretch>
            <a:fillRect/>
          </a:stretch>
        </p:blipFill>
        <p:spPr>
          <a:xfrm>
            <a:off x="1738971" y="2443552"/>
            <a:ext cx="8119213" cy="3681883"/>
          </a:xfrm>
          <a:prstGeom prst="rect">
            <a:avLst/>
          </a:prstGeom>
          <a:ln>
            <a:solidFill>
              <a:schemeClr val="accent1"/>
            </a:solid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6308243-E5D1-F1E9-5061-EB2BF15FA188}"/>
              </a:ext>
            </a:extLst>
          </p:cNvPr>
          <p:cNvSpPr txBox="1"/>
          <p:nvPr/>
        </p:nvSpPr>
        <p:spPr>
          <a:xfrm>
            <a:off x="327949" y="1654065"/>
            <a:ext cx="11062578" cy="817468"/>
          </a:xfrm>
          <a:prstGeom prst="rect">
            <a:avLst/>
          </a:prstGeom>
          <a:noFill/>
        </p:spPr>
        <p:txBody>
          <a:bodyPr wrap="square" rtlCol="0">
            <a:spAutoFit/>
          </a:bodyPr>
          <a:lstStyle/>
          <a:p>
            <a:pPr marL="342900" indent="-342900">
              <a:buFont typeface="+mj-lt"/>
              <a:buAutoNum type="arabicPeriod" startAt="3"/>
            </a:pPr>
            <a:r>
              <a:rPr lang="en-US" sz="1600">
                <a:latin typeface="+mj-lt"/>
              </a:rPr>
              <a:t>If a patient refuses interpreting services AFTER it has been offered, you must document their refusal in the chart.  Please use number 5 to document.   </a:t>
            </a:r>
          </a:p>
          <a:p>
            <a:endParaRPr lang="en-US"/>
          </a:p>
        </p:txBody>
      </p:sp>
    </p:spTree>
    <p:extLst>
      <p:ext uri="{BB962C8B-B14F-4D97-AF65-F5344CB8AC3E}">
        <p14:creationId xmlns:p14="http://schemas.microsoft.com/office/powerpoint/2010/main" val="3712144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F53D-A68D-46DA-ACC7-7019FEBB0AB2}"/>
              </a:ext>
            </a:extLst>
          </p:cNvPr>
          <p:cNvSpPr>
            <a:spLocks noGrp="1"/>
          </p:cNvSpPr>
          <p:nvPr>
            <p:ph type="title"/>
          </p:nvPr>
        </p:nvSpPr>
        <p:spPr>
          <a:xfrm>
            <a:off x="294195" y="99825"/>
            <a:ext cx="11244089" cy="777120"/>
          </a:xfrm>
        </p:spPr>
        <p:txBody>
          <a:bodyPr/>
          <a:lstStyle/>
          <a:p>
            <a:r>
              <a:rPr lang="en-US" sz="2400" b="1"/>
              <a:t>Documentation Requirements; Flagging a Special Request</a:t>
            </a:r>
          </a:p>
        </p:txBody>
      </p:sp>
      <p:sp>
        <p:nvSpPr>
          <p:cNvPr id="7" name="Content Placeholder 6">
            <a:extLst>
              <a:ext uri="{FF2B5EF4-FFF2-40B4-BE49-F238E27FC236}">
                <a16:creationId xmlns:a16="http://schemas.microsoft.com/office/drawing/2014/main" id="{5505478F-66AF-4604-91AE-762706FE2F79}"/>
              </a:ext>
            </a:extLst>
          </p:cNvPr>
          <p:cNvSpPr>
            <a:spLocks noGrp="1"/>
          </p:cNvSpPr>
          <p:nvPr>
            <p:ph sz="quarter" idx="19"/>
          </p:nvPr>
        </p:nvSpPr>
        <p:spPr>
          <a:xfrm>
            <a:off x="294195" y="876944"/>
            <a:ext cx="11244089" cy="508085"/>
          </a:xfrm>
        </p:spPr>
        <p:txBody>
          <a:bodyPr/>
          <a:lstStyle/>
          <a:p>
            <a:pPr marL="0" indent="0">
              <a:buNone/>
            </a:pPr>
            <a:r>
              <a:rPr lang="en-US" sz="2000" b="1">
                <a:solidFill>
                  <a:schemeClr val="tx2">
                    <a:lumMod val="60000"/>
                    <a:lumOff val="40000"/>
                  </a:schemeClr>
                </a:solidFill>
                <a:latin typeface="+mj-lt"/>
              </a:rPr>
              <a:t>Flagging an ASL-Speaking member’s interpreting request:</a:t>
            </a:r>
          </a:p>
        </p:txBody>
      </p:sp>
      <p:sp>
        <p:nvSpPr>
          <p:cNvPr id="3" name="Slide Number Placeholder 3">
            <a:extLst>
              <a:ext uri="{FF2B5EF4-FFF2-40B4-BE49-F238E27FC236}">
                <a16:creationId xmlns:a16="http://schemas.microsoft.com/office/drawing/2014/main" id="{A4355641-A85D-EED2-48A5-0711F49A08A4}"/>
              </a:ext>
            </a:extLst>
          </p:cNvPr>
          <p:cNvSpPr>
            <a:spLocks noGrp="1"/>
          </p:cNvSpPr>
          <p:nvPr>
            <p:ph type="sldNum" sz="quarter" idx="4"/>
          </p:nvPr>
        </p:nvSpPr>
        <p:spPr>
          <a:xfrm>
            <a:off x="327949" y="6381474"/>
            <a:ext cx="8119212" cy="365125"/>
          </a:xfrm>
        </p:spPr>
        <p:txBody>
          <a:bodyPr/>
          <a:lstStyle/>
          <a:p>
            <a:pPr marL="0" marR="0" lvl="0" indent="0" algn="l" defTabSz="767951" rtl="0" eaLnBrk="1" fontAlgn="auto" latinLnBrk="0" hangingPunct="1">
              <a:lnSpc>
                <a:spcPct val="100000"/>
              </a:lnSpc>
              <a:spcBef>
                <a:spcPts val="0"/>
              </a:spcBef>
              <a:spcAft>
                <a:spcPts val="0"/>
              </a:spcAft>
              <a:buClrTx/>
              <a:buSzTx/>
              <a:buFontTx/>
              <a:buNone/>
              <a:tabLst/>
              <a:defRPr/>
            </a:pPr>
            <a:fld id="{8C8B385D-DF67-E241-B0BF-76B80A8E743B}" type="slidenum">
              <a:rPr kumimoji="0" lang="en-US" sz="751"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767951" rtl="0" eaLnBrk="1" fontAlgn="auto" latinLnBrk="0" hangingPunct="1">
                <a:lnSpc>
                  <a:spcPct val="100000"/>
                </a:lnSpc>
                <a:spcBef>
                  <a:spcPts val="0"/>
                </a:spcBef>
                <a:spcAft>
                  <a:spcPts val="0"/>
                </a:spcAft>
                <a:buClrTx/>
                <a:buSzTx/>
                <a:buFontTx/>
                <a:buNone/>
                <a:tabLst/>
                <a:defRPr/>
              </a:pPr>
              <a:t>16</a:t>
            </a:fld>
            <a:endParaRPr kumimoji="0" lang="en-US" sz="751"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E8E818B8-6FB5-4B12-E09F-02AB109F4F26}"/>
              </a:ext>
            </a:extLst>
          </p:cNvPr>
          <p:cNvSpPr txBox="1"/>
          <p:nvPr/>
        </p:nvSpPr>
        <p:spPr>
          <a:xfrm>
            <a:off x="327949" y="1394801"/>
            <a:ext cx="11392801" cy="557717"/>
          </a:xfrm>
          <a:prstGeom prst="rect">
            <a:avLst/>
          </a:prstGeom>
          <a:noFill/>
        </p:spPr>
        <p:txBody>
          <a:bodyPr wrap="square" rtlCol="0">
            <a:spAutoFit/>
          </a:bodyPr>
          <a:lstStyle/>
          <a:p>
            <a:pPr marR="0" lvl="0" algn="l" defTabSz="767951" rtl="0" eaLnBrk="1" fontAlgn="auto" latinLnBrk="0" hangingPunct="1">
              <a:lnSpc>
                <a:spcPct val="100000"/>
              </a:lnSpc>
              <a:spcBef>
                <a:spcPts val="0"/>
              </a:spcBef>
              <a:spcAft>
                <a:spcPts val="0"/>
              </a:spcAft>
              <a:buClrTx/>
              <a:buSzTx/>
              <a:tabLst/>
              <a:defRPr/>
            </a:pPr>
            <a:r>
              <a:rPr lang="en-US">
                <a:solidFill>
                  <a:srgbClr val="000000"/>
                </a:solidFill>
                <a:latin typeface="Arial" panose="020B0604020202020204"/>
              </a:rPr>
              <a:t>Members can make special requests for interpreting services.  For example, a member might prefer a specific gender or type of interpreting service. You can capture those requests in the Permanent Comments under Additional Demographics.  </a:t>
            </a:r>
            <a:r>
              <a:rPr kumimoji="0" lang="en-US" sz="1512" b="0" i="0" u="none" strike="noStrike" kern="1200" cap="none" spc="0" normalizeH="0" baseline="0" noProof="0">
                <a:ln>
                  <a:noFill/>
                </a:ln>
                <a:solidFill>
                  <a:srgbClr val="000000"/>
                </a:solidFill>
                <a:effectLst/>
                <a:uLnTx/>
                <a:uFillTx/>
                <a:latin typeface="Arial" panose="020B0604020202020204"/>
                <a:ea typeface="+mn-ea"/>
                <a:cs typeface="+mn-cs"/>
              </a:rPr>
              <a:t> </a:t>
            </a:r>
          </a:p>
        </p:txBody>
      </p:sp>
      <p:pic>
        <p:nvPicPr>
          <p:cNvPr id="12" name="Picture 11">
            <a:extLst>
              <a:ext uri="{FF2B5EF4-FFF2-40B4-BE49-F238E27FC236}">
                <a16:creationId xmlns:a16="http://schemas.microsoft.com/office/drawing/2014/main" id="{1859213A-D259-8ECD-71E0-C73A84491C51}"/>
              </a:ext>
            </a:extLst>
          </p:cNvPr>
          <p:cNvPicPr>
            <a:picLocks noChangeAspect="1"/>
          </p:cNvPicPr>
          <p:nvPr/>
        </p:nvPicPr>
        <p:blipFill>
          <a:blip r:embed="rId3"/>
          <a:stretch>
            <a:fillRect/>
          </a:stretch>
        </p:blipFill>
        <p:spPr>
          <a:xfrm>
            <a:off x="1591913" y="2437799"/>
            <a:ext cx="1946326" cy="3772021"/>
          </a:xfrm>
          <a:prstGeom prst="rect">
            <a:avLst/>
          </a:prstGeom>
          <a:ln>
            <a:solidFill>
              <a:schemeClr val="accent1"/>
            </a:solid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80DB10EA-7106-6216-A98E-8F995C973787}"/>
              </a:ext>
            </a:extLst>
          </p:cNvPr>
          <p:cNvPicPr>
            <a:picLocks noChangeAspect="1"/>
          </p:cNvPicPr>
          <p:nvPr/>
        </p:nvPicPr>
        <p:blipFill>
          <a:blip r:embed="rId4"/>
          <a:stretch>
            <a:fillRect/>
          </a:stretch>
        </p:blipFill>
        <p:spPr>
          <a:xfrm>
            <a:off x="5775875" y="1990234"/>
            <a:ext cx="2671286" cy="1661759"/>
          </a:xfrm>
          <a:prstGeom prst="rect">
            <a:avLst/>
          </a:prstGeom>
          <a:ln>
            <a:solidFill>
              <a:schemeClr val="accent1"/>
            </a:solid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B3EA8465-0190-D3F8-3171-8F0F634175CD}"/>
              </a:ext>
            </a:extLst>
          </p:cNvPr>
          <p:cNvSpPr txBox="1"/>
          <p:nvPr/>
        </p:nvSpPr>
        <p:spPr>
          <a:xfrm>
            <a:off x="385011" y="2364268"/>
            <a:ext cx="1094874" cy="830997"/>
          </a:xfrm>
          <a:prstGeom prst="rect">
            <a:avLst/>
          </a:prstGeom>
          <a:noFill/>
        </p:spPr>
        <p:txBody>
          <a:bodyPr wrap="square" rtlCol="0">
            <a:spAutoFit/>
          </a:bodyPr>
          <a:lstStyle/>
          <a:p>
            <a:r>
              <a:rPr lang="en-US" sz="1200"/>
              <a:t>Open the member’s appointment tab.  </a:t>
            </a:r>
          </a:p>
        </p:txBody>
      </p:sp>
      <p:sp>
        <p:nvSpPr>
          <p:cNvPr id="9" name="TextBox 8">
            <a:extLst>
              <a:ext uri="{FF2B5EF4-FFF2-40B4-BE49-F238E27FC236}">
                <a16:creationId xmlns:a16="http://schemas.microsoft.com/office/drawing/2014/main" id="{2FB95A3D-F826-1F58-9811-CA53C5D7E7C3}"/>
              </a:ext>
            </a:extLst>
          </p:cNvPr>
          <p:cNvSpPr txBox="1"/>
          <p:nvPr/>
        </p:nvSpPr>
        <p:spPr>
          <a:xfrm>
            <a:off x="3648607" y="2831014"/>
            <a:ext cx="2016899" cy="276999"/>
          </a:xfrm>
          <a:prstGeom prst="rect">
            <a:avLst/>
          </a:prstGeom>
          <a:noFill/>
        </p:spPr>
        <p:txBody>
          <a:bodyPr wrap="none" rtlCol="0">
            <a:spAutoFit/>
          </a:bodyPr>
          <a:lstStyle/>
          <a:p>
            <a:r>
              <a:rPr lang="en-US" sz="1200"/>
              <a:t>Click on the Demographics</a:t>
            </a:r>
          </a:p>
        </p:txBody>
      </p:sp>
      <p:pic>
        <p:nvPicPr>
          <p:cNvPr id="11" name="Picture 10">
            <a:extLst>
              <a:ext uri="{FF2B5EF4-FFF2-40B4-BE49-F238E27FC236}">
                <a16:creationId xmlns:a16="http://schemas.microsoft.com/office/drawing/2014/main" id="{B0564595-D1E2-B6A2-39D4-3676DE6D19CB}"/>
              </a:ext>
            </a:extLst>
          </p:cNvPr>
          <p:cNvPicPr>
            <a:picLocks noChangeAspect="1"/>
          </p:cNvPicPr>
          <p:nvPr/>
        </p:nvPicPr>
        <p:blipFill>
          <a:blip r:embed="rId5"/>
          <a:stretch>
            <a:fillRect/>
          </a:stretch>
        </p:blipFill>
        <p:spPr>
          <a:xfrm>
            <a:off x="5775875" y="3722981"/>
            <a:ext cx="6109845" cy="2587505"/>
          </a:xfrm>
          <a:prstGeom prst="rect">
            <a:avLst/>
          </a:prstGeom>
        </p:spPr>
      </p:pic>
      <p:sp>
        <p:nvSpPr>
          <p:cNvPr id="15" name="TextBox 14">
            <a:extLst>
              <a:ext uri="{FF2B5EF4-FFF2-40B4-BE49-F238E27FC236}">
                <a16:creationId xmlns:a16="http://schemas.microsoft.com/office/drawing/2014/main" id="{DEEF79FE-84D8-5538-5607-DCF603AD9282}"/>
              </a:ext>
            </a:extLst>
          </p:cNvPr>
          <p:cNvSpPr txBox="1"/>
          <p:nvPr/>
        </p:nvSpPr>
        <p:spPr>
          <a:xfrm>
            <a:off x="3937950" y="5675485"/>
            <a:ext cx="1438214" cy="276999"/>
          </a:xfrm>
          <a:prstGeom prst="rect">
            <a:avLst/>
          </a:prstGeom>
          <a:noFill/>
        </p:spPr>
        <p:txBody>
          <a:bodyPr wrap="none" rtlCol="0">
            <a:spAutoFit/>
          </a:bodyPr>
          <a:lstStyle/>
          <a:p>
            <a:r>
              <a:rPr lang="en-US" sz="1200"/>
              <a:t>Document request</a:t>
            </a:r>
          </a:p>
        </p:txBody>
      </p:sp>
    </p:spTree>
    <p:extLst>
      <p:ext uri="{BB962C8B-B14F-4D97-AF65-F5344CB8AC3E}">
        <p14:creationId xmlns:p14="http://schemas.microsoft.com/office/powerpoint/2010/main" val="418132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7F073-119A-2AEB-24D6-F6DD7812975E}"/>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EF1F1A01-E2A2-6038-373F-9D23E41BE231}"/>
              </a:ext>
            </a:extLst>
          </p:cNvPr>
          <p:cNvSpPr>
            <a:spLocks noGrp="1"/>
          </p:cNvSpPr>
          <p:nvPr>
            <p:ph type="body" sz="quarter" idx="17"/>
          </p:nvPr>
        </p:nvSpPr>
        <p:spPr>
          <a:xfrm>
            <a:off x="888098" y="1761996"/>
            <a:ext cx="6585161" cy="1763629"/>
          </a:xfrm>
          <a:ln w="28575">
            <a:solidFill>
              <a:schemeClr val="tx2"/>
            </a:solidFill>
          </a:ln>
        </p:spPr>
        <p:txBody>
          <a:bodyPr anchor="ctr"/>
          <a:lstStyle/>
          <a:p>
            <a:r>
              <a:rPr lang="en-US" sz="1800"/>
              <a:t>Special thanks to all department staff and all your hard work to improve the quality of care. Your commitment to better serving our deaf and hard-of-hearing members is greatly appreciated.</a:t>
            </a:r>
          </a:p>
        </p:txBody>
      </p:sp>
      <p:sp>
        <p:nvSpPr>
          <p:cNvPr id="5" name="Title 4">
            <a:extLst>
              <a:ext uri="{FF2B5EF4-FFF2-40B4-BE49-F238E27FC236}">
                <a16:creationId xmlns:a16="http://schemas.microsoft.com/office/drawing/2014/main" id="{7A6E9EFD-AC07-4E86-E395-0D8A45AA287C}"/>
              </a:ext>
            </a:extLst>
          </p:cNvPr>
          <p:cNvSpPr>
            <a:spLocks noGrp="1"/>
          </p:cNvSpPr>
          <p:nvPr>
            <p:ph type="title"/>
          </p:nvPr>
        </p:nvSpPr>
        <p:spPr/>
        <p:txBody>
          <a:bodyPr/>
          <a:lstStyle/>
          <a:p>
            <a:r>
              <a:rPr lang="en-US" b="1"/>
              <a:t>Thank you!!</a:t>
            </a:r>
          </a:p>
        </p:txBody>
      </p:sp>
      <p:pic>
        <p:nvPicPr>
          <p:cNvPr id="31" name="Picture Placeholder 30">
            <a:extLst>
              <a:ext uri="{FF2B5EF4-FFF2-40B4-BE49-F238E27FC236}">
                <a16:creationId xmlns:a16="http://schemas.microsoft.com/office/drawing/2014/main" id="{D9CA93AB-F63E-71BE-44AF-94E732F37478}"/>
              </a:ext>
            </a:extLst>
          </p:cNvPr>
          <p:cNvPicPr>
            <a:picLocks noGrp="1" noChangeAspect="1"/>
          </p:cNvPicPr>
          <p:nvPr>
            <p:ph type="pic" sz="quarter" idx="18"/>
          </p:nvPr>
        </p:nvPicPr>
        <p:blipFill rotWithShape="1">
          <a:blip r:embed="rId3"/>
          <a:srcRect l="15841" r="15841"/>
          <a:stretch/>
        </p:blipFill>
        <p:spPr/>
      </p:pic>
    </p:spTree>
    <p:extLst>
      <p:ext uri="{BB962C8B-B14F-4D97-AF65-F5344CB8AC3E}">
        <p14:creationId xmlns:p14="http://schemas.microsoft.com/office/powerpoint/2010/main" val="2470650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9F3211-9314-0B3C-DB35-A44A2C2A01B8}"/>
              </a:ext>
            </a:extLst>
          </p:cNvPr>
          <p:cNvSpPr>
            <a:spLocks noGrp="1"/>
          </p:cNvSpPr>
          <p:nvPr>
            <p:ph type="title"/>
          </p:nvPr>
        </p:nvSpPr>
        <p:spPr/>
        <p:txBody>
          <a:bodyPr/>
          <a:lstStyle/>
          <a:p>
            <a:r>
              <a:rPr lang="en-US" sz="2400" b="1"/>
              <a:t>Contact Information</a:t>
            </a:r>
          </a:p>
        </p:txBody>
      </p:sp>
      <p:sp>
        <p:nvSpPr>
          <p:cNvPr id="3" name="Slide Number Placeholder 2">
            <a:extLst>
              <a:ext uri="{FF2B5EF4-FFF2-40B4-BE49-F238E27FC236}">
                <a16:creationId xmlns:a16="http://schemas.microsoft.com/office/drawing/2014/main" id="{2BB8B9BD-3711-0988-4DF4-B8DFA1373CBB}"/>
              </a:ext>
            </a:extLst>
          </p:cNvPr>
          <p:cNvSpPr>
            <a:spLocks noGrp="1"/>
          </p:cNvSpPr>
          <p:nvPr>
            <p:ph type="sldNum" sz="quarter" idx="12"/>
          </p:nvPr>
        </p:nvSpPr>
        <p:spPr/>
        <p:txBody>
          <a:bodyPr/>
          <a:lstStyle/>
          <a:p>
            <a:pPr defTabSz="914263">
              <a:defRPr/>
            </a:pPr>
            <a:fld id="{3CF85C3F-5A22-4658-B949-EFDB0368ADA0}" type="slidenum">
              <a:rPr lang="en-US" sz="1000">
                <a:solidFill>
                  <a:srgbClr val="000000">
                    <a:tint val="75000"/>
                  </a:srgbClr>
                </a:solidFill>
                <a:latin typeface="Arial" panose="020B0604020202020204"/>
              </a:rPr>
              <a:pPr defTabSz="914263">
                <a:defRPr/>
              </a:pPr>
              <a:t>18</a:t>
            </a:fld>
            <a:endParaRPr lang="en-US" sz="1000">
              <a:solidFill>
                <a:srgbClr val="000000">
                  <a:tint val="75000"/>
                </a:srgbClr>
              </a:solidFill>
              <a:latin typeface="Arial" panose="020B0604020202020204"/>
            </a:endParaRPr>
          </a:p>
        </p:txBody>
      </p:sp>
      <p:grpSp>
        <p:nvGrpSpPr>
          <p:cNvPr id="10" name="Group 9">
            <a:extLst>
              <a:ext uri="{FF2B5EF4-FFF2-40B4-BE49-F238E27FC236}">
                <a16:creationId xmlns:a16="http://schemas.microsoft.com/office/drawing/2014/main" id="{CA1CA96B-52D6-5576-CFF6-33425D8B99CF}"/>
              </a:ext>
            </a:extLst>
          </p:cNvPr>
          <p:cNvGrpSpPr/>
          <p:nvPr/>
        </p:nvGrpSpPr>
        <p:grpSpPr>
          <a:xfrm>
            <a:off x="3727591" y="2174739"/>
            <a:ext cx="6957307" cy="3087916"/>
            <a:chOff x="3727591" y="2702643"/>
            <a:chExt cx="6957307" cy="3087916"/>
          </a:xfrm>
        </p:grpSpPr>
        <p:pic>
          <p:nvPicPr>
            <p:cNvPr id="2" name="Graphic 1">
              <a:extLst>
                <a:ext uri="{FF2B5EF4-FFF2-40B4-BE49-F238E27FC236}">
                  <a16:creationId xmlns:a16="http://schemas.microsoft.com/office/drawing/2014/main" id="{8CFFC713-C578-DD8D-F4A7-09C7106FB2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7591" y="2749367"/>
              <a:ext cx="584776" cy="584776"/>
            </a:xfrm>
            <a:prstGeom prst="rect">
              <a:avLst/>
            </a:prstGeom>
          </p:spPr>
        </p:pic>
        <p:sp>
          <p:nvSpPr>
            <p:cNvPr id="5" name="TextBox 4">
              <a:extLst>
                <a:ext uri="{FF2B5EF4-FFF2-40B4-BE49-F238E27FC236}">
                  <a16:creationId xmlns:a16="http://schemas.microsoft.com/office/drawing/2014/main" id="{ED80DE9F-14A0-C1E5-DE9E-E000161FC6A7}"/>
                </a:ext>
              </a:extLst>
            </p:cNvPr>
            <p:cNvSpPr txBox="1"/>
            <p:nvPr/>
          </p:nvSpPr>
          <p:spPr>
            <a:xfrm>
              <a:off x="4387555" y="2702643"/>
              <a:ext cx="6297343" cy="584775"/>
            </a:xfrm>
            <a:prstGeom prst="rect">
              <a:avLst/>
            </a:prstGeom>
            <a:noFill/>
          </p:spPr>
          <p:txBody>
            <a:bodyPr wrap="square" rtlCol="0">
              <a:spAutoFit/>
            </a:bodyPr>
            <a:lstStyle/>
            <a:p>
              <a:pPr defTabSz="914263">
                <a:defRPr/>
              </a:pPr>
              <a:r>
                <a:rPr lang="en-US" sz="3200">
                  <a:solidFill>
                    <a:srgbClr val="000000"/>
                  </a:solidFill>
                  <a:latin typeface="Arial" panose="020B0604020202020204"/>
                  <a:hlinkClick r:id="rId5"/>
                </a:rPr>
                <a:t>riv-eid@kp.org</a:t>
              </a:r>
              <a:endParaRPr lang="en-US" sz="3200">
                <a:solidFill>
                  <a:srgbClr val="000000"/>
                </a:solidFill>
                <a:latin typeface="Arial" panose="020B0604020202020204"/>
              </a:endParaRPr>
            </a:p>
          </p:txBody>
        </p:sp>
        <p:sp>
          <p:nvSpPr>
            <p:cNvPr id="8" name="Title 2">
              <a:extLst>
                <a:ext uri="{FF2B5EF4-FFF2-40B4-BE49-F238E27FC236}">
                  <a16:creationId xmlns:a16="http://schemas.microsoft.com/office/drawing/2014/main" id="{DE09ABB6-613B-3DDF-1CD3-C56CFCDE9B8B}"/>
                </a:ext>
              </a:extLst>
            </p:cNvPr>
            <p:cNvSpPr txBox="1">
              <a:spLocks noChangeArrowheads="1"/>
            </p:cNvSpPr>
            <p:nvPr/>
          </p:nvSpPr>
          <p:spPr>
            <a:xfrm>
              <a:off x="3727591" y="3816245"/>
              <a:ext cx="4492582" cy="910957"/>
            </a:xfrm>
            <a:prstGeom prst="rect">
              <a:avLst/>
            </a:prstGeom>
          </p:spPr>
          <p:txBody>
            <a:bodyPr/>
            <a:lstStyle>
              <a:lvl1pPr algn="l" defTabSz="1828800" rtl="0" eaLnBrk="1" latinLnBrk="0" hangingPunct="1">
                <a:lnSpc>
                  <a:spcPct val="100000"/>
                </a:lnSpc>
                <a:spcBef>
                  <a:spcPct val="0"/>
                </a:spcBef>
                <a:buNone/>
                <a:defRPr sz="5200" b="0" kern="1200">
                  <a:solidFill>
                    <a:schemeClr val="tx2"/>
                  </a:solidFill>
                  <a:latin typeface="+mj-lt"/>
                  <a:ea typeface="+mj-ea"/>
                  <a:cs typeface="+mj-cs"/>
                </a:defRPr>
              </a:lvl1pPr>
            </a:lstStyle>
            <a:p>
              <a:pPr algn="ctr"/>
              <a:r>
                <a:rPr lang="en-US" altLang="en-US" sz="1800">
                  <a:solidFill>
                    <a:schemeClr val="tx1"/>
                  </a:solidFill>
                </a:rPr>
                <a:t>Daryl Sanders-Jr | Managerial Consultant  </a:t>
              </a:r>
              <a:br>
                <a:rPr lang="en-US" altLang="en-US" sz="1800">
                  <a:solidFill>
                    <a:schemeClr val="tx1"/>
                  </a:solidFill>
                </a:rPr>
              </a:br>
              <a:r>
                <a:rPr lang="en-US" altLang="en-US" sz="1800">
                  <a:solidFill>
                    <a:schemeClr val="tx1"/>
                  </a:solidFill>
                </a:rPr>
                <a:t>951-353-6904</a:t>
              </a:r>
              <a:br>
                <a:rPr lang="en-US" altLang="en-US" sz="3200">
                  <a:solidFill>
                    <a:schemeClr val="tx1"/>
                  </a:solidFill>
                </a:rPr>
              </a:br>
              <a:endParaRPr lang="en-US" altLang="en-US" sz="3200">
                <a:solidFill>
                  <a:schemeClr val="tx1"/>
                </a:solidFill>
              </a:endParaRPr>
            </a:p>
          </p:txBody>
        </p:sp>
        <p:sp>
          <p:nvSpPr>
            <p:cNvPr id="9" name="Title 2">
              <a:extLst>
                <a:ext uri="{FF2B5EF4-FFF2-40B4-BE49-F238E27FC236}">
                  <a16:creationId xmlns:a16="http://schemas.microsoft.com/office/drawing/2014/main" id="{899C560F-913D-0AA3-279A-053663823F30}"/>
                </a:ext>
              </a:extLst>
            </p:cNvPr>
            <p:cNvSpPr txBox="1">
              <a:spLocks noChangeArrowheads="1"/>
            </p:cNvSpPr>
            <p:nvPr/>
          </p:nvSpPr>
          <p:spPr>
            <a:xfrm>
              <a:off x="3727591" y="4879602"/>
              <a:ext cx="4266076" cy="910957"/>
            </a:xfrm>
            <a:prstGeom prst="rect">
              <a:avLst/>
            </a:prstGeom>
          </p:spPr>
          <p:txBody>
            <a:bodyPr/>
            <a:lstStyle>
              <a:lvl1pPr algn="l" defTabSz="1828800" rtl="0" eaLnBrk="1" latinLnBrk="0" hangingPunct="1">
                <a:lnSpc>
                  <a:spcPct val="100000"/>
                </a:lnSpc>
                <a:spcBef>
                  <a:spcPct val="0"/>
                </a:spcBef>
                <a:buNone/>
                <a:defRPr sz="5200" b="0" kern="1200">
                  <a:solidFill>
                    <a:schemeClr val="tx2"/>
                  </a:solidFill>
                  <a:latin typeface="+mj-lt"/>
                  <a:ea typeface="+mj-ea"/>
                  <a:cs typeface="+mj-cs"/>
                </a:defRPr>
              </a:lvl1pPr>
            </a:lstStyle>
            <a:p>
              <a:pPr algn="ctr"/>
              <a:r>
                <a:rPr lang="en-US" altLang="en-US" sz="1800">
                  <a:solidFill>
                    <a:schemeClr val="tx1"/>
                  </a:solidFill>
                </a:rPr>
                <a:t>Frank Martinez | Project Manager </a:t>
              </a:r>
              <a:br>
                <a:rPr lang="en-US" altLang="en-US" sz="1800">
                  <a:solidFill>
                    <a:schemeClr val="tx1"/>
                  </a:solidFill>
                </a:rPr>
              </a:br>
              <a:r>
                <a:rPr lang="en-US" altLang="en-US" sz="1800">
                  <a:solidFill>
                    <a:schemeClr val="tx1"/>
                  </a:solidFill>
                </a:rPr>
                <a:t>951-353-6912</a:t>
              </a:r>
              <a:br>
                <a:rPr lang="en-US" altLang="en-US" sz="1800">
                  <a:solidFill>
                    <a:schemeClr val="tx1"/>
                  </a:solidFill>
                </a:rPr>
              </a:br>
              <a:br>
                <a:rPr lang="en-US" altLang="en-US" sz="3200">
                  <a:solidFill>
                    <a:schemeClr val="tx1"/>
                  </a:solidFill>
                </a:rPr>
              </a:br>
              <a:endParaRPr lang="en-US" altLang="en-US" sz="3200">
                <a:solidFill>
                  <a:schemeClr val="tx1"/>
                </a:solidFill>
              </a:endParaRPr>
            </a:p>
          </p:txBody>
        </p:sp>
      </p:grpSp>
    </p:spTree>
    <p:extLst>
      <p:ext uri="{BB962C8B-B14F-4D97-AF65-F5344CB8AC3E}">
        <p14:creationId xmlns:p14="http://schemas.microsoft.com/office/powerpoint/2010/main" val="3740464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8DB19A4-DDB7-AF6B-AE28-D059B133A0DB}"/>
              </a:ext>
            </a:extLst>
          </p:cNvPr>
          <p:cNvSpPr>
            <a:spLocks noGrp="1"/>
          </p:cNvSpPr>
          <p:nvPr>
            <p:ph type="sldNum" sz="quarter" idx="10"/>
          </p:nvPr>
        </p:nvSpPr>
        <p:spPr/>
        <p:txBody>
          <a:bodyPr/>
          <a:lstStyle/>
          <a:p>
            <a:pPr marL="0" marR="0" lvl="0" indent="0" algn="l" defTabSz="767951" rtl="0" eaLnBrk="1" fontAlgn="auto" latinLnBrk="0" hangingPunct="1">
              <a:lnSpc>
                <a:spcPct val="100000"/>
              </a:lnSpc>
              <a:spcBef>
                <a:spcPts val="0"/>
              </a:spcBef>
              <a:spcAft>
                <a:spcPts val="0"/>
              </a:spcAft>
              <a:buClrTx/>
              <a:buSzTx/>
              <a:buFontTx/>
              <a:buNone/>
              <a:tabLst/>
              <a:defRPr/>
            </a:pPr>
            <a:fld id="{8C8B385D-DF67-E241-B0BF-76B80A8E743B}" type="slidenum">
              <a:rPr kumimoji="0" lang="en-US" sz="563"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767951" rtl="0" eaLnBrk="1" fontAlgn="auto" latinLnBrk="0" hangingPunct="1">
                <a:lnSpc>
                  <a:spcPct val="100000"/>
                </a:lnSpc>
                <a:spcBef>
                  <a:spcPts val="0"/>
                </a:spcBef>
                <a:spcAft>
                  <a:spcPts val="0"/>
                </a:spcAft>
                <a:buClrTx/>
                <a:buSzTx/>
                <a:buFontTx/>
                <a:buNone/>
                <a:tabLst/>
                <a:defRPr/>
              </a:pPr>
              <a:t>19</a:t>
            </a:fld>
            <a:r>
              <a:rPr kumimoji="0" lang="en-US" sz="563" b="0" i="0" u="none" strike="noStrike" kern="1200" cap="none" spc="0" normalizeH="0" baseline="0" noProof="0">
                <a:ln>
                  <a:noFill/>
                </a:ln>
                <a:solidFill>
                  <a:srgbClr val="000000">
                    <a:tint val="75000"/>
                  </a:srgbClr>
                </a:solidFill>
                <a:effectLst/>
                <a:uLnTx/>
                <a:uFillTx/>
                <a:latin typeface="Arial" panose="020B0604020202020204"/>
                <a:ea typeface="+mn-ea"/>
                <a:cs typeface="+mn-cs"/>
              </a:rPr>
              <a:t>  |   Copyright © 2020 Kaiser Foundation Health Plan, Inc.</a:t>
            </a:r>
          </a:p>
        </p:txBody>
      </p:sp>
      <p:sp>
        <p:nvSpPr>
          <p:cNvPr id="4" name="Title 3">
            <a:extLst>
              <a:ext uri="{FF2B5EF4-FFF2-40B4-BE49-F238E27FC236}">
                <a16:creationId xmlns:a16="http://schemas.microsoft.com/office/drawing/2014/main" id="{D60A2084-3614-A6F1-0F86-ADF115238643}"/>
              </a:ext>
            </a:extLst>
          </p:cNvPr>
          <p:cNvSpPr>
            <a:spLocks noGrp="1"/>
          </p:cNvSpPr>
          <p:nvPr>
            <p:ph type="title"/>
          </p:nvPr>
        </p:nvSpPr>
        <p:spPr/>
        <p:txBody>
          <a:bodyPr/>
          <a:lstStyle/>
          <a:p>
            <a:r>
              <a:rPr lang="en-US"/>
              <a:t>Department Resources</a:t>
            </a:r>
          </a:p>
        </p:txBody>
      </p:sp>
    </p:spTree>
    <p:extLst>
      <p:ext uri="{BB962C8B-B14F-4D97-AF65-F5344CB8AC3E}">
        <p14:creationId xmlns:p14="http://schemas.microsoft.com/office/powerpoint/2010/main" val="412779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A77668E6-C698-3D64-3FE1-15254065DBD1}"/>
              </a:ext>
            </a:extLst>
          </p:cNvPr>
          <p:cNvSpPr>
            <a:spLocks noGrp="1"/>
          </p:cNvSpPr>
          <p:nvPr>
            <p:ph type="sldNum" sz="quarter" idx="4"/>
          </p:nvPr>
        </p:nvSpPr>
        <p:spPr>
          <a:xfrm>
            <a:off x="327949" y="6381474"/>
            <a:ext cx="8119212" cy="365125"/>
          </a:xfrm>
        </p:spPr>
        <p:txBody>
          <a:bodyPr/>
          <a:lstStyle/>
          <a:p>
            <a:pPr marL="0" marR="0" lvl="0" indent="0" algn="l" defTabSz="767951" rtl="0" eaLnBrk="1" fontAlgn="auto" latinLnBrk="0" hangingPunct="1">
              <a:lnSpc>
                <a:spcPct val="100000"/>
              </a:lnSpc>
              <a:spcBef>
                <a:spcPts val="0"/>
              </a:spcBef>
              <a:spcAft>
                <a:spcPts val="0"/>
              </a:spcAft>
              <a:buClrTx/>
              <a:buSzTx/>
              <a:buFontTx/>
              <a:buNone/>
              <a:tabLst/>
              <a:defRPr/>
            </a:pPr>
            <a:fld id="{8C8B385D-DF67-E241-B0BF-76B80A8E743B}" type="slidenum">
              <a:rPr kumimoji="0" lang="en-US" sz="751"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767951" rtl="0" eaLnBrk="1" fontAlgn="auto" latinLnBrk="0" hangingPunct="1">
                <a:lnSpc>
                  <a:spcPct val="100000"/>
                </a:lnSpc>
                <a:spcBef>
                  <a:spcPts val="0"/>
                </a:spcBef>
                <a:spcAft>
                  <a:spcPts val="0"/>
                </a:spcAft>
                <a:buClrTx/>
                <a:buSzTx/>
                <a:buFontTx/>
                <a:buNone/>
                <a:tabLst/>
                <a:defRPr/>
              </a:pPr>
              <a:t>2</a:t>
            </a:fld>
            <a:endParaRPr kumimoji="0" lang="en-US" sz="751"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4" name="Rectangle 7">
            <a:extLst>
              <a:ext uri="{FF2B5EF4-FFF2-40B4-BE49-F238E27FC236}">
                <a16:creationId xmlns:a16="http://schemas.microsoft.com/office/drawing/2014/main" id="{00BBFA30-A169-73F1-AAC6-EFA97DD08158}"/>
              </a:ext>
            </a:extLst>
          </p:cNvPr>
          <p:cNvSpPr>
            <a:spLocks noChangeArrowheads="1"/>
          </p:cNvSpPr>
          <p:nvPr/>
        </p:nvSpPr>
        <p:spPr bwMode="gray">
          <a:xfrm>
            <a:off x="887889" y="1593204"/>
            <a:ext cx="7096578" cy="448148"/>
          </a:xfrm>
          <a:prstGeom prst="rect">
            <a:avLst/>
          </a:prstGeom>
          <a:solidFill>
            <a:schemeClr val="accent1"/>
          </a:solidFill>
          <a:ln>
            <a:noFill/>
          </a:ln>
          <a:effectLst/>
        </p:spPr>
        <p:txBody>
          <a:bodyPr wrap="none" anchor="ctr"/>
          <a:lstStyle/>
          <a:p>
            <a:pPr defTabSz="914263"/>
            <a:endParaRPr lang="en-US" sz="1800">
              <a:solidFill>
                <a:srgbClr val="000000"/>
              </a:solidFill>
              <a:latin typeface="Arial" panose="020B0604020202020204"/>
            </a:endParaRPr>
          </a:p>
        </p:txBody>
      </p:sp>
      <p:sp>
        <p:nvSpPr>
          <p:cNvPr id="5" name="Text Box 8">
            <a:extLst>
              <a:ext uri="{FF2B5EF4-FFF2-40B4-BE49-F238E27FC236}">
                <a16:creationId xmlns:a16="http://schemas.microsoft.com/office/drawing/2014/main" id="{9D8F64A8-BD8B-A081-4E5B-2BBC044F66B4}"/>
              </a:ext>
            </a:extLst>
          </p:cNvPr>
          <p:cNvSpPr txBox="1">
            <a:spLocks noChangeArrowheads="1"/>
          </p:cNvSpPr>
          <p:nvPr/>
        </p:nvSpPr>
        <p:spPr bwMode="gray">
          <a:xfrm>
            <a:off x="997412" y="1642565"/>
            <a:ext cx="6834353" cy="36933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defTabSz="914263"/>
            <a:r>
              <a:rPr lang="en-US" altLang="x-none" sz="1800">
                <a:solidFill>
                  <a:srgbClr val="FFFFFF"/>
                </a:solidFill>
              </a:rPr>
              <a:t>Deaf and Hard of Hearing Effective Communication Video</a:t>
            </a:r>
            <a:endParaRPr lang="en-US" altLang="x-none" sz="1800">
              <a:solidFill>
                <a:srgbClr val="FFFFFF"/>
              </a:solidFill>
              <a:latin typeface="Arial" panose="020B0604020202020204"/>
            </a:endParaRPr>
          </a:p>
        </p:txBody>
      </p:sp>
      <p:sp>
        <p:nvSpPr>
          <p:cNvPr id="6" name="Rectangle 9">
            <a:extLst>
              <a:ext uri="{FF2B5EF4-FFF2-40B4-BE49-F238E27FC236}">
                <a16:creationId xmlns:a16="http://schemas.microsoft.com/office/drawing/2014/main" id="{021185A8-8A8E-DA06-078C-946CDB4392C8}"/>
              </a:ext>
            </a:extLst>
          </p:cNvPr>
          <p:cNvSpPr>
            <a:spLocks noChangeArrowheads="1"/>
          </p:cNvSpPr>
          <p:nvPr/>
        </p:nvSpPr>
        <p:spPr bwMode="gray">
          <a:xfrm>
            <a:off x="887889" y="2194101"/>
            <a:ext cx="7096578" cy="449052"/>
          </a:xfrm>
          <a:prstGeom prst="rect">
            <a:avLst/>
          </a:prstGeom>
          <a:solidFill>
            <a:schemeClr val="accent1"/>
          </a:solidFill>
          <a:ln>
            <a:noFill/>
          </a:ln>
          <a:effectLst/>
        </p:spPr>
        <p:txBody>
          <a:bodyPr wrap="none" anchor="ctr"/>
          <a:lstStyle/>
          <a:p>
            <a:pPr defTabSz="914263"/>
            <a:endParaRPr lang="en-US" sz="1800">
              <a:solidFill>
                <a:srgbClr val="000000"/>
              </a:solidFill>
              <a:latin typeface="Arial" panose="020B0604020202020204"/>
            </a:endParaRPr>
          </a:p>
        </p:txBody>
      </p:sp>
      <p:sp>
        <p:nvSpPr>
          <p:cNvPr id="7" name="Text Box 10">
            <a:extLst>
              <a:ext uri="{FF2B5EF4-FFF2-40B4-BE49-F238E27FC236}">
                <a16:creationId xmlns:a16="http://schemas.microsoft.com/office/drawing/2014/main" id="{E118B3E4-FF7A-6B6B-BE7E-CFC37EFDA939}"/>
              </a:ext>
            </a:extLst>
          </p:cNvPr>
          <p:cNvSpPr txBox="1">
            <a:spLocks noChangeArrowheads="1"/>
          </p:cNvSpPr>
          <p:nvPr/>
        </p:nvSpPr>
        <p:spPr bwMode="gray">
          <a:xfrm>
            <a:off x="997412" y="2244140"/>
            <a:ext cx="6834353" cy="36933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defTabSz="914263"/>
            <a:r>
              <a:rPr lang="en-US" altLang="x-none" sz="1800">
                <a:solidFill>
                  <a:srgbClr val="FFFFFF"/>
                </a:solidFill>
              </a:rPr>
              <a:t>EID Language Services Overview</a:t>
            </a:r>
          </a:p>
        </p:txBody>
      </p:sp>
      <p:sp>
        <p:nvSpPr>
          <p:cNvPr id="8" name="Rectangle 11">
            <a:extLst>
              <a:ext uri="{FF2B5EF4-FFF2-40B4-BE49-F238E27FC236}">
                <a16:creationId xmlns:a16="http://schemas.microsoft.com/office/drawing/2014/main" id="{4C1E4449-81E5-8C08-0E87-8765E5266997}"/>
              </a:ext>
            </a:extLst>
          </p:cNvPr>
          <p:cNvSpPr>
            <a:spLocks noChangeArrowheads="1"/>
          </p:cNvSpPr>
          <p:nvPr/>
        </p:nvSpPr>
        <p:spPr bwMode="gray">
          <a:xfrm>
            <a:off x="887889" y="2878076"/>
            <a:ext cx="7096578" cy="449051"/>
          </a:xfrm>
          <a:prstGeom prst="rect">
            <a:avLst/>
          </a:prstGeom>
          <a:solidFill>
            <a:schemeClr val="accent1"/>
          </a:solidFill>
          <a:ln>
            <a:noFill/>
          </a:ln>
          <a:effectLst/>
        </p:spPr>
        <p:txBody>
          <a:bodyPr wrap="none" anchor="ctr"/>
          <a:lstStyle/>
          <a:p>
            <a:pPr defTabSz="914263"/>
            <a:endParaRPr lang="en-US" sz="1800">
              <a:solidFill>
                <a:srgbClr val="000000"/>
              </a:solidFill>
              <a:latin typeface="Arial" panose="020B0604020202020204"/>
            </a:endParaRPr>
          </a:p>
        </p:txBody>
      </p:sp>
      <p:sp>
        <p:nvSpPr>
          <p:cNvPr id="9" name="Text Box 12">
            <a:extLst>
              <a:ext uri="{FF2B5EF4-FFF2-40B4-BE49-F238E27FC236}">
                <a16:creationId xmlns:a16="http://schemas.microsoft.com/office/drawing/2014/main" id="{2EAFACF3-4D4C-1B01-5105-BA4267C5A6CF}"/>
              </a:ext>
            </a:extLst>
          </p:cNvPr>
          <p:cNvSpPr txBox="1">
            <a:spLocks noChangeArrowheads="1"/>
          </p:cNvSpPr>
          <p:nvPr/>
        </p:nvSpPr>
        <p:spPr bwMode="gray">
          <a:xfrm>
            <a:off x="997412" y="2927889"/>
            <a:ext cx="6834353" cy="36933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defTabSz="914263"/>
            <a:r>
              <a:rPr lang="en-US" altLang="x-none" sz="1800">
                <a:solidFill>
                  <a:srgbClr val="FFFFFF"/>
                </a:solidFill>
                <a:latin typeface="Arial" panose="020B0604020202020204"/>
              </a:rPr>
              <a:t>Department Resources</a:t>
            </a:r>
          </a:p>
        </p:txBody>
      </p:sp>
      <p:sp>
        <p:nvSpPr>
          <p:cNvPr id="10" name="Title 1">
            <a:extLst>
              <a:ext uri="{FF2B5EF4-FFF2-40B4-BE49-F238E27FC236}">
                <a16:creationId xmlns:a16="http://schemas.microsoft.com/office/drawing/2014/main" id="{BF31AB05-897E-90D8-38CC-25AFE2FE0AF7}"/>
              </a:ext>
            </a:extLst>
          </p:cNvPr>
          <p:cNvSpPr txBox="1">
            <a:spLocks/>
          </p:cNvSpPr>
          <p:nvPr/>
        </p:nvSpPr>
        <p:spPr>
          <a:xfrm>
            <a:off x="327949" y="343302"/>
            <a:ext cx="10968025" cy="841493"/>
          </a:xfrm>
          <a:prstGeom prst="rect">
            <a:avLst/>
          </a:prstGeom>
        </p:spPr>
        <p:txBody>
          <a:bodyPr anchor="ctr" anchorCtr="0">
            <a:noAutofit/>
          </a:bodyPr>
          <a:lstStyle>
            <a:lvl1pPr algn="l" defTabSz="1828800" rtl="0" eaLnBrk="1" latinLnBrk="0" hangingPunct="1">
              <a:lnSpc>
                <a:spcPct val="90000"/>
              </a:lnSpc>
              <a:spcBef>
                <a:spcPct val="0"/>
              </a:spcBef>
              <a:buNone/>
              <a:defRPr sz="6000" b="1" kern="1200" baseline="0">
                <a:solidFill>
                  <a:schemeClr val="tx2"/>
                </a:solidFill>
                <a:latin typeface="+mj-lt"/>
                <a:ea typeface="+mj-ea"/>
                <a:cs typeface="+mj-cs"/>
              </a:defRPr>
            </a:lvl1pPr>
          </a:lstStyle>
          <a:p>
            <a:r>
              <a:rPr lang="en-US" sz="2400"/>
              <a:t>Agenda</a:t>
            </a:r>
            <a:endParaRPr lang="en-US" sz="2599"/>
          </a:p>
        </p:txBody>
      </p:sp>
    </p:spTree>
    <p:extLst>
      <p:ext uri="{BB962C8B-B14F-4D97-AF65-F5344CB8AC3E}">
        <p14:creationId xmlns:p14="http://schemas.microsoft.com/office/powerpoint/2010/main" val="119313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a:extLst>
              <a:ext uri="{FF2B5EF4-FFF2-40B4-BE49-F238E27FC236}">
                <a16:creationId xmlns:a16="http://schemas.microsoft.com/office/drawing/2014/main" id="{B81492DA-0875-48DA-B508-D9FBC02EA962}"/>
              </a:ext>
            </a:extLst>
          </p:cNvPr>
          <p:cNvSpPr>
            <a:spLocks noGrp="1" noChangeArrowheads="1"/>
          </p:cNvSpPr>
          <p:nvPr>
            <p:ph type="title"/>
          </p:nvPr>
        </p:nvSpPr>
        <p:spPr>
          <a:xfrm>
            <a:off x="696512" y="250598"/>
            <a:ext cx="8838049" cy="578382"/>
          </a:xfrm>
        </p:spPr>
        <p:txBody>
          <a:bodyPr/>
          <a:lstStyle/>
          <a:p>
            <a:pPr eaLnBrk="1" hangingPunct="1"/>
            <a:r>
              <a:rPr lang="en-US" altLang="en-US" sz="2400" b="1"/>
              <a:t>Important Resources</a:t>
            </a:r>
          </a:p>
        </p:txBody>
      </p:sp>
      <p:sp>
        <p:nvSpPr>
          <p:cNvPr id="4" name="Content Placeholder 3">
            <a:extLst>
              <a:ext uri="{FF2B5EF4-FFF2-40B4-BE49-F238E27FC236}">
                <a16:creationId xmlns:a16="http://schemas.microsoft.com/office/drawing/2014/main" id="{D2EE8866-44AD-437B-A916-238CC31C7E17}"/>
              </a:ext>
            </a:extLst>
          </p:cNvPr>
          <p:cNvSpPr>
            <a:spLocks noGrp="1"/>
          </p:cNvSpPr>
          <p:nvPr>
            <p:ph sz="quarter" idx="19"/>
          </p:nvPr>
        </p:nvSpPr>
        <p:spPr>
          <a:xfrm>
            <a:off x="696512" y="832403"/>
            <a:ext cx="10958459" cy="5690311"/>
          </a:xfrm>
        </p:spPr>
        <p:txBody>
          <a:bodyPr/>
          <a:lstStyle/>
          <a:p>
            <a:pPr marL="0" indent="0" defTabSz="914400" eaLnBrk="0" fontAlgn="base" hangingPunct="0">
              <a:lnSpc>
                <a:spcPct val="100000"/>
              </a:lnSpc>
              <a:spcBef>
                <a:spcPct val="0"/>
              </a:spcBef>
              <a:spcAft>
                <a:spcPct val="0"/>
              </a:spcAft>
              <a:buNone/>
              <a:defRPr/>
            </a:pPr>
            <a:endParaRPr lang="en-US" sz="1000" b="1">
              <a:solidFill>
                <a:srgbClr val="000000"/>
              </a:solidFill>
              <a:latin typeface="+mj-lt"/>
              <a:cs typeface="Arial"/>
            </a:endParaRPr>
          </a:p>
          <a:p>
            <a:pPr indent="-182880" defTabSz="914400" eaLnBrk="0" fontAlgn="base" hangingPunct="0">
              <a:lnSpc>
                <a:spcPct val="100000"/>
              </a:lnSpc>
              <a:spcBef>
                <a:spcPts val="600"/>
              </a:spcBef>
              <a:spcAft>
                <a:spcPct val="0"/>
              </a:spcAft>
              <a:defRPr/>
            </a:pPr>
            <a:r>
              <a:rPr lang="en-US" sz="1800">
                <a:solidFill>
                  <a:srgbClr val="000000"/>
                </a:solidFill>
                <a:latin typeface="+mj-lt"/>
                <a:cs typeface="Arial"/>
                <a:hlinkClick r:id="rId3"/>
              </a:rPr>
              <a:t>National Association of the Deaf</a:t>
            </a:r>
            <a:endParaRPr lang="en-US" sz="1800">
              <a:solidFill>
                <a:srgbClr val="000000"/>
              </a:solidFill>
              <a:latin typeface="+mj-lt"/>
              <a:cs typeface="Arial"/>
            </a:endParaRPr>
          </a:p>
          <a:p>
            <a:pPr lvl="1" indent="-182880" defTabSz="914400" eaLnBrk="0" fontAlgn="base" hangingPunct="0">
              <a:lnSpc>
                <a:spcPct val="100000"/>
              </a:lnSpc>
              <a:spcBef>
                <a:spcPts val="600"/>
              </a:spcBef>
              <a:spcAft>
                <a:spcPct val="0"/>
              </a:spcAft>
              <a:buFont typeface="Arial" panose="020B0604020202020204" pitchFamily="34" charset="0"/>
              <a:buChar char="•"/>
              <a:defRPr/>
            </a:pPr>
            <a:r>
              <a:rPr lang="en-US" sz="1800">
                <a:solidFill>
                  <a:srgbClr val="000000"/>
                </a:solidFill>
                <a:latin typeface="+mj-lt"/>
                <a:cs typeface="Arial"/>
              </a:rPr>
              <a:t>Phone number: (301) 587-1788</a:t>
            </a:r>
          </a:p>
          <a:p>
            <a:pPr indent="-182880" defTabSz="914400" eaLnBrk="0" fontAlgn="base" hangingPunct="0">
              <a:lnSpc>
                <a:spcPct val="100000"/>
              </a:lnSpc>
              <a:spcBef>
                <a:spcPts val="600"/>
              </a:spcBef>
              <a:spcAft>
                <a:spcPct val="0"/>
              </a:spcAft>
              <a:defRPr/>
            </a:pPr>
            <a:r>
              <a:rPr lang="en-US" sz="1800">
                <a:solidFill>
                  <a:srgbClr val="000000"/>
                </a:solidFill>
                <a:latin typeface="+mj-lt"/>
                <a:cs typeface="Arial"/>
                <a:hlinkClick r:id="rId4"/>
              </a:rPr>
              <a:t>Greater Los Angeles Agency of Deafness, Inc.</a:t>
            </a:r>
            <a:endParaRPr lang="en-US" sz="1800">
              <a:solidFill>
                <a:srgbClr val="000000"/>
              </a:solidFill>
              <a:latin typeface="+mj-lt"/>
              <a:cs typeface="Arial"/>
            </a:endParaRPr>
          </a:p>
          <a:p>
            <a:pPr lvl="1" indent="-182880" defTabSz="914400" eaLnBrk="0" fontAlgn="base" hangingPunct="0">
              <a:lnSpc>
                <a:spcPct val="100000"/>
              </a:lnSpc>
              <a:spcBef>
                <a:spcPts val="600"/>
              </a:spcBef>
              <a:spcAft>
                <a:spcPct val="0"/>
              </a:spcAft>
              <a:buFont typeface="Arial" panose="020B0604020202020204" pitchFamily="34" charset="0"/>
              <a:buChar char="•"/>
              <a:defRPr/>
            </a:pPr>
            <a:r>
              <a:rPr lang="en-US" sz="1800">
                <a:solidFill>
                  <a:srgbClr val="000000"/>
                </a:solidFill>
                <a:latin typeface="+mj-lt"/>
                <a:cs typeface="Arial"/>
              </a:rPr>
              <a:t>Phone number: (323) 478-8000</a:t>
            </a:r>
          </a:p>
          <a:p>
            <a:pPr indent="-182880" defTabSz="914400" eaLnBrk="0" fontAlgn="base" hangingPunct="0">
              <a:lnSpc>
                <a:spcPct val="100000"/>
              </a:lnSpc>
              <a:spcBef>
                <a:spcPts val="600"/>
              </a:spcBef>
              <a:spcAft>
                <a:spcPct val="0"/>
              </a:spcAft>
              <a:defRPr/>
            </a:pPr>
            <a:r>
              <a:rPr lang="en-US" sz="1800">
                <a:solidFill>
                  <a:srgbClr val="000000"/>
                </a:solidFill>
                <a:latin typeface="+mj-lt"/>
                <a:cs typeface="Arial"/>
                <a:hlinkClick r:id="rId5"/>
              </a:rPr>
              <a:t>Center On Deafness- Inland Empire</a:t>
            </a:r>
            <a:endParaRPr lang="en-US" sz="1800">
              <a:solidFill>
                <a:srgbClr val="000000"/>
              </a:solidFill>
              <a:latin typeface="+mj-lt"/>
              <a:cs typeface="Arial"/>
            </a:endParaRPr>
          </a:p>
          <a:p>
            <a:pPr lvl="1" indent="-182880" defTabSz="914400" eaLnBrk="0" fontAlgn="base" hangingPunct="0">
              <a:lnSpc>
                <a:spcPct val="100000"/>
              </a:lnSpc>
              <a:spcBef>
                <a:spcPts val="600"/>
              </a:spcBef>
              <a:spcAft>
                <a:spcPct val="0"/>
              </a:spcAft>
              <a:buFont typeface="Arial" panose="020B0604020202020204" pitchFamily="34" charset="0"/>
              <a:buChar char="•"/>
              <a:defRPr/>
            </a:pPr>
            <a:r>
              <a:rPr lang="en-US" sz="1800">
                <a:solidFill>
                  <a:srgbClr val="000000"/>
                </a:solidFill>
                <a:latin typeface="+mj-lt"/>
                <a:cs typeface="Arial"/>
              </a:rPr>
              <a:t>Phone number: (951) 275-5000</a:t>
            </a:r>
          </a:p>
          <a:p>
            <a:pPr indent="-182880" defTabSz="914400" eaLnBrk="0" fontAlgn="base" hangingPunct="0">
              <a:lnSpc>
                <a:spcPct val="100000"/>
              </a:lnSpc>
              <a:spcBef>
                <a:spcPts val="600"/>
              </a:spcBef>
              <a:spcAft>
                <a:spcPct val="0"/>
              </a:spcAft>
              <a:defRPr/>
            </a:pPr>
            <a:r>
              <a:rPr lang="en-US" sz="1800">
                <a:solidFill>
                  <a:srgbClr val="000000"/>
                </a:solidFill>
                <a:latin typeface="+mj-lt"/>
                <a:cs typeface="Arial"/>
                <a:hlinkClick r:id="rId6"/>
              </a:rPr>
              <a:t>Helen Keller National Center</a:t>
            </a:r>
            <a:endParaRPr lang="en-US" sz="1800">
              <a:solidFill>
                <a:srgbClr val="000000"/>
              </a:solidFill>
              <a:latin typeface="+mj-lt"/>
              <a:cs typeface="Arial"/>
            </a:endParaRPr>
          </a:p>
          <a:p>
            <a:pPr lvl="1" indent="-182880" defTabSz="914400" eaLnBrk="0" fontAlgn="base" hangingPunct="0">
              <a:lnSpc>
                <a:spcPct val="100000"/>
              </a:lnSpc>
              <a:spcBef>
                <a:spcPts val="600"/>
              </a:spcBef>
              <a:spcAft>
                <a:spcPct val="0"/>
              </a:spcAft>
              <a:buFont typeface="Arial" panose="020B0604020202020204" pitchFamily="34" charset="0"/>
              <a:buChar char="•"/>
              <a:defRPr/>
            </a:pPr>
            <a:r>
              <a:rPr lang="en-US" sz="1800">
                <a:solidFill>
                  <a:srgbClr val="000000"/>
                </a:solidFill>
                <a:latin typeface="+mj-lt"/>
                <a:cs typeface="Arial"/>
              </a:rPr>
              <a:t>Phone number: (516) 944-8900 x1299</a:t>
            </a:r>
          </a:p>
          <a:p>
            <a:pPr defTabSz="914400" eaLnBrk="0" fontAlgn="base" hangingPunct="0">
              <a:lnSpc>
                <a:spcPct val="100000"/>
              </a:lnSpc>
              <a:spcBef>
                <a:spcPts val="600"/>
              </a:spcBef>
              <a:spcAft>
                <a:spcPct val="0"/>
              </a:spcAft>
              <a:defRPr/>
            </a:pPr>
            <a:endParaRPr lang="en-US" sz="1949">
              <a:solidFill>
                <a:srgbClr val="000000"/>
              </a:solidFill>
              <a:latin typeface="+mj-lt"/>
              <a:cs typeface="Arial"/>
            </a:endParaRPr>
          </a:p>
          <a:p>
            <a:pPr marL="257162" lvl="1" indent="0" defTabSz="914400" eaLnBrk="0" fontAlgn="base" hangingPunct="0">
              <a:lnSpc>
                <a:spcPct val="100000"/>
              </a:lnSpc>
              <a:spcBef>
                <a:spcPts val="600"/>
              </a:spcBef>
              <a:spcAft>
                <a:spcPct val="0"/>
              </a:spcAft>
              <a:buNone/>
              <a:defRPr/>
            </a:pPr>
            <a:endParaRPr lang="en-US" sz="1800">
              <a:solidFill>
                <a:srgbClr val="000000"/>
              </a:solidFill>
              <a:latin typeface="+mj-lt"/>
              <a:cs typeface="Arial"/>
            </a:endParaRPr>
          </a:p>
          <a:p>
            <a:pPr marL="257162" lvl="1" indent="0" defTabSz="914400" eaLnBrk="0" fontAlgn="base" hangingPunct="0">
              <a:lnSpc>
                <a:spcPct val="100000"/>
              </a:lnSpc>
              <a:spcBef>
                <a:spcPts val="600"/>
              </a:spcBef>
              <a:spcAft>
                <a:spcPct val="0"/>
              </a:spcAft>
              <a:buNone/>
              <a:defRPr/>
            </a:pPr>
            <a:endParaRPr lang="en-US" sz="1800">
              <a:solidFill>
                <a:srgbClr val="000000"/>
              </a:solidFill>
              <a:latin typeface="+mj-lt"/>
              <a:cs typeface="Arial"/>
            </a:endParaRPr>
          </a:p>
          <a:p>
            <a:pPr marL="0" indent="0" defTabSz="914400" eaLnBrk="0" fontAlgn="base" hangingPunct="0">
              <a:spcBef>
                <a:spcPts val="600"/>
              </a:spcBef>
              <a:spcAft>
                <a:spcPct val="0"/>
              </a:spcAft>
              <a:buNone/>
              <a:defRPr/>
            </a:pPr>
            <a:r>
              <a:rPr lang="en-US" sz="1800">
                <a:solidFill>
                  <a:srgbClr val="000000"/>
                </a:solidFill>
                <a:latin typeface="+mj-lt"/>
                <a:cs typeface="Arial"/>
              </a:rPr>
              <a:t>------------------------------------------------------------</a:t>
            </a:r>
          </a:p>
          <a:p>
            <a:pPr marL="0" indent="0" defTabSz="914400" eaLnBrk="0" fontAlgn="base" hangingPunct="0">
              <a:spcBef>
                <a:spcPct val="0"/>
              </a:spcBef>
              <a:spcAft>
                <a:spcPct val="0"/>
              </a:spcAft>
              <a:buNone/>
              <a:defRPr/>
            </a:pPr>
            <a:r>
              <a:rPr lang="en-US" sz="1800" b="1">
                <a:solidFill>
                  <a:schemeClr val="tx2">
                    <a:lumMod val="75000"/>
                  </a:schemeClr>
                </a:solidFill>
                <a:latin typeface="+mj-lt"/>
                <a:cs typeface="Arial" panose="020B0604020202020204" pitchFamily="34" charset="0"/>
              </a:rPr>
              <a:t>Local Medical Center Equity, Inclusion and Diversity Consultants</a:t>
            </a:r>
          </a:p>
          <a:p>
            <a:pPr marL="0" indent="0">
              <a:buNone/>
            </a:pPr>
            <a:r>
              <a:rPr lang="en-US" sz="1800">
                <a:latin typeface="+mj-lt"/>
                <a:hlinkClick r:id="rId7"/>
              </a:rPr>
              <a:t>Riv-EID@kp.org</a:t>
            </a:r>
            <a:endParaRPr lang="en-US" sz="1800">
              <a:latin typeface="+mj-lt"/>
            </a:endParaRPr>
          </a:p>
          <a:p>
            <a:pPr marL="0" indent="0">
              <a:buNone/>
            </a:pPr>
            <a:endParaRPr lang="en-US" sz="1800">
              <a:latin typeface="+mj-lt"/>
            </a:endParaRPr>
          </a:p>
        </p:txBody>
      </p:sp>
      <p:sp>
        <p:nvSpPr>
          <p:cNvPr id="2" name="Slide Number Placeholder 3">
            <a:extLst>
              <a:ext uri="{FF2B5EF4-FFF2-40B4-BE49-F238E27FC236}">
                <a16:creationId xmlns:a16="http://schemas.microsoft.com/office/drawing/2014/main" id="{65953B58-A73F-D47F-633A-131D3F16E8AF}"/>
              </a:ext>
            </a:extLst>
          </p:cNvPr>
          <p:cNvSpPr>
            <a:spLocks noGrp="1"/>
          </p:cNvSpPr>
          <p:nvPr>
            <p:ph type="sldNum" sz="quarter" idx="4"/>
          </p:nvPr>
        </p:nvSpPr>
        <p:spPr>
          <a:xfrm>
            <a:off x="327949" y="6381474"/>
            <a:ext cx="8119212" cy="365125"/>
          </a:xfrm>
        </p:spPr>
        <p:txBody>
          <a:bodyPr/>
          <a:lstStyle/>
          <a:p>
            <a:fld id="{8C8B385D-DF67-E241-B0BF-76B80A8E743B}" type="slidenum">
              <a:rPr lang="en-US" smtClean="0"/>
              <a:pPr/>
              <a:t>20</a:t>
            </a:fld>
            <a:endParaRPr lang="en-US"/>
          </a:p>
        </p:txBody>
      </p:sp>
    </p:spTree>
    <p:extLst>
      <p:ext uri="{BB962C8B-B14F-4D97-AF65-F5344CB8AC3E}">
        <p14:creationId xmlns:p14="http://schemas.microsoft.com/office/powerpoint/2010/main" val="99484450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3">
            <a:extLst>
              <a:ext uri="{FF2B5EF4-FFF2-40B4-BE49-F238E27FC236}">
                <a16:creationId xmlns:a16="http://schemas.microsoft.com/office/drawing/2014/main" id="{8F5F08A1-D9F5-4690-BDFF-33D02EA198A0}"/>
              </a:ext>
            </a:extLst>
          </p:cNvPr>
          <p:cNvSpPr>
            <a:spLocks noGrp="1" noChangeArrowheads="1"/>
          </p:cNvSpPr>
          <p:nvPr>
            <p:ph type="body" sz="quarter" idx="14"/>
          </p:nvPr>
        </p:nvSpPr>
        <p:spPr/>
        <p:txBody>
          <a:bodyPr/>
          <a:lstStyle/>
          <a:p>
            <a:pPr marL="0" indent="0">
              <a:spcBef>
                <a:spcPts val="0"/>
              </a:spcBef>
              <a:spcAft>
                <a:spcPts val="0"/>
              </a:spcAft>
              <a:buNone/>
              <a:tabLst>
                <a:tab pos="3131820" algn="l"/>
              </a:tabLst>
              <a:defRPr/>
            </a:pPr>
            <a:endParaRPr lang="en-US" sz="1800">
              <a:latin typeface="+mj-lt"/>
              <a:ea typeface="Times New Roman" panose="02020603050405020304" pitchFamily="18" charset="0"/>
            </a:endParaRPr>
          </a:p>
          <a:p>
            <a:pPr eaLnBrk="1" hangingPunct="1">
              <a:buFont typeface="Wingdings" panose="05000000000000000000" pitchFamily="2" charset="2"/>
              <a:buNone/>
              <a:defRPr/>
            </a:pPr>
            <a:endParaRPr lang="en-US">
              <a:latin typeface="+mj-lt"/>
            </a:endParaRPr>
          </a:p>
        </p:txBody>
      </p:sp>
      <p:sp>
        <p:nvSpPr>
          <p:cNvPr id="58373" name="Rectangle 2">
            <a:extLst>
              <a:ext uri="{FF2B5EF4-FFF2-40B4-BE49-F238E27FC236}">
                <a16:creationId xmlns:a16="http://schemas.microsoft.com/office/drawing/2014/main" id="{B81492DA-0875-48DA-B508-D9FBC02EA962}"/>
              </a:ext>
            </a:extLst>
          </p:cNvPr>
          <p:cNvSpPr>
            <a:spLocks noGrp="1" noChangeArrowheads="1"/>
          </p:cNvSpPr>
          <p:nvPr>
            <p:ph type="title"/>
          </p:nvPr>
        </p:nvSpPr>
        <p:spPr>
          <a:xfrm>
            <a:off x="696512" y="315251"/>
            <a:ext cx="8838049" cy="578382"/>
          </a:xfrm>
        </p:spPr>
        <p:txBody>
          <a:bodyPr/>
          <a:lstStyle/>
          <a:p>
            <a:pPr eaLnBrk="1" hangingPunct="1"/>
            <a:r>
              <a:rPr lang="en-US" altLang="en-US" sz="2400" b="1"/>
              <a:t>EID SharePoint Resources</a:t>
            </a:r>
          </a:p>
        </p:txBody>
      </p:sp>
      <p:sp>
        <p:nvSpPr>
          <p:cNvPr id="4" name="Content Placeholder 3">
            <a:extLst>
              <a:ext uri="{FF2B5EF4-FFF2-40B4-BE49-F238E27FC236}">
                <a16:creationId xmlns:a16="http://schemas.microsoft.com/office/drawing/2014/main" id="{D2EE8866-44AD-437B-A916-238CC31C7E17}"/>
              </a:ext>
            </a:extLst>
          </p:cNvPr>
          <p:cNvSpPr>
            <a:spLocks noGrp="1"/>
          </p:cNvSpPr>
          <p:nvPr>
            <p:ph sz="quarter" idx="19"/>
          </p:nvPr>
        </p:nvSpPr>
        <p:spPr>
          <a:xfrm>
            <a:off x="696512" y="897056"/>
            <a:ext cx="10958459" cy="5690311"/>
          </a:xfrm>
        </p:spPr>
        <p:txBody>
          <a:bodyPr/>
          <a:lstStyle/>
          <a:p>
            <a:pPr marL="0" indent="0" defTabSz="914400" eaLnBrk="0" fontAlgn="base" hangingPunct="0">
              <a:lnSpc>
                <a:spcPct val="100000"/>
              </a:lnSpc>
              <a:spcBef>
                <a:spcPct val="0"/>
              </a:spcBef>
              <a:spcAft>
                <a:spcPct val="0"/>
              </a:spcAft>
              <a:buNone/>
              <a:defRPr/>
            </a:pPr>
            <a:endParaRPr lang="en-US" sz="1000" b="1" dirty="0">
              <a:solidFill>
                <a:srgbClr val="000000"/>
              </a:solidFill>
              <a:latin typeface="+mj-lt"/>
              <a:cs typeface="Arial"/>
            </a:endParaRPr>
          </a:p>
          <a:p>
            <a:pPr indent="-182880" defTabSz="914400" eaLnBrk="0" fontAlgn="base" hangingPunct="0">
              <a:lnSpc>
                <a:spcPct val="100000"/>
              </a:lnSpc>
              <a:spcBef>
                <a:spcPts val="600"/>
              </a:spcBef>
              <a:spcAft>
                <a:spcPct val="0"/>
              </a:spcAft>
              <a:defRPr/>
            </a:pPr>
            <a:r>
              <a:rPr lang="en-US" sz="1800" dirty="0">
                <a:solidFill>
                  <a:schemeClr val="accent1">
                    <a:lumMod val="75000"/>
                  </a:schemeClr>
                </a:solidFill>
                <a:latin typeface="+mj-lt"/>
                <a:cs typeface="Arial"/>
                <a:hlinkClick r:id="rId3">
                  <a:extLst>
                    <a:ext uri="{A12FA001-AC4F-418D-AE19-62706E023703}">
                      <ahyp:hlinkClr xmlns:ahyp="http://schemas.microsoft.com/office/drawing/2018/hyperlinkcolor" val="tx"/>
                    </a:ext>
                  </a:extLst>
                </a:hlinkClick>
              </a:rPr>
              <a:t>Language Assistance Vendor Contact List</a:t>
            </a:r>
            <a:endParaRPr lang="en-US" sz="1800" dirty="0">
              <a:solidFill>
                <a:schemeClr val="accent1">
                  <a:lumMod val="75000"/>
                </a:schemeClr>
              </a:solidFill>
              <a:latin typeface="+mj-lt"/>
              <a:cs typeface="Arial"/>
            </a:endParaRPr>
          </a:p>
          <a:p>
            <a:pPr indent="-182880" defTabSz="914400" eaLnBrk="0" fontAlgn="base" hangingPunct="0">
              <a:lnSpc>
                <a:spcPct val="100000"/>
              </a:lnSpc>
              <a:spcBef>
                <a:spcPts val="600"/>
              </a:spcBef>
              <a:spcAft>
                <a:spcPct val="0"/>
              </a:spcAft>
              <a:defRPr/>
            </a:pPr>
            <a:r>
              <a:rPr lang="en-US" sz="1800" dirty="0">
                <a:solidFill>
                  <a:schemeClr val="accent1">
                    <a:lumMod val="75000"/>
                  </a:schemeClr>
                </a:solidFill>
                <a:latin typeface="+mj-lt"/>
                <a:cs typeface="Arial"/>
                <a:hlinkClick r:id="rId3">
                  <a:extLst>
                    <a:ext uri="{A12FA001-AC4F-418D-AE19-62706E023703}">
                      <ahyp:hlinkClr xmlns:ahyp="http://schemas.microsoft.com/office/drawing/2018/hyperlinkcolor" val="tx"/>
                    </a:ext>
                  </a:extLst>
                </a:hlinkClick>
              </a:rPr>
              <a:t>Job Aids for How to Document the Use/Refusal of Language Assistance Services</a:t>
            </a:r>
            <a:endParaRPr lang="en-US" sz="1800" dirty="0">
              <a:solidFill>
                <a:schemeClr val="accent1">
                  <a:lumMod val="75000"/>
                </a:schemeClr>
              </a:solidFill>
              <a:latin typeface="+mj-lt"/>
              <a:cs typeface="Arial"/>
            </a:endParaRPr>
          </a:p>
          <a:p>
            <a:pPr indent="-182880" defTabSz="914400" eaLnBrk="0" fontAlgn="base" hangingPunct="0">
              <a:lnSpc>
                <a:spcPct val="100000"/>
              </a:lnSpc>
              <a:spcBef>
                <a:spcPts val="600"/>
              </a:spcBef>
              <a:spcAft>
                <a:spcPct val="0"/>
              </a:spcAft>
              <a:defRPr/>
            </a:pPr>
            <a:r>
              <a:rPr lang="en-US" sz="1800" dirty="0">
                <a:solidFill>
                  <a:schemeClr val="accent1">
                    <a:lumMod val="75000"/>
                  </a:schemeClr>
                </a:solidFill>
                <a:latin typeface="+mj-lt"/>
                <a:cs typeface="Arial"/>
                <a:hlinkClick r:id="rId3">
                  <a:extLst>
                    <a:ext uri="{A12FA001-AC4F-418D-AE19-62706E023703}">
                      <ahyp:hlinkClr xmlns:ahyp="http://schemas.microsoft.com/office/drawing/2018/hyperlinkcolor" val="tx"/>
                    </a:ext>
                  </a:extLst>
                </a:hlinkClick>
              </a:rPr>
              <a:t>Instructions for How to Order and Provide CART Services</a:t>
            </a:r>
            <a:endParaRPr lang="en-US" sz="1800" dirty="0">
              <a:solidFill>
                <a:schemeClr val="accent1">
                  <a:lumMod val="75000"/>
                </a:schemeClr>
              </a:solidFill>
              <a:latin typeface="+mj-lt"/>
              <a:cs typeface="Arial"/>
            </a:endParaRPr>
          </a:p>
          <a:p>
            <a:pPr indent="-182880" defTabSz="914400" eaLnBrk="0" fontAlgn="base" hangingPunct="0">
              <a:lnSpc>
                <a:spcPct val="100000"/>
              </a:lnSpc>
              <a:spcBef>
                <a:spcPts val="600"/>
              </a:spcBef>
              <a:spcAft>
                <a:spcPct val="0"/>
              </a:spcAft>
              <a:defRPr/>
            </a:pPr>
            <a:r>
              <a:rPr lang="en-US" sz="1800" dirty="0">
                <a:solidFill>
                  <a:schemeClr val="accent1">
                    <a:lumMod val="75000"/>
                  </a:schemeClr>
                </a:solidFill>
                <a:latin typeface="+mj-lt"/>
                <a:cs typeface="Arial"/>
                <a:hlinkClick r:id="rId3">
                  <a:extLst>
                    <a:ext uri="{A12FA001-AC4F-418D-AE19-62706E023703}">
                      <ahyp:hlinkClr xmlns:ahyp="http://schemas.microsoft.com/office/drawing/2018/hyperlinkcolor" val="tx"/>
                    </a:ext>
                  </a:extLst>
                </a:hlinkClick>
              </a:rPr>
              <a:t>What to Do When You Need An Interpreter to Join A Virtual Class</a:t>
            </a:r>
            <a:endParaRPr lang="en-US" sz="1800" dirty="0">
              <a:solidFill>
                <a:schemeClr val="accent1">
                  <a:lumMod val="75000"/>
                </a:schemeClr>
              </a:solidFill>
              <a:latin typeface="+mj-lt"/>
              <a:cs typeface="Arial"/>
            </a:endParaRPr>
          </a:p>
          <a:p>
            <a:pPr marL="0" indent="0" defTabSz="914400" eaLnBrk="0" fontAlgn="base" hangingPunct="0">
              <a:lnSpc>
                <a:spcPct val="100000"/>
              </a:lnSpc>
              <a:spcBef>
                <a:spcPts val="0"/>
              </a:spcBef>
              <a:spcAft>
                <a:spcPct val="0"/>
              </a:spcAft>
              <a:buNone/>
              <a:defRPr/>
            </a:pPr>
            <a:endParaRPr lang="en-US" sz="1000" dirty="0">
              <a:solidFill>
                <a:srgbClr val="000000"/>
              </a:solidFill>
              <a:latin typeface="+mj-lt"/>
              <a:cs typeface="Arial"/>
            </a:endParaRPr>
          </a:p>
          <a:p>
            <a:pPr marL="0" indent="0" defTabSz="914400" eaLnBrk="0" fontAlgn="base" hangingPunct="0">
              <a:lnSpc>
                <a:spcPct val="100000"/>
              </a:lnSpc>
              <a:spcBef>
                <a:spcPts val="0"/>
              </a:spcBef>
              <a:spcAft>
                <a:spcPct val="0"/>
              </a:spcAft>
              <a:buNone/>
              <a:defRPr/>
            </a:pPr>
            <a:endParaRPr lang="en-US" sz="1000" dirty="0">
              <a:solidFill>
                <a:srgbClr val="000000"/>
              </a:solidFill>
              <a:latin typeface="+mj-lt"/>
              <a:cs typeface="Arial"/>
            </a:endParaRPr>
          </a:p>
          <a:p>
            <a:pPr marL="0" indent="0" defTabSz="914400" eaLnBrk="0" fontAlgn="base" hangingPunct="0">
              <a:lnSpc>
                <a:spcPct val="100000"/>
              </a:lnSpc>
              <a:spcBef>
                <a:spcPts val="0"/>
              </a:spcBef>
              <a:spcAft>
                <a:spcPct val="0"/>
              </a:spcAft>
              <a:buNone/>
              <a:defRPr/>
            </a:pPr>
            <a:endParaRPr lang="en-US" sz="1000" dirty="0">
              <a:solidFill>
                <a:srgbClr val="000000"/>
              </a:solidFill>
              <a:latin typeface="+mj-lt"/>
              <a:cs typeface="Arial"/>
            </a:endParaRPr>
          </a:p>
          <a:p>
            <a:pPr marL="0" indent="0" defTabSz="914400" eaLnBrk="0" fontAlgn="base" hangingPunct="0">
              <a:lnSpc>
                <a:spcPct val="100000"/>
              </a:lnSpc>
              <a:spcBef>
                <a:spcPts val="0"/>
              </a:spcBef>
              <a:spcAft>
                <a:spcPct val="0"/>
              </a:spcAft>
              <a:buNone/>
              <a:defRPr/>
            </a:pPr>
            <a:endParaRPr lang="en-US" sz="1000" dirty="0">
              <a:solidFill>
                <a:srgbClr val="000000"/>
              </a:solidFill>
              <a:latin typeface="+mj-lt"/>
              <a:cs typeface="Arial"/>
            </a:endParaRPr>
          </a:p>
          <a:p>
            <a:pPr marL="0" indent="0" defTabSz="914400" eaLnBrk="0" fontAlgn="base" hangingPunct="0">
              <a:lnSpc>
                <a:spcPct val="100000"/>
              </a:lnSpc>
              <a:spcBef>
                <a:spcPts val="0"/>
              </a:spcBef>
              <a:spcAft>
                <a:spcPct val="0"/>
              </a:spcAft>
              <a:buNone/>
              <a:defRPr/>
            </a:pPr>
            <a:endParaRPr lang="en-US" sz="1000" dirty="0">
              <a:solidFill>
                <a:srgbClr val="000000"/>
              </a:solidFill>
              <a:latin typeface="+mj-lt"/>
              <a:cs typeface="Arial"/>
            </a:endParaRPr>
          </a:p>
          <a:p>
            <a:pPr marL="0" indent="0" defTabSz="914400" eaLnBrk="0" fontAlgn="base" hangingPunct="0">
              <a:lnSpc>
                <a:spcPct val="100000"/>
              </a:lnSpc>
              <a:spcBef>
                <a:spcPts val="0"/>
              </a:spcBef>
              <a:spcAft>
                <a:spcPct val="0"/>
              </a:spcAft>
              <a:buNone/>
              <a:defRPr/>
            </a:pPr>
            <a:endParaRPr lang="en-US" sz="1000" dirty="0">
              <a:solidFill>
                <a:srgbClr val="000000"/>
              </a:solidFill>
              <a:latin typeface="+mj-lt"/>
              <a:cs typeface="Arial"/>
            </a:endParaRPr>
          </a:p>
          <a:p>
            <a:pPr marL="0" indent="0" defTabSz="914400" eaLnBrk="0" fontAlgn="base" hangingPunct="0">
              <a:lnSpc>
                <a:spcPct val="100000"/>
              </a:lnSpc>
              <a:spcBef>
                <a:spcPts val="0"/>
              </a:spcBef>
              <a:spcAft>
                <a:spcPct val="0"/>
              </a:spcAft>
              <a:buNone/>
              <a:defRPr/>
            </a:pPr>
            <a:endParaRPr lang="en-US" sz="1000" dirty="0">
              <a:solidFill>
                <a:srgbClr val="000000"/>
              </a:solidFill>
              <a:latin typeface="+mj-lt"/>
              <a:cs typeface="Arial"/>
            </a:endParaRPr>
          </a:p>
          <a:p>
            <a:pPr marL="0" indent="0" defTabSz="914400" eaLnBrk="0" fontAlgn="base" hangingPunct="0">
              <a:lnSpc>
                <a:spcPct val="100000"/>
              </a:lnSpc>
              <a:spcBef>
                <a:spcPts val="0"/>
              </a:spcBef>
              <a:spcAft>
                <a:spcPct val="0"/>
              </a:spcAft>
              <a:buNone/>
              <a:defRPr/>
            </a:pPr>
            <a:endParaRPr lang="en-US" sz="1000" dirty="0">
              <a:solidFill>
                <a:srgbClr val="000000"/>
              </a:solidFill>
              <a:latin typeface="+mj-lt"/>
              <a:cs typeface="Arial"/>
            </a:endParaRPr>
          </a:p>
          <a:p>
            <a:pPr marL="0" indent="0" defTabSz="914400" eaLnBrk="0" fontAlgn="base" hangingPunct="0">
              <a:lnSpc>
                <a:spcPct val="100000"/>
              </a:lnSpc>
              <a:spcBef>
                <a:spcPts val="0"/>
              </a:spcBef>
              <a:spcAft>
                <a:spcPct val="0"/>
              </a:spcAft>
              <a:buNone/>
              <a:defRPr/>
            </a:pPr>
            <a:endParaRPr lang="en-US" sz="1000" dirty="0">
              <a:solidFill>
                <a:srgbClr val="000000"/>
              </a:solidFill>
              <a:latin typeface="+mj-lt"/>
              <a:cs typeface="Arial"/>
            </a:endParaRPr>
          </a:p>
          <a:p>
            <a:pPr marL="0" indent="0" defTabSz="914400" eaLnBrk="0" fontAlgn="base" hangingPunct="0">
              <a:lnSpc>
                <a:spcPct val="100000"/>
              </a:lnSpc>
              <a:spcBef>
                <a:spcPts val="0"/>
              </a:spcBef>
              <a:spcAft>
                <a:spcPct val="0"/>
              </a:spcAft>
              <a:buNone/>
              <a:defRPr/>
            </a:pPr>
            <a:endParaRPr lang="en-US" sz="1000" dirty="0">
              <a:solidFill>
                <a:srgbClr val="000000"/>
              </a:solidFill>
              <a:latin typeface="+mj-lt"/>
              <a:cs typeface="Arial"/>
            </a:endParaRPr>
          </a:p>
          <a:p>
            <a:pPr marL="0" indent="0" defTabSz="914400" eaLnBrk="0" fontAlgn="base" hangingPunct="0">
              <a:lnSpc>
                <a:spcPct val="100000"/>
              </a:lnSpc>
              <a:spcBef>
                <a:spcPts val="0"/>
              </a:spcBef>
              <a:spcAft>
                <a:spcPct val="0"/>
              </a:spcAft>
              <a:buNone/>
              <a:defRPr/>
            </a:pPr>
            <a:endParaRPr lang="en-US" sz="1000" dirty="0">
              <a:solidFill>
                <a:srgbClr val="000000"/>
              </a:solidFill>
              <a:latin typeface="+mj-lt"/>
              <a:cs typeface="Arial"/>
            </a:endParaRPr>
          </a:p>
          <a:p>
            <a:pPr marL="0" indent="0" defTabSz="914400" eaLnBrk="0" fontAlgn="base" hangingPunct="0">
              <a:lnSpc>
                <a:spcPct val="100000"/>
              </a:lnSpc>
              <a:spcBef>
                <a:spcPts val="0"/>
              </a:spcBef>
              <a:spcAft>
                <a:spcPct val="0"/>
              </a:spcAft>
              <a:buNone/>
              <a:defRPr/>
            </a:pPr>
            <a:endParaRPr lang="en-US" sz="1000" dirty="0">
              <a:solidFill>
                <a:srgbClr val="000000"/>
              </a:solidFill>
              <a:latin typeface="+mj-lt"/>
              <a:cs typeface="Arial"/>
            </a:endParaRPr>
          </a:p>
          <a:p>
            <a:pPr marL="0" indent="0" defTabSz="914400" eaLnBrk="0" fontAlgn="base" hangingPunct="0">
              <a:lnSpc>
                <a:spcPct val="100000"/>
              </a:lnSpc>
              <a:spcBef>
                <a:spcPts val="0"/>
              </a:spcBef>
              <a:spcAft>
                <a:spcPct val="0"/>
              </a:spcAft>
              <a:buNone/>
              <a:defRPr/>
            </a:pPr>
            <a:endParaRPr lang="en-US" sz="1000" dirty="0">
              <a:solidFill>
                <a:srgbClr val="000000"/>
              </a:solidFill>
              <a:latin typeface="+mj-lt"/>
              <a:cs typeface="Arial"/>
            </a:endParaRPr>
          </a:p>
          <a:p>
            <a:pPr marL="0" indent="0" defTabSz="914400" eaLnBrk="0" fontAlgn="base" hangingPunct="0">
              <a:lnSpc>
                <a:spcPct val="100000"/>
              </a:lnSpc>
              <a:spcBef>
                <a:spcPts val="0"/>
              </a:spcBef>
              <a:spcAft>
                <a:spcPct val="0"/>
              </a:spcAft>
              <a:buNone/>
              <a:defRPr/>
            </a:pPr>
            <a:endParaRPr lang="en-US" sz="1000" dirty="0">
              <a:solidFill>
                <a:srgbClr val="000000"/>
              </a:solidFill>
              <a:latin typeface="+mj-lt"/>
              <a:cs typeface="Arial"/>
            </a:endParaRPr>
          </a:p>
          <a:p>
            <a:pPr marL="0" indent="0" defTabSz="914400" eaLnBrk="0" fontAlgn="base" hangingPunct="0">
              <a:spcBef>
                <a:spcPts val="600"/>
              </a:spcBef>
              <a:spcAft>
                <a:spcPct val="0"/>
              </a:spcAft>
              <a:buNone/>
              <a:defRPr/>
            </a:pPr>
            <a:r>
              <a:rPr lang="en-US" sz="1800" dirty="0">
                <a:solidFill>
                  <a:srgbClr val="000000"/>
                </a:solidFill>
                <a:latin typeface="+mj-lt"/>
                <a:cs typeface="Arial"/>
              </a:rPr>
              <a:t>------------------------------------------------------------</a:t>
            </a:r>
          </a:p>
          <a:p>
            <a:pPr marL="0" indent="0" defTabSz="914400" eaLnBrk="0" fontAlgn="base" hangingPunct="0">
              <a:spcBef>
                <a:spcPct val="0"/>
              </a:spcBef>
              <a:spcAft>
                <a:spcPct val="0"/>
              </a:spcAft>
              <a:buNone/>
              <a:defRPr/>
            </a:pPr>
            <a:r>
              <a:rPr lang="en-US" sz="1800" b="1" dirty="0">
                <a:solidFill>
                  <a:schemeClr val="tx2">
                    <a:lumMod val="75000"/>
                  </a:schemeClr>
                </a:solidFill>
                <a:latin typeface="+mj-lt"/>
                <a:cs typeface="Arial" panose="020B0604020202020204" pitchFamily="34" charset="0"/>
              </a:rPr>
              <a:t>Local Medical Center Equity, Inclusion and Diversity Consultants</a:t>
            </a:r>
          </a:p>
          <a:p>
            <a:pPr marL="0" indent="0">
              <a:buNone/>
            </a:pPr>
            <a:r>
              <a:rPr lang="en-US" sz="1800" dirty="0">
                <a:latin typeface="+mj-lt"/>
                <a:hlinkClick r:id="rId4"/>
              </a:rPr>
              <a:t>Riv-EID@kp.org</a:t>
            </a:r>
            <a:endParaRPr lang="en-US" sz="1800" dirty="0">
              <a:latin typeface="+mj-lt"/>
            </a:endParaRPr>
          </a:p>
          <a:p>
            <a:pPr marL="0" indent="0">
              <a:buNone/>
            </a:pPr>
            <a:endParaRPr lang="en-US" sz="1800" dirty="0">
              <a:latin typeface="+mj-lt"/>
            </a:endParaRPr>
          </a:p>
        </p:txBody>
      </p:sp>
      <p:sp>
        <p:nvSpPr>
          <p:cNvPr id="2" name="Slide Number Placeholder 3">
            <a:extLst>
              <a:ext uri="{FF2B5EF4-FFF2-40B4-BE49-F238E27FC236}">
                <a16:creationId xmlns:a16="http://schemas.microsoft.com/office/drawing/2014/main" id="{F59BDE71-7BFE-95AC-0CBA-6EF916D83713}"/>
              </a:ext>
            </a:extLst>
          </p:cNvPr>
          <p:cNvSpPr>
            <a:spLocks noGrp="1"/>
          </p:cNvSpPr>
          <p:nvPr>
            <p:ph type="sldNum" sz="quarter" idx="4"/>
          </p:nvPr>
        </p:nvSpPr>
        <p:spPr>
          <a:xfrm>
            <a:off x="327949" y="6381474"/>
            <a:ext cx="8119212" cy="365125"/>
          </a:xfrm>
        </p:spPr>
        <p:txBody>
          <a:bodyPr/>
          <a:lstStyle/>
          <a:p>
            <a:fld id="{8C8B385D-DF67-E241-B0BF-76B80A8E743B}" type="slidenum">
              <a:rPr lang="en-US" smtClean="0">
                <a:latin typeface="+mj-lt"/>
              </a:rPr>
              <a:pPr/>
              <a:t>21</a:t>
            </a:fld>
            <a:endParaRPr lang="en-US">
              <a:latin typeface="+mj-lt"/>
            </a:endParaRP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42984-BB1B-E055-65A9-30565CAF0039}"/>
              </a:ext>
            </a:extLst>
          </p:cNvPr>
          <p:cNvSpPr>
            <a:spLocks noGrp="1"/>
          </p:cNvSpPr>
          <p:nvPr>
            <p:ph type="title"/>
          </p:nvPr>
        </p:nvSpPr>
        <p:spPr>
          <a:xfrm>
            <a:off x="327950" y="351726"/>
            <a:ext cx="9387086" cy="1004887"/>
          </a:xfrm>
        </p:spPr>
        <p:txBody>
          <a:bodyPr/>
          <a:lstStyle/>
          <a:p>
            <a:r>
              <a:rPr kumimoji="0" lang="en-US" sz="2599" b="1" i="0" u="none" strike="noStrike" kern="1200" cap="none" spc="0" normalizeH="0" baseline="0" noProof="0">
                <a:ln>
                  <a:noFill/>
                </a:ln>
                <a:solidFill>
                  <a:srgbClr val="003B71"/>
                </a:solidFill>
                <a:effectLst/>
                <a:uLnTx/>
                <a:uFillTx/>
                <a:latin typeface="Arial" panose="020B0604020202020204"/>
                <a:ea typeface="+mj-ea"/>
                <a:cs typeface="+mj-cs"/>
              </a:rPr>
              <a:t>Communication</a:t>
            </a:r>
            <a:r>
              <a:rPr kumimoji="0" lang="en-US" sz="2699" b="1" i="0" u="none" strike="noStrike" kern="1200" cap="none" spc="0" normalizeH="0" baseline="0" noProof="0">
                <a:ln>
                  <a:noFill/>
                </a:ln>
                <a:solidFill>
                  <a:srgbClr val="003B71"/>
                </a:solidFill>
                <a:effectLst/>
                <a:uLnTx/>
                <a:uFillTx/>
                <a:latin typeface="Arial" panose="020B0604020202020204"/>
                <a:ea typeface="+mj-ea"/>
                <a:cs typeface="+mj-cs"/>
              </a:rPr>
              <a:t> Policies</a:t>
            </a:r>
            <a:endParaRPr lang="en-US" sz="2400" b="1"/>
          </a:p>
        </p:txBody>
      </p:sp>
      <p:sp>
        <p:nvSpPr>
          <p:cNvPr id="2" name="Slide Number Placeholder 3">
            <a:extLst>
              <a:ext uri="{FF2B5EF4-FFF2-40B4-BE49-F238E27FC236}">
                <a16:creationId xmlns:a16="http://schemas.microsoft.com/office/drawing/2014/main" id="{BF53C36B-0A3B-598D-8E15-56BD24A2F550}"/>
              </a:ext>
            </a:extLst>
          </p:cNvPr>
          <p:cNvSpPr>
            <a:spLocks noGrp="1"/>
          </p:cNvSpPr>
          <p:nvPr>
            <p:ph type="sldNum" sz="quarter" idx="4"/>
          </p:nvPr>
        </p:nvSpPr>
        <p:spPr>
          <a:xfrm>
            <a:off x="327949" y="6381474"/>
            <a:ext cx="8119212" cy="365125"/>
          </a:xfrm>
        </p:spPr>
        <p:txBody>
          <a:bodyPr/>
          <a:lstStyle/>
          <a:p>
            <a:pPr marL="0" marR="0" lvl="0" indent="0" algn="l" defTabSz="767951" rtl="0" eaLnBrk="1" fontAlgn="auto" latinLnBrk="0" hangingPunct="1">
              <a:lnSpc>
                <a:spcPct val="100000"/>
              </a:lnSpc>
              <a:spcBef>
                <a:spcPts val="0"/>
              </a:spcBef>
              <a:spcAft>
                <a:spcPts val="0"/>
              </a:spcAft>
              <a:buClrTx/>
              <a:buSzTx/>
              <a:buFontTx/>
              <a:buNone/>
              <a:tabLst/>
              <a:defRPr/>
            </a:pPr>
            <a:fld id="{8C8B385D-DF67-E241-B0BF-76B80A8E743B}" type="slidenum">
              <a:rPr kumimoji="0" lang="en-US" sz="751"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767951" rtl="0" eaLnBrk="1" fontAlgn="auto" latinLnBrk="0" hangingPunct="1">
                <a:lnSpc>
                  <a:spcPct val="100000"/>
                </a:lnSpc>
                <a:spcBef>
                  <a:spcPts val="0"/>
                </a:spcBef>
                <a:spcAft>
                  <a:spcPts val="0"/>
                </a:spcAft>
                <a:buClrTx/>
                <a:buSzTx/>
                <a:buFontTx/>
                <a:buNone/>
                <a:tabLst/>
                <a:defRPr/>
              </a:pPr>
              <a:t>22</a:t>
            </a:fld>
            <a:endParaRPr kumimoji="0" lang="en-US" sz="751"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61C67FEF-B742-372C-490F-2D3C06E55D47}"/>
              </a:ext>
            </a:extLst>
          </p:cNvPr>
          <p:cNvPicPr>
            <a:picLocks noChangeAspect="1"/>
          </p:cNvPicPr>
          <p:nvPr/>
        </p:nvPicPr>
        <p:blipFill>
          <a:blip r:embed="rId3"/>
          <a:stretch>
            <a:fillRect/>
          </a:stretch>
        </p:blipFill>
        <p:spPr>
          <a:xfrm>
            <a:off x="6042290" y="1232265"/>
            <a:ext cx="5668978" cy="3603678"/>
          </a:xfrm>
          <a:prstGeom prst="rect">
            <a:avLst/>
          </a:prstGeom>
          <a:ln>
            <a:solidFill>
              <a:schemeClr val="accent1"/>
            </a:solid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2370347-8AEC-8681-1B71-807187BF59B7}"/>
              </a:ext>
            </a:extLst>
          </p:cNvPr>
          <p:cNvSpPr txBox="1"/>
          <p:nvPr/>
        </p:nvSpPr>
        <p:spPr>
          <a:xfrm>
            <a:off x="7618329" y="5193210"/>
            <a:ext cx="3475940" cy="830997"/>
          </a:xfrm>
          <a:prstGeom prst="rect">
            <a:avLst/>
          </a:prstGeom>
          <a:noFill/>
        </p:spPr>
        <p:txBody>
          <a:bodyPr wrap="square">
            <a:spAutoFit/>
          </a:bodyPr>
          <a:lstStyle/>
          <a:p>
            <a:pPr defTabSz="914263"/>
            <a:r>
              <a:rPr lang="en-US" sz="1200">
                <a:solidFill>
                  <a:srgbClr val="000000"/>
                </a:solidFill>
                <a:latin typeface="Arial" panose="020B0604020202020204"/>
                <a:hlinkClick r:id="rId4"/>
              </a:rPr>
              <a:t>https://healthy.kaiserpermanente.org/southern-california/language-assistance/nondiscrimination-notice</a:t>
            </a:r>
            <a:endParaRPr lang="en-US" sz="1200">
              <a:solidFill>
                <a:srgbClr val="000000"/>
              </a:solidFill>
              <a:latin typeface="Arial" panose="020B0604020202020204"/>
            </a:endParaRPr>
          </a:p>
          <a:p>
            <a:pPr defTabSz="914263"/>
            <a:endParaRPr lang="en-US" sz="1200">
              <a:solidFill>
                <a:srgbClr val="000000"/>
              </a:solidFill>
              <a:latin typeface="Arial" panose="020B0604020202020204"/>
            </a:endParaRPr>
          </a:p>
        </p:txBody>
      </p:sp>
      <p:sp>
        <p:nvSpPr>
          <p:cNvPr id="9" name="TextBox 8">
            <a:extLst>
              <a:ext uri="{FF2B5EF4-FFF2-40B4-BE49-F238E27FC236}">
                <a16:creationId xmlns:a16="http://schemas.microsoft.com/office/drawing/2014/main" id="{DEE05F4B-557B-744E-2D33-58ABFE4A6AD2}"/>
              </a:ext>
            </a:extLst>
          </p:cNvPr>
          <p:cNvSpPr txBox="1"/>
          <p:nvPr/>
        </p:nvSpPr>
        <p:spPr>
          <a:xfrm>
            <a:off x="327949" y="1843241"/>
            <a:ext cx="6094140" cy="338554"/>
          </a:xfrm>
          <a:prstGeom prst="rect">
            <a:avLst/>
          </a:prstGeom>
          <a:noFill/>
        </p:spPr>
        <p:txBody>
          <a:bodyPr wrap="square">
            <a:spAutoFit/>
          </a:bodyPr>
          <a:lstStyle/>
          <a:p>
            <a:pPr indent="-182880" defTabSz="914400" eaLnBrk="0" fontAlgn="base" hangingPunct="0">
              <a:lnSpc>
                <a:spcPct val="100000"/>
              </a:lnSpc>
              <a:spcBef>
                <a:spcPts val="600"/>
              </a:spcBef>
              <a:spcAft>
                <a:spcPct val="0"/>
              </a:spcAft>
              <a:defRPr/>
            </a:pPr>
            <a:r>
              <a:rPr lang="en-US" sz="1600" u="sng" dirty="0">
                <a:solidFill>
                  <a:schemeClr val="accent1">
                    <a:lumMod val="75000"/>
                  </a:schemeClr>
                </a:solidFill>
                <a:latin typeface="+mj-lt"/>
                <a:cs typeface="Arial"/>
                <a:hlinkClick r:id="rId5">
                  <a:extLst>
                    <a:ext uri="{A12FA001-AC4F-418D-AE19-62706E023703}">
                      <ahyp:hlinkClr xmlns:ahyp="http://schemas.microsoft.com/office/drawing/2018/hyperlinkcolor" val="tx"/>
                    </a:ext>
                  </a:extLst>
                </a:hlinkClick>
              </a:rPr>
              <a:t>Equal Access to Healthcare through Effective Communication </a:t>
            </a:r>
            <a:endParaRPr lang="en-US" sz="1600" u="sng" dirty="0">
              <a:solidFill>
                <a:schemeClr val="accent1">
                  <a:lumMod val="75000"/>
                </a:schemeClr>
              </a:solidFill>
              <a:latin typeface="+mj-lt"/>
              <a:cs typeface="Arial"/>
            </a:endParaRPr>
          </a:p>
        </p:txBody>
      </p:sp>
    </p:spTree>
    <p:extLst>
      <p:ext uri="{BB962C8B-B14F-4D97-AF65-F5344CB8AC3E}">
        <p14:creationId xmlns:p14="http://schemas.microsoft.com/office/powerpoint/2010/main" val="2574348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8DB19A4-DDB7-AF6B-AE28-D059B133A0DB}"/>
              </a:ext>
            </a:extLst>
          </p:cNvPr>
          <p:cNvSpPr>
            <a:spLocks noGrp="1"/>
          </p:cNvSpPr>
          <p:nvPr>
            <p:ph type="sldNum" sz="quarter" idx="10"/>
          </p:nvPr>
        </p:nvSpPr>
        <p:spPr/>
        <p:txBody>
          <a:bodyPr/>
          <a:lstStyle/>
          <a:p>
            <a:fld id="{8C8B385D-DF67-E241-B0BF-76B80A8E743B}" type="slidenum">
              <a:rPr lang="en-US" smtClean="0"/>
              <a:pPr/>
              <a:t>23</a:t>
            </a:fld>
            <a:r>
              <a:rPr lang="en-US"/>
              <a:t>  |   Copyright © 2020 Kaiser Foundation Health Plan, Inc.</a:t>
            </a:r>
          </a:p>
        </p:txBody>
      </p:sp>
      <p:sp>
        <p:nvSpPr>
          <p:cNvPr id="9" name="Title 1">
            <a:extLst>
              <a:ext uri="{FF2B5EF4-FFF2-40B4-BE49-F238E27FC236}">
                <a16:creationId xmlns:a16="http://schemas.microsoft.com/office/drawing/2014/main" id="{B008534E-ED31-5B6A-BE92-DE44BC275177}"/>
              </a:ext>
            </a:extLst>
          </p:cNvPr>
          <p:cNvSpPr>
            <a:spLocks noGrp="1"/>
          </p:cNvSpPr>
          <p:nvPr>
            <p:ph type="title"/>
          </p:nvPr>
        </p:nvSpPr>
        <p:spPr>
          <a:xfrm>
            <a:off x="838200" y="2928938"/>
            <a:ext cx="8682038" cy="722312"/>
          </a:xfrm>
        </p:spPr>
        <p:txBody>
          <a:bodyPr/>
          <a:lstStyle/>
          <a:p>
            <a:r>
              <a:rPr lang="en-US" sz="2400"/>
              <a:t>Manager Resources</a:t>
            </a:r>
          </a:p>
        </p:txBody>
      </p:sp>
    </p:spTree>
    <p:extLst>
      <p:ext uri="{BB962C8B-B14F-4D97-AF65-F5344CB8AC3E}">
        <p14:creationId xmlns:p14="http://schemas.microsoft.com/office/powerpoint/2010/main" val="3740668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3">
            <a:extLst>
              <a:ext uri="{FF2B5EF4-FFF2-40B4-BE49-F238E27FC236}">
                <a16:creationId xmlns:a16="http://schemas.microsoft.com/office/drawing/2014/main" id="{8F5F08A1-D9F5-4690-BDFF-33D02EA198A0}"/>
              </a:ext>
            </a:extLst>
          </p:cNvPr>
          <p:cNvSpPr>
            <a:spLocks noGrp="1" noChangeArrowheads="1"/>
          </p:cNvSpPr>
          <p:nvPr>
            <p:ph type="body" sz="quarter" idx="14"/>
          </p:nvPr>
        </p:nvSpPr>
        <p:spPr/>
        <p:txBody>
          <a:bodyPr/>
          <a:lstStyle/>
          <a:p>
            <a:pPr marL="0" indent="0">
              <a:spcBef>
                <a:spcPts val="0"/>
              </a:spcBef>
              <a:spcAft>
                <a:spcPts val="0"/>
              </a:spcAft>
              <a:buNone/>
              <a:tabLst>
                <a:tab pos="3131820" algn="l"/>
              </a:tabLst>
              <a:defRPr/>
            </a:pPr>
            <a:endParaRPr lang="en-US" sz="1800">
              <a:latin typeface="+mj-lt"/>
              <a:ea typeface="Times New Roman" panose="02020603050405020304" pitchFamily="18" charset="0"/>
            </a:endParaRPr>
          </a:p>
          <a:p>
            <a:pPr eaLnBrk="1" hangingPunct="1">
              <a:buFont typeface="Wingdings" panose="05000000000000000000" pitchFamily="2" charset="2"/>
              <a:buNone/>
              <a:defRPr/>
            </a:pPr>
            <a:endParaRPr lang="en-US">
              <a:latin typeface="+mj-lt"/>
            </a:endParaRPr>
          </a:p>
        </p:txBody>
      </p:sp>
      <p:sp>
        <p:nvSpPr>
          <p:cNvPr id="58373" name="Rectangle 2">
            <a:extLst>
              <a:ext uri="{FF2B5EF4-FFF2-40B4-BE49-F238E27FC236}">
                <a16:creationId xmlns:a16="http://schemas.microsoft.com/office/drawing/2014/main" id="{B81492DA-0875-48DA-B508-D9FBC02EA962}"/>
              </a:ext>
            </a:extLst>
          </p:cNvPr>
          <p:cNvSpPr>
            <a:spLocks noGrp="1" noChangeArrowheads="1"/>
          </p:cNvSpPr>
          <p:nvPr>
            <p:ph type="title"/>
          </p:nvPr>
        </p:nvSpPr>
        <p:spPr>
          <a:xfrm>
            <a:off x="327950" y="315251"/>
            <a:ext cx="9206612" cy="578382"/>
          </a:xfrm>
        </p:spPr>
        <p:txBody>
          <a:bodyPr/>
          <a:lstStyle/>
          <a:p>
            <a:pPr eaLnBrk="1" hangingPunct="1"/>
            <a:r>
              <a:rPr lang="en-US" altLang="en-US" sz="2400" b="1"/>
              <a:t>Resources for Managers</a:t>
            </a:r>
          </a:p>
        </p:txBody>
      </p:sp>
      <p:sp>
        <p:nvSpPr>
          <p:cNvPr id="2" name="Slide Number Placeholder 3">
            <a:extLst>
              <a:ext uri="{FF2B5EF4-FFF2-40B4-BE49-F238E27FC236}">
                <a16:creationId xmlns:a16="http://schemas.microsoft.com/office/drawing/2014/main" id="{F59BDE71-7BFE-95AC-0CBA-6EF916D83713}"/>
              </a:ext>
            </a:extLst>
          </p:cNvPr>
          <p:cNvSpPr>
            <a:spLocks noGrp="1"/>
          </p:cNvSpPr>
          <p:nvPr>
            <p:ph type="sldNum" sz="quarter" idx="4"/>
          </p:nvPr>
        </p:nvSpPr>
        <p:spPr>
          <a:xfrm>
            <a:off x="327949" y="6381474"/>
            <a:ext cx="8119212" cy="365125"/>
          </a:xfrm>
        </p:spPr>
        <p:txBody>
          <a:bodyPr/>
          <a:lstStyle/>
          <a:p>
            <a:pPr marL="0" marR="0" lvl="0" indent="0" algn="l" defTabSz="767951" rtl="0" eaLnBrk="1" fontAlgn="auto" latinLnBrk="0" hangingPunct="1">
              <a:lnSpc>
                <a:spcPct val="100000"/>
              </a:lnSpc>
              <a:spcBef>
                <a:spcPts val="0"/>
              </a:spcBef>
              <a:spcAft>
                <a:spcPts val="0"/>
              </a:spcAft>
              <a:buClrTx/>
              <a:buSzTx/>
              <a:buFontTx/>
              <a:buNone/>
              <a:tabLst/>
              <a:defRPr/>
            </a:pPr>
            <a:fld id="{8C8B385D-DF67-E241-B0BF-76B80A8E743B}" type="slidenum">
              <a:rPr kumimoji="0" lang="en-US" sz="751"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767951" rtl="0" eaLnBrk="1" fontAlgn="auto" latinLnBrk="0" hangingPunct="1">
                <a:lnSpc>
                  <a:spcPct val="100000"/>
                </a:lnSpc>
                <a:spcBef>
                  <a:spcPts val="0"/>
                </a:spcBef>
                <a:spcAft>
                  <a:spcPts val="0"/>
                </a:spcAft>
                <a:buClrTx/>
                <a:buSzTx/>
                <a:buFontTx/>
                <a:buNone/>
                <a:tabLst/>
                <a:defRPr/>
              </a:pPr>
              <a:t>24</a:t>
            </a:fld>
            <a:endParaRPr kumimoji="0" lang="en-US" sz="751"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Content Placeholder 3">
            <a:extLst>
              <a:ext uri="{FF2B5EF4-FFF2-40B4-BE49-F238E27FC236}">
                <a16:creationId xmlns:a16="http://schemas.microsoft.com/office/drawing/2014/main" id="{C73534DA-3A40-B21C-6612-AFB8820DA79B}"/>
              </a:ext>
            </a:extLst>
          </p:cNvPr>
          <p:cNvSpPr>
            <a:spLocks noGrp="1"/>
          </p:cNvSpPr>
          <p:nvPr>
            <p:ph sz="quarter" idx="19"/>
          </p:nvPr>
        </p:nvSpPr>
        <p:spPr>
          <a:xfrm>
            <a:off x="327950" y="933999"/>
            <a:ext cx="11327022" cy="5254149"/>
          </a:xfrm>
        </p:spPr>
        <p:txBody>
          <a:bodyPr/>
          <a:lstStyle/>
          <a:p>
            <a:pPr marL="0" indent="0" defTabSz="914400" eaLnBrk="0" fontAlgn="base" hangingPunct="0">
              <a:spcBef>
                <a:spcPct val="0"/>
              </a:spcBef>
              <a:spcAft>
                <a:spcPct val="0"/>
              </a:spcAft>
              <a:buNone/>
              <a:defRPr/>
            </a:pPr>
            <a:r>
              <a:rPr lang="en-US" b="1">
                <a:solidFill>
                  <a:schemeClr val="tx2">
                    <a:lumMod val="75000"/>
                  </a:schemeClr>
                </a:solidFill>
                <a:latin typeface="+mj-lt"/>
                <a:cs typeface="Arial"/>
              </a:rPr>
              <a:t>Tools and templates</a:t>
            </a:r>
            <a:r>
              <a:rPr lang="en-US" sz="1800" b="1">
                <a:solidFill>
                  <a:schemeClr val="tx2">
                    <a:lumMod val="75000"/>
                  </a:schemeClr>
                </a:solidFill>
                <a:latin typeface="+mj-lt"/>
                <a:cs typeface="Arial"/>
              </a:rPr>
              <a:t>:</a:t>
            </a:r>
            <a:endParaRPr lang="en-US" sz="1800" b="1">
              <a:solidFill>
                <a:srgbClr val="000000"/>
              </a:solidFill>
              <a:latin typeface="+mj-lt"/>
              <a:cs typeface="Arial"/>
            </a:endParaRPr>
          </a:p>
          <a:p>
            <a:pPr marL="0" indent="0" defTabSz="914400" eaLnBrk="0" fontAlgn="base" hangingPunct="0">
              <a:lnSpc>
                <a:spcPct val="100000"/>
              </a:lnSpc>
              <a:spcBef>
                <a:spcPct val="0"/>
              </a:spcBef>
              <a:spcAft>
                <a:spcPct val="0"/>
              </a:spcAft>
              <a:buNone/>
              <a:defRPr/>
            </a:pPr>
            <a:endParaRPr lang="en-US" sz="1000" b="1">
              <a:solidFill>
                <a:srgbClr val="000000"/>
              </a:solidFill>
              <a:latin typeface="+mj-lt"/>
              <a:cs typeface="Arial"/>
            </a:endParaRPr>
          </a:p>
          <a:p>
            <a:pPr defTabSz="914400" eaLnBrk="0" fontAlgn="base" hangingPunct="0">
              <a:lnSpc>
                <a:spcPct val="100000"/>
              </a:lnSpc>
              <a:spcBef>
                <a:spcPts val="600"/>
              </a:spcBef>
              <a:spcAft>
                <a:spcPct val="0"/>
              </a:spcAft>
              <a:defRPr/>
            </a:pPr>
            <a:r>
              <a:rPr lang="en-US" sz="1949">
                <a:solidFill>
                  <a:srgbClr val="000000"/>
                </a:solidFill>
                <a:latin typeface="+mj-lt"/>
                <a:cs typeface="Arial"/>
                <a:hlinkClick r:id="rId3"/>
              </a:rPr>
              <a:t>Printable Attestation Form</a:t>
            </a:r>
            <a:endParaRPr lang="en-US" sz="1949">
              <a:solidFill>
                <a:srgbClr val="000000"/>
              </a:solidFill>
              <a:latin typeface="+mj-lt"/>
              <a:cs typeface="Arial"/>
            </a:endParaRPr>
          </a:p>
          <a:p>
            <a:pPr lvl="1" defTabSz="914400" eaLnBrk="0" fontAlgn="base" hangingPunct="0">
              <a:lnSpc>
                <a:spcPct val="100000"/>
              </a:lnSpc>
              <a:spcBef>
                <a:spcPts val="600"/>
              </a:spcBef>
              <a:spcAft>
                <a:spcPct val="0"/>
              </a:spcAft>
              <a:defRPr/>
            </a:pPr>
            <a:r>
              <a:rPr lang="en-US" sz="1800" b="1">
                <a:solidFill>
                  <a:srgbClr val="FF0000"/>
                </a:solidFill>
                <a:latin typeface="+mj-lt"/>
                <a:cs typeface="Arial"/>
              </a:rPr>
              <a:t>Attestation Due on December 31, 2023</a:t>
            </a:r>
            <a:endParaRPr lang="en-US" sz="1949">
              <a:solidFill>
                <a:srgbClr val="000000"/>
              </a:solidFill>
              <a:latin typeface="+mj-lt"/>
              <a:cs typeface="Arial"/>
              <a:hlinkClick r:id="rId4"/>
            </a:endParaRPr>
          </a:p>
          <a:p>
            <a:pPr defTabSz="914400" eaLnBrk="0" fontAlgn="base" hangingPunct="0">
              <a:lnSpc>
                <a:spcPct val="100000"/>
              </a:lnSpc>
              <a:spcBef>
                <a:spcPts val="600"/>
              </a:spcBef>
              <a:spcAft>
                <a:spcPct val="0"/>
              </a:spcAft>
              <a:defRPr/>
            </a:pPr>
            <a:r>
              <a:rPr lang="en-US" sz="1949">
                <a:solidFill>
                  <a:srgbClr val="000000"/>
                </a:solidFill>
                <a:latin typeface="+mj-lt"/>
                <a:cs typeface="Arial"/>
                <a:hlinkClick r:id="rId4"/>
              </a:rPr>
              <a:t>Printable Attendance Sheet</a:t>
            </a:r>
            <a:endParaRPr lang="en-US" sz="1949">
              <a:solidFill>
                <a:srgbClr val="000000"/>
              </a:solidFill>
              <a:latin typeface="+mj-lt"/>
              <a:cs typeface="Arial"/>
            </a:endParaRPr>
          </a:p>
          <a:p>
            <a:pPr defTabSz="914400" eaLnBrk="0" fontAlgn="base" hangingPunct="0">
              <a:lnSpc>
                <a:spcPct val="100000"/>
              </a:lnSpc>
              <a:spcBef>
                <a:spcPts val="600"/>
              </a:spcBef>
              <a:spcAft>
                <a:spcPct val="0"/>
              </a:spcAft>
              <a:defRPr/>
            </a:pPr>
            <a:r>
              <a:rPr lang="en-US" sz="1949">
                <a:solidFill>
                  <a:srgbClr val="000000"/>
                </a:solidFill>
                <a:latin typeface="+mj-lt"/>
                <a:cs typeface="Arial"/>
                <a:hlinkClick r:id="rId5"/>
              </a:rPr>
              <a:t>How to Track Attendance for Virtual Meetings</a:t>
            </a:r>
            <a:endParaRPr lang="en-US" sz="1949">
              <a:solidFill>
                <a:srgbClr val="000000"/>
              </a:solidFill>
              <a:latin typeface="+mj-lt"/>
              <a:cs typeface="Arial"/>
            </a:endParaRPr>
          </a:p>
          <a:p>
            <a:pPr defTabSz="914400" eaLnBrk="0" fontAlgn="base" hangingPunct="0">
              <a:lnSpc>
                <a:spcPct val="100000"/>
              </a:lnSpc>
              <a:spcBef>
                <a:spcPts val="600"/>
              </a:spcBef>
              <a:spcAft>
                <a:spcPct val="0"/>
              </a:spcAft>
              <a:defRPr/>
            </a:pPr>
            <a:endParaRPr lang="en-US" sz="1949">
              <a:solidFill>
                <a:srgbClr val="000000"/>
              </a:solidFill>
              <a:latin typeface="+mj-lt"/>
              <a:cs typeface="Arial"/>
            </a:endParaRPr>
          </a:p>
          <a:p>
            <a:pPr lvl="1" defTabSz="914400" eaLnBrk="0" fontAlgn="base" hangingPunct="0">
              <a:lnSpc>
                <a:spcPct val="100000"/>
              </a:lnSpc>
              <a:spcBef>
                <a:spcPts val="600"/>
              </a:spcBef>
              <a:spcAft>
                <a:spcPct val="0"/>
              </a:spcAft>
              <a:defRPr/>
            </a:pPr>
            <a:endParaRPr lang="en-US" sz="1800">
              <a:solidFill>
                <a:srgbClr val="000000"/>
              </a:solidFill>
              <a:latin typeface="+mj-lt"/>
              <a:cs typeface="Arial"/>
            </a:endParaRPr>
          </a:p>
          <a:p>
            <a:pPr marL="257162" lvl="1" indent="0" defTabSz="914400" eaLnBrk="0" fontAlgn="base" hangingPunct="0">
              <a:lnSpc>
                <a:spcPct val="100000"/>
              </a:lnSpc>
              <a:spcBef>
                <a:spcPts val="600"/>
              </a:spcBef>
              <a:spcAft>
                <a:spcPct val="0"/>
              </a:spcAft>
              <a:buNone/>
              <a:defRPr/>
            </a:pPr>
            <a:endParaRPr lang="en-US" sz="1800">
              <a:solidFill>
                <a:srgbClr val="000000"/>
              </a:solidFill>
              <a:latin typeface="+mj-lt"/>
              <a:cs typeface="Arial"/>
            </a:endParaRPr>
          </a:p>
          <a:p>
            <a:pPr marL="257162" lvl="1" indent="0" defTabSz="914400" eaLnBrk="0" fontAlgn="base" hangingPunct="0">
              <a:lnSpc>
                <a:spcPct val="100000"/>
              </a:lnSpc>
              <a:spcBef>
                <a:spcPts val="600"/>
              </a:spcBef>
              <a:spcAft>
                <a:spcPct val="0"/>
              </a:spcAft>
              <a:buNone/>
              <a:defRPr/>
            </a:pPr>
            <a:endParaRPr lang="en-US">
              <a:solidFill>
                <a:srgbClr val="000000"/>
              </a:solidFill>
              <a:latin typeface="+mj-lt"/>
              <a:cs typeface="Arial"/>
            </a:endParaRPr>
          </a:p>
          <a:p>
            <a:pPr marL="257162" lvl="1" indent="0" defTabSz="914400" eaLnBrk="0" fontAlgn="base" hangingPunct="0">
              <a:lnSpc>
                <a:spcPct val="100000"/>
              </a:lnSpc>
              <a:spcBef>
                <a:spcPts val="600"/>
              </a:spcBef>
              <a:spcAft>
                <a:spcPct val="0"/>
              </a:spcAft>
              <a:buNone/>
              <a:defRPr/>
            </a:pPr>
            <a:endParaRPr lang="en-US" sz="1800">
              <a:solidFill>
                <a:srgbClr val="000000"/>
              </a:solidFill>
              <a:latin typeface="+mj-lt"/>
              <a:cs typeface="Arial"/>
            </a:endParaRPr>
          </a:p>
          <a:p>
            <a:pPr marL="257162" lvl="1" indent="0" defTabSz="914400" eaLnBrk="0" fontAlgn="base" hangingPunct="0">
              <a:lnSpc>
                <a:spcPct val="100000"/>
              </a:lnSpc>
              <a:spcBef>
                <a:spcPts val="600"/>
              </a:spcBef>
              <a:spcAft>
                <a:spcPct val="0"/>
              </a:spcAft>
              <a:buNone/>
              <a:defRPr/>
            </a:pPr>
            <a:endParaRPr lang="en-US">
              <a:solidFill>
                <a:srgbClr val="000000"/>
              </a:solidFill>
              <a:latin typeface="+mj-lt"/>
              <a:cs typeface="Arial"/>
            </a:endParaRPr>
          </a:p>
          <a:p>
            <a:pPr marL="257162" lvl="1" indent="0" defTabSz="914400" eaLnBrk="0" fontAlgn="base" hangingPunct="0">
              <a:lnSpc>
                <a:spcPct val="100000"/>
              </a:lnSpc>
              <a:spcBef>
                <a:spcPts val="600"/>
              </a:spcBef>
              <a:spcAft>
                <a:spcPct val="0"/>
              </a:spcAft>
              <a:buNone/>
              <a:defRPr/>
            </a:pPr>
            <a:endParaRPr lang="en-US">
              <a:solidFill>
                <a:srgbClr val="000000"/>
              </a:solidFill>
              <a:latin typeface="+mj-lt"/>
              <a:cs typeface="Arial"/>
            </a:endParaRPr>
          </a:p>
          <a:p>
            <a:pPr marL="257162" lvl="1" indent="0" defTabSz="914400" eaLnBrk="0" fontAlgn="base" hangingPunct="0">
              <a:lnSpc>
                <a:spcPct val="100000"/>
              </a:lnSpc>
              <a:spcBef>
                <a:spcPts val="600"/>
              </a:spcBef>
              <a:spcAft>
                <a:spcPct val="0"/>
              </a:spcAft>
              <a:buNone/>
              <a:defRPr/>
            </a:pPr>
            <a:endParaRPr lang="en-US" sz="1800">
              <a:solidFill>
                <a:srgbClr val="000000"/>
              </a:solidFill>
              <a:latin typeface="+mj-lt"/>
              <a:cs typeface="Arial"/>
            </a:endParaRPr>
          </a:p>
          <a:p>
            <a:pPr marL="0" indent="0" defTabSz="914400" eaLnBrk="0" fontAlgn="base" hangingPunct="0">
              <a:spcBef>
                <a:spcPts val="600"/>
              </a:spcBef>
              <a:spcAft>
                <a:spcPct val="0"/>
              </a:spcAft>
              <a:buNone/>
              <a:defRPr/>
            </a:pPr>
            <a:r>
              <a:rPr lang="en-US" sz="1800">
                <a:solidFill>
                  <a:srgbClr val="000000"/>
                </a:solidFill>
                <a:latin typeface="+mj-lt"/>
                <a:cs typeface="Arial"/>
              </a:rPr>
              <a:t>------------------------------------------------------------</a:t>
            </a:r>
          </a:p>
          <a:p>
            <a:pPr marL="0" indent="0" defTabSz="914400" eaLnBrk="0" fontAlgn="base" hangingPunct="0">
              <a:spcBef>
                <a:spcPct val="0"/>
              </a:spcBef>
              <a:spcAft>
                <a:spcPct val="0"/>
              </a:spcAft>
              <a:buNone/>
              <a:defRPr/>
            </a:pPr>
            <a:r>
              <a:rPr lang="en-US" sz="1800" b="1">
                <a:solidFill>
                  <a:schemeClr val="tx2">
                    <a:lumMod val="75000"/>
                  </a:schemeClr>
                </a:solidFill>
                <a:latin typeface="+mj-lt"/>
                <a:cs typeface="Arial" panose="020B0604020202020204" pitchFamily="34" charset="0"/>
              </a:rPr>
              <a:t>Local Medical Center Equity, Inclusion and Diversity Consultants</a:t>
            </a:r>
          </a:p>
          <a:p>
            <a:pPr marL="0" indent="0">
              <a:buNone/>
            </a:pPr>
            <a:r>
              <a:rPr lang="en-US" sz="1800">
                <a:latin typeface="+mj-lt"/>
                <a:hlinkClick r:id="rId6"/>
              </a:rPr>
              <a:t>Riv-EID@kp.org</a:t>
            </a:r>
            <a:endParaRPr lang="en-US" sz="1800">
              <a:latin typeface="+mj-lt"/>
            </a:endParaRPr>
          </a:p>
          <a:p>
            <a:pPr marL="0" indent="0">
              <a:buNone/>
            </a:pPr>
            <a:endParaRPr lang="en-US" sz="1800">
              <a:latin typeface="+mj-lt"/>
            </a:endParaRPr>
          </a:p>
        </p:txBody>
      </p:sp>
    </p:spTree>
    <p:extLst>
      <p:ext uri="{BB962C8B-B14F-4D97-AF65-F5344CB8AC3E}">
        <p14:creationId xmlns:p14="http://schemas.microsoft.com/office/powerpoint/2010/main" val="32057405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nline Media 1">
            <a:hlinkClick r:id="" action="ppaction://media"/>
            <a:extLst>
              <a:ext uri="{FF2B5EF4-FFF2-40B4-BE49-F238E27FC236}">
                <a16:creationId xmlns:a16="http://schemas.microsoft.com/office/drawing/2014/main" id="{A4413521-56AF-DC1E-31B2-03B92A49CEFE}"/>
              </a:ext>
            </a:extLst>
          </p:cNvPr>
          <p:cNvPicPr>
            <a:picLocks noRot="1" noChangeAspect="1"/>
          </p:cNvPicPr>
          <p:nvPr>
            <a:videoFile r:link="rId1"/>
          </p:nvPr>
        </p:nvPicPr>
        <p:blipFill>
          <a:blip r:embed="rId4"/>
          <a:stretch>
            <a:fillRect/>
          </a:stretch>
        </p:blipFill>
        <p:spPr>
          <a:xfrm>
            <a:off x="1806684" y="1362703"/>
            <a:ext cx="7561905" cy="4272477"/>
          </a:xfrm>
          <a:prstGeom prst="rect">
            <a:avLst/>
          </a:prstGeom>
        </p:spPr>
      </p:pic>
      <p:sp>
        <p:nvSpPr>
          <p:cNvPr id="13" name="Title 1">
            <a:extLst>
              <a:ext uri="{FF2B5EF4-FFF2-40B4-BE49-F238E27FC236}">
                <a16:creationId xmlns:a16="http://schemas.microsoft.com/office/drawing/2014/main" id="{83616137-B0EC-30A2-6D4F-A681D745AAD0}"/>
              </a:ext>
            </a:extLst>
          </p:cNvPr>
          <p:cNvSpPr txBox="1">
            <a:spLocks/>
          </p:cNvSpPr>
          <p:nvPr/>
        </p:nvSpPr>
        <p:spPr>
          <a:xfrm>
            <a:off x="327949" y="343302"/>
            <a:ext cx="10968025" cy="841493"/>
          </a:xfrm>
          <a:prstGeom prst="rect">
            <a:avLst/>
          </a:prstGeom>
        </p:spPr>
        <p:txBody>
          <a:bodyPr anchor="ctr" anchorCtr="0">
            <a:noAutofit/>
          </a:bodyPr>
          <a:lstStyle>
            <a:lvl1pPr algn="l" defTabSz="1828800" rtl="0" eaLnBrk="1" latinLnBrk="0" hangingPunct="1">
              <a:lnSpc>
                <a:spcPct val="90000"/>
              </a:lnSpc>
              <a:spcBef>
                <a:spcPct val="0"/>
              </a:spcBef>
              <a:buNone/>
              <a:defRPr sz="6000" b="1" kern="1200" baseline="0">
                <a:solidFill>
                  <a:schemeClr val="tx2"/>
                </a:solidFill>
                <a:latin typeface="+mj-lt"/>
                <a:ea typeface="+mj-ea"/>
                <a:cs typeface="+mj-cs"/>
              </a:defRPr>
            </a:lvl1pPr>
          </a:lstStyle>
          <a:p>
            <a:r>
              <a:rPr lang="en-US" sz="2599"/>
              <a:t>Deaf and Hard of Hearing Effective Communication Video</a:t>
            </a:r>
          </a:p>
        </p:txBody>
      </p:sp>
      <p:sp>
        <p:nvSpPr>
          <p:cNvPr id="16" name="Slide Number Placeholder 3">
            <a:extLst>
              <a:ext uri="{FF2B5EF4-FFF2-40B4-BE49-F238E27FC236}">
                <a16:creationId xmlns:a16="http://schemas.microsoft.com/office/drawing/2014/main" id="{A77668E6-C698-3D64-3FE1-15254065DBD1}"/>
              </a:ext>
            </a:extLst>
          </p:cNvPr>
          <p:cNvSpPr>
            <a:spLocks noGrp="1"/>
          </p:cNvSpPr>
          <p:nvPr>
            <p:ph type="sldNum" sz="quarter" idx="4"/>
          </p:nvPr>
        </p:nvSpPr>
        <p:spPr>
          <a:xfrm>
            <a:off x="327949" y="6381474"/>
            <a:ext cx="8119212" cy="365125"/>
          </a:xfrm>
        </p:spPr>
        <p:txBody>
          <a:bodyPr/>
          <a:lstStyle/>
          <a:p>
            <a:fld id="{8C8B385D-DF67-E241-B0BF-76B80A8E743B}" type="slidenum">
              <a:rPr lang="en-US" smtClean="0"/>
              <a:pPr/>
              <a:t>3</a:t>
            </a:fld>
            <a:endParaRPr lang="en-US"/>
          </a:p>
        </p:txBody>
      </p:sp>
    </p:spTree>
    <p:extLst>
      <p:ext uri="{BB962C8B-B14F-4D97-AF65-F5344CB8AC3E}">
        <p14:creationId xmlns:p14="http://schemas.microsoft.com/office/powerpoint/2010/main" val="64619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p:cMediaNode vol="80000">
                <p:cTn id="12" fill="hold" display="0">
                  <p:stCondLst>
                    <p:cond delay="indefinite"/>
                  </p:stCondLst>
                </p:cTn>
                <p:tgtEl>
                  <p:spTgt spid="1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A7F2AD7-0DCA-4E21-9739-34A9C40DE5E1}"/>
              </a:ext>
            </a:extLst>
          </p:cNvPr>
          <p:cNvPicPr>
            <a:picLocks noGrp="1" noChangeAspect="1"/>
          </p:cNvPicPr>
          <p:nvPr>
            <p:ph type="pic" sz="quarter" idx="18"/>
          </p:nvPr>
        </p:nvPicPr>
        <p:blipFill rotWithShape="1">
          <a:blip r:embed="rId3"/>
          <a:srcRect l="1825" r="2595"/>
          <a:stretch/>
        </p:blipFill>
        <p:spPr>
          <a:xfrm>
            <a:off x="85061" y="865177"/>
            <a:ext cx="5140714" cy="5220586"/>
          </a:xfrm>
          <a:prstGeom prst="rect">
            <a:avLst/>
          </a:prstGeom>
        </p:spPr>
      </p:pic>
      <p:sp>
        <p:nvSpPr>
          <p:cNvPr id="7" name="Text Placeholder 6">
            <a:extLst>
              <a:ext uri="{FF2B5EF4-FFF2-40B4-BE49-F238E27FC236}">
                <a16:creationId xmlns:a16="http://schemas.microsoft.com/office/drawing/2014/main" id="{25E5F7DA-9881-4B78-9F4C-D0AB471FA562}"/>
              </a:ext>
            </a:extLst>
          </p:cNvPr>
          <p:cNvSpPr>
            <a:spLocks noGrp="1"/>
          </p:cNvSpPr>
          <p:nvPr>
            <p:ph type="body" sz="quarter" idx="17"/>
          </p:nvPr>
        </p:nvSpPr>
        <p:spPr>
          <a:xfrm>
            <a:off x="5270019" y="1307592"/>
            <a:ext cx="6735167" cy="4804999"/>
          </a:xfrm>
        </p:spPr>
        <p:txBody>
          <a:bodyPr/>
          <a:lstStyle/>
          <a:p>
            <a:r>
              <a:rPr lang="en-US" sz="1800" dirty="0"/>
              <a:t>Individuals who are deaf or hard of hearing may need auxiliary aids or other services to communicate effectively about their healthcare and medical needs.</a:t>
            </a:r>
          </a:p>
          <a:p>
            <a:pPr>
              <a:spcBef>
                <a:spcPts val="1200"/>
              </a:spcBef>
            </a:pPr>
            <a:r>
              <a:rPr lang="en-US" sz="1800" dirty="0"/>
              <a:t>If a person does not self-identify as deaf or hard of hearing during your initial interaction, check for a note in the patient/member chart to see if they have a hearing disability and/or require an auxiliary aid or service.</a:t>
            </a:r>
          </a:p>
          <a:p>
            <a:pPr>
              <a:lnSpc>
                <a:spcPct val="100000"/>
              </a:lnSpc>
              <a:spcBef>
                <a:spcPts val="0"/>
              </a:spcBef>
              <a:spcAft>
                <a:spcPts val="0"/>
              </a:spcAft>
            </a:pPr>
            <a:endParaRPr lang="en-US" sz="1800" dirty="0">
              <a:latin typeface="+mj-lt"/>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800" dirty="0">
              <a:latin typeface="+mj-lt"/>
              <a:ea typeface="Verdana" panose="020B0604030504040204" pitchFamily="34" charset="0"/>
              <a:cs typeface="Verdana" panose="020B0604030504040204" pitchFamily="34" charset="0"/>
            </a:endParaRPr>
          </a:p>
          <a:p>
            <a:endParaRPr lang="en-US" sz="1800" dirty="0">
              <a:latin typeface="+mj-lt"/>
              <a:ea typeface="Verdana" panose="020B0604030504040204" pitchFamily="34" charset="0"/>
              <a:cs typeface="Verdana" panose="020B0604030504040204" pitchFamily="34" charset="0"/>
            </a:endParaRPr>
          </a:p>
        </p:txBody>
      </p:sp>
      <p:sp>
        <p:nvSpPr>
          <p:cNvPr id="4" name="Title 3">
            <a:extLst>
              <a:ext uri="{FF2B5EF4-FFF2-40B4-BE49-F238E27FC236}">
                <a16:creationId xmlns:a16="http://schemas.microsoft.com/office/drawing/2014/main" id="{3F3DDCE5-528A-483B-9CFE-19E1B7432E5A}"/>
              </a:ext>
            </a:extLst>
          </p:cNvPr>
          <p:cNvSpPr>
            <a:spLocks noGrp="1"/>
          </p:cNvSpPr>
          <p:nvPr>
            <p:ph type="title"/>
          </p:nvPr>
        </p:nvSpPr>
        <p:spPr>
          <a:xfrm>
            <a:off x="5225775" y="558310"/>
            <a:ext cx="6565553" cy="1004887"/>
          </a:xfrm>
        </p:spPr>
        <p:txBody>
          <a:bodyPr/>
          <a:lstStyle/>
          <a:p>
            <a:r>
              <a:rPr lang="en-US" b="1"/>
              <a:t>What is Effective Communication? </a:t>
            </a:r>
          </a:p>
        </p:txBody>
      </p:sp>
      <p:sp>
        <p:nvSpPr>
          <p:cNvPr id="2" name="Slide Number Placeholder 3">
            <a:extLst>
              <a:ext uri="{FF2B5EF4-FFF2-40B4-BE49-F238E27FC236}">
                <a16:creationId xmlns:a16="http://schemas.microsoft.com/office/drawing/2014/main" id="{65444512-8C19-6D6A-8AE0-C2E7FEB708B0}"/>
              </a:ext>
            </a:extLst>
          </p:cNvPr>
          <p:cNvSpPr>
            <a:spLocks noGrp="1"/>
          </p:cNvSpPr>
          <p:nvPr>
            <p:ph type="sldNum" sz="quarter" idx="4"/>
          </p:nvPr>
        </p:nvSpPr>
        <p:spPr>
          <a:xfrm>
            <a:off x="327949" y="6381474"/>
            <a:ext cx="8119212" cy="365125"/>
          </a:xfrm>
        </p:spPr>
        <p:txBody>
          <a:bodyPr/>
          <a:lstStyle/>
          <a:p>
            <a:fld id="{8C8B385D-DF67-E241-B0BF-76B80A8E743B}" type="slidenum">
              <a:rPr lang="en-US" smtClean="0"/>
              <a:pPr/>
              <a:t>4</a:t>
            </a:fld>
            <a:endParaRPr lang="en-US"/>
          </a:p>
        </p:txBody>
      </p:sp>
    </p:spTree>
    <p:extLst>
      <p:ext uri="{BB962C8B-B14F-4D97-AF65-F5344CB8AC3E}">
        <p14:creationId xmlns:p14="http://schemas.microsoft.com/office/powerpoint/2010/main" val="39136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A7F2AD7-0DCA-4E21-9739-34A9C40DE5E1}"/>
              </a:ext>
            </a:extLst>
          </p:cNvPr>
          <p:cNvPicPr>
            <a:picLocks noGrp="1" noChangeAspect="1"/>
          </p:cNvPicPr>
          <p:nvPr>
            <p:ph type="pic" sz="quarter" idx="18"/>
          </p:nvPr>
        </p:nvPicPr>
        <p:blipFill rotWithShape="1">
          <a:blip r:embed="rId3"/>
          <a:srcRect l="1825" r="2595"/>
          <a:stretch/>
        </p:blipFill>
        <p:spPr>
          <a:xfrm>
            <a:off x="85061" y="865177"/>
            <a:ext cx="5140714" cy="5220586"/>
          </a:xfrm>
          <a:prstGeom prst="rect">
            <a:avLst/>
          </a:prstGeom>
        </p:spPr>
      </p:pic>
      <p:sp>
        <p:nvSpPr>
          <p:cNvPr id="7" name="Text Placeholder 6">
            <a:extLst>
              <a:ext uri="{FF2B5EF4-FFF2-40B4-BE49-F238E27FC236}">
                <a16:creationId xmlns:a16="http://schemas.microsoft.com/office/drawing/2014/main" id="{25E5F7DA-9881-4B78-9F4C-D0AB471FA562}"/>
              </a:ext>
            </a:extLst>
          </p:cNvPr>
          <p:cNvSpPr>
            <a:spLocks noGrp="1"/>
          </p:cNvSpPr>
          <p:nvPr>
            <p:ph type="body" sz="quarter" idx="17"/>
          </p:nvPr>
        </p:nvSpPr>
        <p:spPr>
          <a:xfrm>
            <a:off x="5270019" y="1307592"/>
            <a:ext cx="6735167" cy="4804999"/>
          </a:xfrm>
        </p:spPr>
        <p:txBody>
          <a:bodyPr>
            <a:normAutofit fontScale="85000" lnSpcReduction="20000"/>
          </a:bodyPr>
          <a:lstStyle/>
          <a:p>
            <a:pPr>
              <a:spcBef>
                <a:spcPts val="1200"/>
              </a:spcBef>
            </a:pPr>
            <a:r>
              <a:rPr lang="en-US" sz="2400" dirty="0"/>
              <a:t>Always pay attention for signs that a patient/member or companion is having difficulty understanding you such as:</a:t>
            </a:r>
          </a:p>
          <a:p>
            <a:pPr marL="285750" indent="-285750">
              <a:buFont typeface="Arial" panose="020B0604020202020204" pitchFamily="34" charset="0"/>
              <a:buChar char="•"/>
            </a:pPr>
            <a:r>
              <a:rPr lang="en-US" sz="2400" dirty="0"/>
              <a:t>If the person stares at your lips as you speak and/or they may lean in a lot.</a:t>
            </a:r>
          </a:p>
          <a:p>
            <a:pPr marL="285750" indent="-285750">
              <a:buFont typeface="Arial" panose="020B0604020202020204" pitchFamily="34" charset="0"/>
              <a:buChar char="•"/>
            </a:pPr>
            <a:r>
              <a:rPr lang="en-US" sz="2400" dirty="0"/>
              <a:t>If the person asks you to speak up and/or you find you need to repeat yourself often.</a:t>
            </a:r>
          </a:p>
          <a:p>
            <a:pPr marL="285750" indent="-285750">
              <a:buFont typeface="Arial" panose="020B0604020202020204" pitchFamily="34" charset="0"/>
              <a:buChar char="•"/>
            </a:pPr>
            <a:r>
              <a:rPr lang="en-US" sz="2400" dirty="0"/>
              <a:t>If the person nods in agreement to everything you say or ask and seems confused.</a:t>
            </a:r>
          </a:p>
          <a:p>
            <a:pPr>
              <a:spcBef>
                <a:spcPts val="1200"/>
              </a:spcBef>
            </a:pPr>
            <a:endParaRPr lang="en-US" sz="2400" dirty="0"/>
          </a:p>
          <a:p>
            <a:pPr>
              <a:spcBef>
                <a:spcPts val="1200"/>
              </a:spcBef>
            </a:pPr>
            <a:r>
              <a:rPr lang="en-US" sz="2400" dirty="0"/>
              <a:t>If you become aware that a patient/member or companion may be deaf or hard of hearing you should ASK if they need auxiliary aids or services for more effective communication.</a:t>
            </a:r>
          </a:p>
        </p:txBody>
      </p:sp>
      <p:sp>
        <p:nvSpPr>
          <p:cNvPr id="4" name="Title 3">
            <a:extLst>
              <a:ext uri="{FF2B5EF4-FFF2-40B4-BE49-F238E27FC236}">
                <a16:creationId xmlns:a16="http://schemas.microsoft.com/office/drawing/2014/main" id="{3F3DDCE5-528A-483B-9CFE-19E1B7432E5A}"/>
              </a:ext>
            </a:extLst>
          </p:cNvPr>
          <p:cNvSpPr>
            <a:spLocks noGrp="1"/>
          </p:cNvSpPr>
          <p:nvPr>
            <p:ph type="title"/>
          </p:nvPr>
        </p:nvSpPr>
        <p:spPr>
          <a:xfrm>
            <a:off x="5225775" y="558310"/>
            <a:ext cx="6565553" cy="1004887"/>
          </a:xfrm>
        </p:spPr>
        <p:txBody>
          <a:bodyPr/>
          <a:lstStyle/>
          <a:p>
            <a:r>
              <a:rPr lang="en-US" sz="2400" b="1" dirty="0">
                <a:solidFill>
                  <a:schemeClr val="accent1"/>
                </a:solidFill>
                <a:latin typeface="+mj-lt"/>
                <a:ea typeface="Verdana" panose="020B0604030504040204" pitchFamily="34" charset="0"/>
                <a:cs typeface="Verdana" panose="020B0604030504040204" pitchFamily="34" charset="0"/>
              </a:rPr>
              <a:t>Barriers to </a:t>
            </a:r>
            <a:r>
              <a:rPr lang="en-US" b="1" dirty="0">
                <a:solidFill>
                  <a:schemeClr val="accent1"/>
                </a:solidFill>
                <a:ea typeface="Verdana" panose="020B0604030504040204" pitchFamily="34" charset="0"/>
                <a:cs typeface="Verdana" panose="020B0604030504040204" pitchFamily="34" charset="0"/>
              </a:rPr>
              <a:t>E</a:t>
            </a:r>
            <a:r>
              <a:rPr lang="en-US" sz="2400" b="1" dirty="0">
                <a:solidFill>
                  <a:schemeClr val="accent1"/>
                </a:solidFill>
                <a:latin typeface="+mj-lt"/>
                <a:ea typeface="Verdana" panose="020B0604030504040204" pitchFamily="34" charset="0"/>
                <a:cs typeface="Verdana" panose="020B0604030504040204" pitchFamily="34" charset="0"/>
              </a:rPr>
              <a:t>ffective Communication</a:t>
            </a:r>
            <a:r>
              <a:rPr lang="en-US" b="1" dirty="0"/>
              <a:t> </a:t>
            </a:r>
          </a:p>
        </p:txBody>
      </p:sp>
      <p:sp>
        <p:nvSpPr>
          <p:cNvPr id="2" name="Slide Number Placeholder 3">
            <a:extLst>
              <a:ext uri="{FF2B5EF4-FFF2-40B4-BE49-F238E27FC236}">
                <a16:creationId xmlns:a16="http://schemas.microsoft.com/office/drawing/2014/main" id="{65444512-8C19-6D6A-8AE0-C2E7FEB708B0}"/>
              </a:ext>
            </a:extLst>
          </p:cNvPr>
          <p:cNvSpPr>
            <a:spLocks noGrp="1"/>
          </p:cNvSpPr>
          <p:nvPr>
            <p:ph type="sldNum" sz="quarter" idx="4"/>
          </p:nvPr>
        </p:nvSpPr>
        <p:spPr>
          <a:xfrm>
            <a:off x="327949" y="6381474"/>
            <a:ext cx="8119212" cy="365125"/>
          </a:xfrm>
        </p:spPr>
        <p:txBody>
          <a:bodyPr/>
          <a:lstStyle/>
          <a:p>
            <a:fld id="{8C8B385D-DF67-E241-B0BF-76B80A8E743B}" type="slidenum">
              <a:rPr lang="en-US" smtClean="0"/>
              <a:pPr/>
              <a:t>5</a:t>
            </a:fld>
            <a:endParaRPr lang="en-US"/>
          </a:p>
        </p:txBody>
      </p:sp>
    </p:spTree>
    <p:extLst>
      <p:ext uri="{BB962C8B-B14F-4D97-AF65-F5344CB8AC3E}">
        <p14:creationId xmlns:p14="http://schemas.microsoft.com/office/powerpoint/2010/main" val="291338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fld id="{ADDCD037-C317-4A00-A9DD-A0ECB096B552}" type="slidenum">
              <a:rPr lang="en-US" smtClean="0"/>
              <a:t>6</a:t>
            </a:fld>
            <a:endParaRPr lang="en-US" dirty="0"/>
          </a:p>
        </p:txBody>
      </p:sp>
      <p:sp>
        <p:nvSpPr>
          <p:cNvPr id="7" name="Text Placeholder 6">
            <a:extLst>
              <a:ext uri="{FF2B5EF4-FFF2-40B4-BE49-F238E27FC236}">
                <a16:creationId xmlns:a16="http://schemas.microsoft.com/office/drawing/2014/main" id="{852CF4BE-2551-4258-8BE1-49AD9E5F8A98}"/>
              </a:ext>
            </a:extLst>
          </p:cNvPr>
          <p:cNvSpPr>
            <a:spLocks noGrp="1"/>
          </p:cNvSpPr>
          <p:nvPr>
            <p:ph type="body" sz="quarter" idx="12"/>
          </p:nvPr>
        </p:nvSpPr>
        <p:spPr>
          <a:xfrm>
            <a:off x="761239" y="141496"/>
            <a:ext cx="6845669" cy="415314"/>
          </a:xfrm>
        </p:spPr>
        <p:txBody>
          <a:bodyPr/>
          <a:lstStyle/>
          <a:p>
            <a:r>
              <a:rPr lang="en-US" dirty="0"/>
              <a:t>Auxiliary Aids for the Deaf of Hard of Hearing</a:t>
            </a:r>
          </a:p>
        </p:txBody>
      </p:sp>
      <p:sp>
        <p:nvSpPr>
          <p:cNvPr id="10" name="Text Placeholder 9">
            <a:extLst>
              <a:ext uri="{FF2B5EF4-FFF2-40B4-BE49-F238E27FC236}">
                <a16:creationId xmlns:a16="http://schemas.microsoft.com/office/drawing/2014/main" id="{110C6BBB-4992-4CC7-A132-EB481994A372}"/>
              </a:ext>
            </a:extLst>
          </p:cNvPr>
          <p:cNvSpPr>
            <a:spLocks noGrp="1"/>
          </p:cNvSpPr>
          <p:nvPr>
            <p:ph type="body" sz="quarter" idx="14"/>
          </p:nvPr>
        </p:nvSpPr>
        <p:spPr>
          <a:xfrm>
            <a:off x="877957" y="657749"/>
            <a:ext cx="6306051" cy="415314"/>
          </a:xfrm>
        </p:spPr>
        <p:txBody>
          <a:bodyPr/>
          <a:lstStyle/>
          <a:p>
            <a:r>
              <a:rPr lang="en-US" dirty="0"/>
              <a:t>Auxiliary aids and services include the following:</a:t>
            </a:r>
          </a:p>
        </p:txBody>
      </p:sp>
      <p:pic>
        <p:nvPicPr>
          <p:cNvPr id="5" name="Picture 4">
            <a:extLst>
              <a:ext uri="{FF2B5EF4-FFF2-40B4-BE49-F238E27FC236}">
                <a16:creationId xmlns:a16="http://schemas.microsoft.com/office/drawing/2014/main" id="{4B5AD793-E446-437C-9525-9CFCC89E9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957" y="1094226"/>
            <a:ext cx="7989168" cy="2560523"/>
          </a:xfrm>
          <a:prstGeom prst="rect">
            <a:avLst/>
          </a:prstGeom>
        </p:spPr>
      </p:pic>
      <p:sp>
        <p:nvSpPr>
          <p:cNvPr id="6" name="Rectangle 5">
            <a:extLst>
              <a:ext uri="{FF2B5EF4-FFF2-40B4-BE49-F238E27FC236}">
                <a16:creationId xmlns:a16="http://schemas.microsoft.com/office/drawing/2014/main" id="{53856732-9D0C-48B4-9D3E-8CD498837450}"/>
              </a:ext>
            </a:extLst>
          </p:cNvPr>
          <p:cNvSpPr/>
          <p:nvPr/>
        </p:nvSpPr>
        <p:spPr>
          <a:xfrm>
            <a:off x="5027245" y="5028962"/>
            <a:ext cx="6279941" cy="814838"/>
          </a:xfrm>
          <a:prstGeom prst="rect">
            <a:avLst/>
          </a:prstGeom>
        </p:spPr>
        <p:txBody>
          <a:bodyPr wrap="square">
            <a:spAutoFit/>
          </a:bodyPr>
          <a:lstStyle/>
          <a:p>
            <a:pPr algn="ctr"/>
            <a:r>
              <a:rPr lang="en-US" sz="1565" dirty="0"/>
              <a:t>Kaiser Permanente provides auxiliary aids and services to members, patients, and their companions with disabilities </a:t>
            </a:r>
          </a:p>
          <a:p>
            <a:pPr algn="ctr"/>
            <a:r>
              <a:rPr lang="en-US" sz="1565" b="1" dirty="0"/>
              <a:t>free of charge</a:t>
            </a:r>
            <a:r>
              <a:rPr lang="en-US" sz="1565" dirty="0"/>
              <a:t>. </a:t>
            </a:r>
            <a:endParaRPr lang="en-US" sz="1690" dirty="0"/>
          </a:p>
        </p:txBody>
      </p:sp>
      <p:sp>
        <p:nvSpPr>
          <p:cNvPr id="11" name="TextBox 10">
            <a:extLst>
              <a:ext uri="{FF2B5EF4-FFF2-40B4-BE49-F238E27FC236}">
                <a16:creationId xmlns:a16="http://schemas.microsoft.com/office/drawing/2014/main" id="{6FF0EFDC-40CB-468B-9F64-9327B2A514CB}"/>
              </a:ext>
            </a:extLst>
          </p:cNvPr>
          <p:cNvSpPr txBox="1"/>
          <p:nvPr/>
        </p:nvSpPr>
        <p:spPr>
          <a:xfrm>
            <a:off x="5341434" y="4124990"/>
            <a:ext cx="5651564" cy="711605"/>
          </a:xfrm>
          <a:prstGeom prst="rect">
            <a:avLst/>
          </a:prstGeom>
          <a:noFill/>
        </p:spPr>
        <p:txBody>
          <a:bodyPr wrap="square" rtlCol="0">
            <a:spAutoFit/>
          </a:bodyPr>
          <a:lstStyle/>
          <a:p>
            <a:pPr algn="ctr"/>
            <a:r>
              <a:rPr lang="en-US" sz="2012" b="1" dirty="0"/>
              <a:t>Always allow the individual to identify their preferred method of communication</a:t>
            </a:r>
            <a:endParaRPr lang="en-US" sz="2012" dirty="0"/>
          </a:p>
        </p:txBody>
      </p:sp>
      <p:grpSp>
        <p:nvGrpSpPr>
          <p:cNvPr id="15" name="Group 14">
            <a:extLst>
              <a:ext uri="{FF2B5EF4-FFF2-40B4-BE49-F238E27FC236}">
                <a16:creationId xmlns:a16="http://schemas.microsoft.com/office/drawing/2014/main" id="{39C8E5C9-D144-4D82-A524-F6A06B2C95D7}"/>
              </a:ext>
            </a:extLst>
          </p:cNvPr>
          <p:cNvGrpSpPr/>
          <p:nvPr/>
        </p:nvGrpSpPr>
        <p:grpSpPr>
          <a:xfrm>
            <a:off x="8993335" y="1094226"/>
            <a:ext cx="2320708" cy="2576589"/>
            <a:chOff x="7258753" y="1599995"/>
            <a:chExt cx="2075744" cy="2304616"/>
          </a:xfrm>
        </p:grpSpPr>
        <p:sp>
          <p:nvSpPr>
            <p:cNvPr id="4" name="TextBox 3">
              <a:extLst>
                <a:ext uri="{FF2B5EF4-FFF2-40B4-BE49-F238E27FC236}">
                  <a16:creationId xmlns:a16="http://schemas.microsoft.com/office/drawing/2014/main" id="{468F78E4-F6D6-4877-AB8A-96204A03F691}"/>
                </a:ext>
              </a:extLst>
            </p:cNvPr>
            <p:cNvSpPr txBox="1"/>
            <p:nvPr/>
          </p:nvSpPr>
          <p:spPr>
            <a:xfrm>
              <a:off x="7258753" y="1599995"/>
              <a:ext cx="2075744" cy="1331023"/>
            </a:xfrm>
            <a:prstGeom prst="rect">
              <a:avLst/>
            </a:prstGeom>
            <a:solidFill>
              <a:srgbClr val="002060"/>
            </a:solidFill>
          </p:spPr>
          <p:txBody>
            <a:bodyPr wrap="square" rtlCol="0">
              <a:spAutoFit/>
            </a:bodyPr>
            <a:lstStyle/>
            <a:p>
              <a:r>
                <a:rPr lang="en-US" sz="1690" dirty="0">
                  <a:solidFill>
                    <a:schemeClr val="bg1"/>
                  </a:solidFill>
                  <a:latin typeface="Arial" panose="020B0604020202020204" pitchFamily="34" charset="0"/>
                  <a:cs typeface="Arial" panose="020B0604020202020204" pitchFamily="34" charset="0"/>
                </a:rPr>
                <a:t>Tactile signing </a:t>
              </a:r>
              <a:r>
                <a:rPr lang="en-US" sz="1230" dirty="0">
                  <a:solidFill>
                    <a:schemeClr val="bg1"/>
                  </a:solidFill>
                  <a:latin typeface="Arial" panose="020B0604020202020204" pitchFamily="34" charset="0"/>
                  <a:cs typeface="Arial" panose="020B0604020202020204" pitchFamily="34" charset="0"/>
                </a:rPr>
                <a:t>Individuals who are deaf and blind may put their hands over a signer’s hands to feel the shape, movement, location, of the signing or fingerspelling, etc...</a:t>
              </a:r>
            </a:p>
          </p:txBody>
        </p:sp>
        <p:pic>
          <p:nvPicPr>
            <p:cNvPr id="12" name="Picture 11">
              <a:extLst>
                <a:ext uri="{FF2B5EF4-FFF2-40B4-BE49-F238E27FC236}">
                  <a16:creationId xmlns:a16="http://schemas.microsoft.com/office/drawing/2014/main" id="{5214F1A3-57C1-4313-BD63-146742697F98}"/>
                </a:ext>
              </a:extLst>
            </p:cNvPr>
            <p:cNvPicPr>
              <a:picLocks noChangeAspect="1"/>
            </p:cNvPicPr>
            <p:nvPr/>
          </p:nvPicPr>
          <p:blipFill rotWithShape="1">
            <a:blip r:embed="rId4"/>
            <a:srcRect b="34312"/>
            <a:stretch/>
          </p:blipFill>
          <p:spPr>
            <a:xfrm>
              <a:off x="7258753" y="2740894"/>
              <a:ext cx="2075744" cy="1163717"/>
            </a:xfrm>
            <a:prstGeom prst="rect">
              <a:avLst/>
            </a:prstGeom>
          </p:spPr>
        </p:pic>
      </p:grpSp>
      <p:sp>
        <p:nvSpPr>
          <p:cNvPr id="14" name="TextBox 13">
            <a:extLst>
              <a:ext uri="{FF2B5EF4-FFF2-40B4-BE49-F238E27FC236}">
                <a16:creationId xmlns:a16="http://schemas.microsoft.com/office/drawing/2014/main" id="{CECDDD67-ADD9-68CD-B1C0-1DCF540BD983}"/>
              </a:ext>
            </a:extLst>
          </p:cNvPr>
          <p:cNvSpPr txBox="1"/>
          <p:nvPr/>
        </p:nvSpPr>
        <p:spPr>
          <a:xfrm>
            <a:off x="761239" y="3731581"/>
            <a:ext cx="2026566" cy="3046988"/>
          </a:xfrm>
          <a:prstGeom prst="rect">
            <a:avLst/>
          </a:prstGeom>
          <a:noFill/>
        </p:spPr>
        <p:txBody>
          <a:bodyPr wrap="square">
            <a:spAutoFit/>
          </a:bodyPr>
          <a:lstStyle/>
          <a:p>
            <a:pPr algn="l"/>
            <a:r>
              <a:rPr lang="en-US" sz="1600" b="1" dirty="0"/>
              <a:t>Sign Language Interpreter Services: </a:t>
            </a:r>
            <a:r>
              <a:rPr lang="en-US" sz="1600" dirty="0"/>
              <a:t>(face-to-face or video remote) - Use the approved contracted vendors and follow the language assistance processes on how to request. </a:t>
            </a:r>
          </a:p>
        </p:txBody>
      </p:sp>
      <p:sp>
        <p:nvSpPr>
          <p:cNvPr id="17" name="TextBox 16">
            <a:extLst>
              <a:ext uri="{FF2B5EF4-FFF2-40B4-BE49-F238E27FC236}">
                <a16:creationId xmlns:a16="http://schemas.microsoft.com/office/drawing/2014/main" id="{E8836495-1365-FC59-FAB2-D5A47C499F79}"/>
              </a:ext>
            </a:extLst>
          </p:cNvPr>
          <p:cNvSpPr txBox="1"/>
          <p:nvPr/>
        </p:nvSpPr>
        <p:spPr>
          <a:xfrm>
            <a:off x="2899195" y="3703392"/>
            <a:ext cx="1918132" cy="2800767"/>
          </a:xfrm>
          <a:prstGeom prst="rect">
            <a:avLst/>
          </a:prstGeom>
          <a:noFill/>
        </p:spPr>
        <p:txBody>
          <a:bodyPr wrap="square">
            <a:spAutoFit/>
          </a:bodyPr>
          <a:lstStyle/>
          <a:p>
            <a:pPr algn="l"/>
            <a:r>
              <a:rPr lang="en-US" sz="1600" b="1" dirty="0"/>
              <a:t>VRI: </a:t>
            </a:r>
            <a:r>
              <a:rPr lang="en-US" sz="1600" dirty="0"/>
              <a:t>a video telecommunication service that uses web cameras on a workstation on wheels or iPads to provide sign language or spoken language interpreting services. </a:t>
            </a:r>
          </a:p>
        </p:txBody>
      </p:sp>
    </p:spTree>
    <p:extLst>
      <p:ext uri="{BB962C8B-B14F-4D97-AF65-F5344CB8AC3E}">
        <p14:creationId xmlns:p14="http://schemas.microsoft.com/office/powerpoint/2010/main" val="1792791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DDB209-F2FF-3C94-83E4-DAF6D08C0114}"/>
              </a:ext>
            </a:extLst>
          </p:cNvPr>
          <p:cNvSpPr>
            <a:spLocks noGrp="1"/>
          </p:cNvSpPr>
          <p:nvPr>
            <p:ph type="body" sz="quarter" idx="11"/>
          </p:nvPr>
        </p:nvSpPr>
        <p:spPr/>
        <p:txBody>
          <a:bodyPr/>
          <a:lstStyle/>
          <a:p>
            <a:r>
              <a:rPr lang="en-US" dirty="0"/>
              <a:t>4</a:t>
            </a:r>
          </a:p>
        </p:txBody>
      </p:sp>
      <p:sp>
        <p:nvSpPr>
          <p:cNvPr id="6" name="Title 1">
            <a:extLst>
              <a:ext uri="{FF2B5EF4-FFF2-40B4-BE49-F238E27FC236}">
                <a16:creationId xmlns:a16="http://schemas.microsoft.com/office/drawing/2014/main" id="{54EC0773-C926-FE87-0CA8-D41D2498545F}"/>
              </a:ext>
            </a:extLst>
          </p:cNvPr>
          <p:cNvSpPr txBox="1">
            <a:spLocks/>
          </p:cNvSpPr>
          <p:nvPr/>
        </p:nvSpPr>
        <p:spPr>
          <a:xfrm>
            <a:off x="327949" y="361588"/>
            <a:ext cx="11624602" cy="910838"/>
          </a:xfrm>
          <a:prstGeom prst="rect">
            <a:avLst/>
          </a:prstGeom>
        </p:spPr>
        <p:txBody>
          <a:bodyPr/>
          <a:lstStyle>
            <a:lvl1pPr algn="l" defTabSz="514326" rtl="0" eaLnBrk="1" latinLnBrk="0" hangingPunct="1">
              <a:lnSpc>
                <a:spcPct val="100000"/>
              </a:lnSpc>
              <a:spcBef>
                <a:spcPct val="0"/>
              </a:spcBef>
              <a:buNone/>
              <a:defRPr sz="2400" b="0" kern="1200">
                <a:solidFill>
                  <a:schemeClr val="tx2"/>
                </a:solidFill>
                <a:latin typeface="+mj-lt"/>
                <a:ea typeface="+mj-ea"/>
                <a:cs typeface="+mj-cs"/>
              </a:defRPr>
            </a:lvl1pPr>
          </a:lstStyle>
          <a:p>
            <a:r>
              <a:rPr lang="en-US" b="1"/>
              <a:t>How An Interpreter is Requested | Workflow</a:t>
            </a:r>
            <a:endParaRPr lang="en-US" b="1" dirty="0"/>
          </a:p>
        </p:txBody>
      </p:sp>
      <p:graphicFrame>
        <p:nvGraphicFramePr>
          <p:cNvPr id="7" name="Diagram 6">
            <a:extLst>
              <a:ext uri="{FF2B5EF4-FFF2-40B4-BE49-F238E27FC236}">
                <a16:creationId xmlns:a16="http://schemas.microsoft.com/office/drawing/2014/main" id="{9F700AD2-2507-60AE-AE9A-CC27563912E4}"/>
              </a:ext>
            </a:extLst>
          </p:cNvPr>
          <p:cNvGraphicFramePr/>
          <p:nvPr>
            <p:extLst>
              <p:ext uri="{D42A27DB-BD31-4B8C-83A1-F6EECF244321}">
                <p14:modId xmlns:p14="http://schemas.microsoft.com/office/powerpoint/2010/main" val="1988542943"/>
              </p:ext>
            </p:extLst>
          </p:nvPr>
        </p:nvGraphicFramePr>
        <p:xfrm>
          <a:off x="327949" y="1794075"/>
          <a:ext cx="11374056" cy="4282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840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fld id="{ADDCD037-C317-4A00-A9DD-A0ECB096B552}" type="slidenum">
              <a:rPr lang="en-US" smtClean="0"/>
              <a:t>8</a:t>
            </a:fld>
            <a:endParaRPr lang="en-US" dirty="0"/>
          </a:p>
        </p:txBody>
      </p:sp>
      <p:sp>
        <p:nvSpPr>
          <p:cNvPr id="7" name="Text Placeholder 6">
            <a:extLst>
              <a:ext uri="{FF2B5EF4-FFF2-40B4-BE49-F238E27FC236}">
                <a16:creationId xmlns:a16="http://schemas.microsoft.com/office/drawing/2014/main" id="{852CF4BE-2551-4258-8BE1-49AD9E5F8A98}"/>
              </a:ext>
            </a:extLst>
          </p:cNvPr>
          <p:cNvSpPr>
            <a:spLocks noGrp="1"/>
          </p:cNvSpPr>
          <p:nvPr>
            <p:ph type="body" sz="quarter" idx="12"/>
          </p:nvPr>
        </p:nvSpPr>
        <p:spPr>
          <a:xfrm>
            <a:off x="1027043" y="575050"/>
            <a:ext cx="7169728" cy="468559"/>
          </a:xfrm>
        </p:spPr>
        <p:txBody>
          <a:bodyPr/>
          <a:lstStyle/>
          <a:p>
            <a:r>
              <a:rPr lang="en-US" dirty="0"/>
              <a:t>Qualified Professional Interpreter Services</a:t>
            </a:r>
          </a:p>
          <a:p>
            <a:endParaRPr lang="en-US" dirty="0"/>
          </a:p>
        </p:txBody>
      </p:sp>
      <p:sp>
        <p:nvSpPr>
          <p:cNvPr id="10" name="Text Placeholder 9">
            <a:extLst>
              <a:ext uri="{FF2B5EF4-FFF2-40B4-BE49-F238E27FC236}">
                <a16:creationId xmlns:a16="http://schemas.microsoft.com/office/drawing/2014/main" id="{110C6BBB-4992-4CC7-A132-EB481994A372}"/>
              </a:ext>
            </a:extLst>
          </p:cNvPr>
          <p:cNvSpPr>
            <a:spLocks noGrp="1"/>
          </p:cNvSpPr>
          <p:nvPr>
            <p:ph type="body" sz="quarter" idx="14"/>
          </p:nvPr>
        </p:nvSpPr>
        <p:spPr>
          <a:xfrm>
            <a:off x="1031049" y="1064904"/>
            <a:ext cx="10094067" cy="5111553"/>
          </a:xfrm>
        </p:spPr>
        <p:txBody>
          <a:bodyPr/>
          <a:lstStyle/>
          <a:p>
            <a:pPr>
              <a:lnSpc>
                <a:spcPct val="100000"/>
              </a:lnSpc>
              <a:spcBef>
                <a:spcPts val="671"/>
              </a:spcBef>
              <a:spcAft>
                <a:spcPts val="671"/>
              </a:spcAft>
            </a:pPr>
            <a:r>
              <a:rPr lang="en-US" dirty="0"/>
              <a:t>If your department books in-person interpreters directly, you must provide the following to the vendor for billing and confirmation:</a:t>
            </a:r>
          </a:p>
          <a:p>
            <a:pPr marL="776641" lvl="1" indent="-319469">
              <a:lnSpc>
                <a:spcPct val="100000"/>
              </a:lnSpc>
              <a:spcBef>
                <a:spcPts val="335"/>
              </a:spcBef>
              <a:spcAft>
                <a:spcPts val="335"/>
              </a:spcAft>
              <a:buFont typeface="Arial" panose="020B0604020202020204" pitchFamily="34" charset="0"/>
              <a:buChar char="•"/>
            </a:pPr>
            <a:r>
              <a:rPr lang="en-US" sz="2012" dirty="0">
                <a:latin typeface="Arial" panose="020B0604020202020204" pitchFamily="34" charset="0"/>
                <a:cs typeface="Arial" panose="020B0604020202020204" pitchFamily="34" charset="0"/>
              </a:rPr>
              <a:t>16-digit Cost Center (GL String), Business Unit (Region/Entity), Location, and Department Code</a:t>
            </a:r>
          </a:p>
          <a:p>
            <a:pPr marL="776641" lvl="1" indent="-319469">
              <a:lnSpc>
                <a:spcPct val="100000"/>
              </a:lnSpc>
              <a:spcBef>
                <a:spcPts val="335"/>
              </a:spcBef>
              <a:spcAft>
                <a:spcPts val="335"/>
              </a:spcAft>
              <a:buFont typeface="Arial" panose="020B0604020202020204" pitchFamily="34" charset="0"/>
              <a:buChar char="•"/>
            </a:pPr>
            <a:r>
              <a:rPr lang="en-US" sz="2012" dirty="0">
                <a:latin typeface="Arial" panose="020B0604020202020204" pitchFamily="34" charset="0"/>
                <a:cs typeface="Arial" panose="020B0604020202020204" pitchFamily="34" charset="0"/>
              </a:rPr>
              <a:t>Interpreter Expense Code</a:t>
            </a:r>
          </a:p>
          <a:p>
            <a:pPr marL="776641" lvl="1" indent="-319469">
              <a:lnSpc>
                <a:spcPct val="100000"/>
              </a:lnSpc>
              <a:spcBef>
                <a:spcPts val="335"/>
              </a:spcBef>
              <a:spcAft>
                <a:spcPts val="335"/>
              </a:spcAft>
              <a:buFont typeface="Arial" panose="020B0604020202020204" pitchFamily="34" charset="0"/>
              <a:buChar char="•"/>
            </a:pPr>
            <a:r>
              <a:rPr lang="en-US" sz="2012" dirty="0">
                <a:latin typeface="Arial" panose="020B0604020202020204" pitchFamily="34" charset="0"/>
                <a:cs typeface="Arial" panose="020B0604020202020204" pitchFamily="34" charset="0"/>
              </a:rPr>
              <a:t>FDA Approver’s Name and NUID</a:t>
            </a:r>
          </a:p>
          <a:p>
            <a:pPr marL="776641" lvl="1" indent="-319469">
              <a:lnSpc>
                <a:spcPct val="100000"/>
              </a:lnSpc>
              <a:spcBef>
                <a:spcPts val="335"/>
              </a:spcBef>
              <a:spcAft>
                <a:spcPts val="335"/>
              </a:spcAft>
              <a:buFont typeface="Arial" panose="020B0604020202020204" pitchFamily="34" charset="0"/>
              <a:buChar char="•"/>
            </a:pPr>
            <a:r>
              <a:rPr lang="en-US" sz="2012" dirty="0">
                <a:latin typeface="Arial" panose="020B0604020202020204" pitchFamily="34" charset="0"/>
                <a:cs typeface="Arial" panose="020B0604020202020204" pitchFamily="34" charset="0"/>
              </a:rPr>
              <a:t>Patient’s appointment information (Name, Dept, Location, Date, Time, Duration, Preference, etc.)</a:t>
            </a:r>
          </a:p>
          <a:p>
            <a:pPr marL="776641" lvl="1" indent="-319469">
              <a:lnSpc>
                <a:spcPct val="100000"/>
              </a:lnSpc>
              <a:spcBef>
                <a:spcPts val="335"/>
              </a:spcBef>
              <a:spcAft>
                <a:spcPts val="335"/>
              </a:spcAft>
              <a:buFont typeface="Arial" panose="020B0604020202020204" pitchFamily="34" charset="0"/>
              <a:buChar char="•"/>
            </a:pPr>
            <a:r>
              <a:rPr lang="en-US" sz="2012" dirty="0">
                <a:latin typeface="Arial" panose="020B0604020202020204" pitchFamily="34" charset="0"/>
                <a:cs typeface="Arial" panose="020B0604020202020204" pitchFamily="34" charset="0"/>
              </a:rPr>
              <a:t>Working phone number for a vendor to call back with confirmation</a:t>
            </a:r>
          </a:p>
          <a:p>
            <a:pPr lvl="1">
              <a:lnSpc>
                <a:spcPct val="100000"/>
              </a:lnSpc>
              <a:spcBef>
                <a:spcPts val="335"/>
              </a:spcBef>
              <a:spcAft>
                <a:spcPts val="335"/>
              </a:spcAft>
            </a:pPr>
            <a:endParaRPr lang="en-US" sz="2012" dirty="0">
              <a:latin typeface="Arial" panose="020B0604020202020204" pitchFamily="34" charset="0"/>
              <a:cs typeface="Arial" panose="020B0604020202020204" pitchFamily="34" charset="0"/>
            </a:endParaRPr>
          </a:p>
          <a:p>
            <a:pPr>
              <a:lnSpc>
                <a:spcPct val="100000"/>
              </a:lnSpc>
              <a:spcBef>
                <a:spcPts val="335"/>
              </a:spcBef>
              <a:spcAft>
                <a:spcPts val="335"/>
              </a:spcAft>
            </a:pPr>
            <a:r>
              <a:rPr lang="en-US" dirty="0"/>
              <a:t>See below for a list of vendors:</a:t>
            </a:r>
          </a:p>
          <a:p>
            <a:pPr marL="776641" lvl="1" indent="-319469">
              <a:buFont typeface="Arial" panose="020B0604020202020204" pitchFamily="34" charset="0"/>
              <a:buChar char="•"/>
            </a:pPr>
            <a:r>
              <a:rPr lang="en-US" sz="2012" dirty="0">
                <a:latin typeface="Arial" panose="020B0604020202020204" pitchFamily="34" charset="0"/>
                <a:cs typeface="Arial" panose="020B0604020202020204" pitchFamily="34" charset="0"/>
              </a:rPr>
              <a:t>Network Interpreting Services (800) 284-1043 (ASL only)</a:t>
            </a:r>
          </a:p>
          <a:p>
            <a:pPr marL="776641" lvl="1" indent="-319469">
              <a:buFont typeface="Arial" panose="020B0604020202020204" pitchFamily="34" charset="0"/>
              <a:buChar char="•"/>
            </a:pPr>
            <a:r>
              <a:rPr lang="en-US" sz="2012" dirty="0">
                <a:latin typeface="Arial" panose="020B0604020202020204" pitchFamily="34" charset="0"/>
                <a:cs typeface="Arial" panose="020B0604020202020204" pitchFamily="34" charset="0"/>
              </a:rPr>
              <a:t>Interpreters Unlimited:  (844) 855-0249</a:t>
            </a:r>
          </a:p>
          <a:p>
            <a:pPr lvl="1">
              <a:lnSpc>
                <a:spcPct val="100000"/>
              </a:lnSpc>
              <a:spcBef>
                <a:spcPts val="335"/>
              </a:spcBef>
              <a:spcAft>
                <a:spcPts val="335"/>
              </a:spcAft>
            </a:pPr>
            <a:endParaRPr lang="en-US" sz="2012"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3533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fld id="{ADDCD037-C317-4A00-A9DD-A0ECB096B552}" type="slidenum">
              <a:rPr lang="en-US" smtClean="0"/>
              <a:t>9</a:t>
            </a:fld>
            <a:endParaRPr lang="en-US" dirty="0"/>
          </a:p>
        </p:txBody>
      </p:sp>
      <p:sp>
        <p:nvSpPr>
          <p:cNvPr id="7" name="Text Placeholder 6">
            <a:extLst>
              <a:ext uri="{FF2B5EF4-FFF2-40B4-BE49-F238E27FC236}">
                <a16:creationId xmlns:a16="http://schemas.microsoft.com/office/drawing/2014/main" id="{852CF4BE-2551-4258-8BE1-49AD9E5F8A98}"/>
              </a:ext>
            </a:extLst>
          </p:cNvPr>
          <p:cNvSpPr>
            <a:spLocks noGrp="1"/>
          </p:cNvSpPr>
          <p:nvPr>
            <p:ph type="body" sz="quarter" idx="12"/>
          </p:nvPr>
        </p:nvSpPr>
        <p:spPr>
          <a:xfrm>
            <a:off x="174171" y="174131"/>
            <a:ext cx="6207969" cy="415314"/>
          </a:xfrm>
        </p:spPr>
        <p:txBody>
          <a:bodyPr/>
          <a:lstStyle/>
          <a:p>
            <a:r>
              <a:rPr lang="en-US" dirty="0"/>
              <a:t>Video Remote Interpreting</a:t>
            </a:r>
          </a:p>
        </p:txBody>
      </p:sp>
      <p:sp>
        <p:nvSpPr>
          <p:cNvPr id="10" name="Text Placeholder 9">
            <a:extLst>
              <a:ext uri="{FF2B5EF4-FFF2-40B4-BE49-F238E27FC236}">
                <a16:creationId xmlns:a16="http://schemas.microsoft.com/office/drawing/2014/main" id="{110C6BBB-4992-4CC7-A132-EB481994A372}"/>
              </a:ext>
            </a:extLst>
          </p:cNvPr>
          <p:cNvSpPr>
            <a:spLocks noGrp="1"/>
          </p:cNvSpPr>
          <p:nvPr>
            <p:ph type="body" sz="quarter" idx="14"/>
          </p:nvPr>
        </p:nvSpPr>
        <p:spPr>
          <a:xfrm>
            <a:off x="272765" y="589445"/>
            <a:ext cx="6939977" cy="4034027"/>
          </a:xfrm>
        </p:spPr>
        <p:txBody>
          <a:bodyPr/>
          <a:lstStyle/>
          <a:p>
            <a:pPr>
              <a:spcBef>
                <a:spcPct val="0"/>
              </a:spcBef>
              <a:buClr>
                <a:srgbClr val="00B0F0"/>
              </a:buClr>
              <a:defRPr/>
            </a:pPr>
            <a:r>
              <a:rPr lang="en-US" dirty="0">
                <a:solidFill>
                  <a:schemeClr val="tx2">
                    <a:lumMod val="50000"/>
                  </a:schemeClr>
                </a:solidFill>
              </a:rPr>
              <a:t>VRI is a video telecommunication service that uses devices such as web cameras on a workstation on wheels or iPads to provide sign language or spoken language interpreting services. </a:t>
            </a:r>
          </a:p>
          <a:p>
            <a:r>
              <a:rPr lang="en-US" sz="2236" b="1" dirty="0"/>
              <a:t>How to Use</a:t>
            </a:r>
          </a:p>
          <a:p>
            <a:pPr marL="383362" indent="-383362">
              <a:buFont typeface="+mj-lt"/>
              <a:buAutoNum type="arabicPeriod"/>
            </a:pPr>
            <a:r>
              <a:rPr lang="en-US" dirty="0"/>
              <a:t>Press </a:t>
            </a:r>
            <a:r>
              <a:rPr lang="en-US" b="1" dirty="0">
                <a:solidFill>
                  <a:schemeClr val="accent1">
                    <a:lumMod val="75000"/>
                  </a:schemeClr>
                </a:solidFill>
                <a:latin typeface="Arial Narrow" panose="020B0606020202030204" pitchFamily="34" charset="0"/>
              </a:rPr>
              <a:t>LOGIN</a:t>
            </a:r>
            <a:r>
              <a:rPr lang="en-US" dirty="0"/>
              <a:t> (user ID &amp; Password auto-populated)</a:t>
            </a:r>
          </a:p>
          <a:p>
            <a:pPr marL="383362" indent="-383362">
              <a:buFont typeface="+mj-lt"/>
              <a:buAutoNum type="arabicPeriod"/>
            </a:pPr>
            <a:r>
              <a:rPr lang="en-US" dirty="0"/>
              <a:t>Select the language needed for video.</a:t>
            </a:r>
          </a:p>
          <a:p>
            <a:pPr marL="840535" lvl="1" indent="-383362">
              <a:buFont typeface="Arial" panose="020B0604020202020204" pitchFamily="34" charset="0"/>
              <a:buChar char="•"/>
            </a:pPr>
            <a:r>
              <a:rPr lang="en-US" sz="1565" dirty="0"/>
              <a:t>NOTE:  Some languages are available 24/7/365.</a:t>
            </a:r>
          </a:p>
          <a:p>
            <a:pPr marL="383362" indent="-383362">
              <a:buFont typeface="+mj-lt"/>
              <a:buAutoNum type="arabicPeriod"/>
            </a:pPr>
            <a:r>
              <a:rPr lang="en-US" dirty="0"/>
              <a:t>Or select the languages via audio option. </a:t>
            </a:r>
          </a:p>
          <a:p>
            <a:pPr marL="840535" lvl="1" indent="-383362">
              <a:buFont typeface="Arial" panose="020B0604020202020204" pitchFamily="34" charset="0"/>
              <a:buChar char="•"/>
            </a:pPr>
            <a:r>
              <a:rPr lang="en-US" sz="1565" dirty="0"/>
              <a:t>NOTE:  Audio interpreters are available 24/7/365.  If outside the available video hours, video calls will roll over to an audio interpreter.</a:t>
            </a:r>
          </a:p>
          <a:p>
            <a:pPr marL="383362" indent="-383362">
              <a:buFont typeface="+mj-lt"/>
              <a:buAutoNum type="arabicPeriod"/>
            </a:pPr>
            <a:r>
              <a:rPr lang="en-US" dirty="0"/>
              <a:t>Provide badge # (NUID) to the interpreter. </a:t>
            </a:r>
          </a:p>
        </p:txBody>
      </p:sp>
      <p:pic>
        <p:nvPicPr>
          <p:cNvPr id="5" name="Picture 4">
            <a:extLst>
              <a:ext uri="{FF2B5EF4-FFF2-40B4-BE49-F238E27FC236}">
                <a16:creationId xmlns:a16="http://schemas.microsoft.com/office/drawing/2014/main" id="{CBE4129A-0809-4678-868B-A93E12BBF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2714" y="877926"/>
            <a:ext cx="3319782" cy="2204884"/>
          </a:xfrm>
          <a:prstGeom prst="rect">
            <a:avLst/>
          </a:prstGeom>
        </p:spPr>
      </p:pic>
      <p:sp>
        <p:nvSpPr>
          <p:cNvPr id="6" name="TextBox 5">
            <a:extLst>
              <a:ext uri="{FF2B5EF4-FFF2-40B4-BE49-F238E27FC236}">
                <a16:creationId xmlns:a16="http://schemas.microsoft.com/office/drawing/2014/main" id="{CD6EEF85-4745-4284-91C5-812871A09A23}"/>
              </a:ext>
            </a:extLst>
          </p:cNvPr>
          <p:cNvSpPr txBox="1"/>
          <p:nvPr/>
        </p:nvSpPr>
        <p:spPr>
          <a:xfrm>
            <a:off x="7872714" y="2940104"/>
            <a:ext cx="3458615" cy="1392689"/>
          </a:xfrm>
          <a:prstGeom prst="rect">
            <a:avLst/>
          </a:prstGeom>
          <a:noFill/>
        </p:spPr>
        <p:txBody>
          <a:bodyPr wrap="square" rtlCol="0">
            <a:spAutoFit/>
          </a:bodyPr>
          <a:lstStyle/>
          <a:p>
            <a:endParaRPr lang="en-US" sz="1690" dirty="0">
              <a:latin typeface="Arial" panose="020B0604020202020204" pitchFamily="34" charset="0"/>
              <a:cs typeface="Arial" panose="020B0604020202020204" pitchFamily="34" charset="0"/>
            </a:endParaRPr>
          </a:p>
          <a:p>
            <a:r>
              <a:rPr lang="en-US" sz="1690" dirty="0">
                <a:latin typeface="Arial" panose="020B0604020202020204" pitchFamily="34" charset="0"/>
                <a:cs typeface="Arial" panose="020B0604020202020204" pitchFamily="34" charset="0"/>
              </a:rPr>
              <a:t>If you need assistance locating or using the VRI equipment, reach out to your area’s Local Diversity team </a:t>
            </a:r>
            <a:r>
              <a:rPr lang="en-US" sz="1690" dirty="0">
                <a:latin typeface="Arial" panose="020B0604020202020204" pitchFamily="34" charset="0"/>
                <a:cs typeface="Arial" panose="020B0604020202020204" pitchFamily="34" charset="0"/>
                <a:hlinkClick r:id="rId4"/>
              </a:rPr>
              <a:t>Riv-EID@kp.org</a:t>
            </a:r>
            <a:endParaRPr lang="en-US" sz="1690" dirty="0">
              <a:latin typeface="Arial" panose="020B0604020202020204" pitchFamily="34" charset="0"/>
              <a:cs typeface="Arial" panose="020B0604020202020204" pitchFamily="34" charset="0"/>
            </a:endParaRPr>
          </a:p>
        </p:txBody>
      </p:sp>
      <p:sp>
        <p:nvSpPr>
          <p:cNvPr id="9" name="Text Placeholder 9">
            <a:extLst>
              <a:ext uri="{FF2B5EF4-FFF2-40B4-BE49-F238E27FC236}">
                <a16:creationId xmlns:a16="http://schemas.microsoft.com/office/drawing/2014/main" id="{E8E9C110-F560-44D6-A5C9-2508F4F19ADD}"/>
              </a:ext>
            </a:extLst>
          </p:cNvPr>
          <p:cNvSpPr txBox="1">
            <a:spLocks/>
          </p:cNvSpPr>
          <p:nvPr/>
        </p:nvSpPr>
        <p:spPr>
          <a:xfrm>
            <a:off x="272765" y="5228620"/>
            <a:ext cx="10282995" cy="1906916"/>
          </a:xfrm>
          <a:prstGeom prst="rect">
            <a:avLst/>
          </a:prstGeom>
        </p:spPr>
        <p:txBody>
          <a:bodyPr/>
          <a:lstStyle>
            <a:lvl1pPr marL="0" indent="0" algn="l" defTabSz="817839" rtl="0" eaLnBrk="1" latinLnBrk="0" hangingPunct="1">
              <a:lnSpc>
                <a:spcPct val="90000"/>
              </a:lnSpc>
              <a:spcBef>
                <a:spcPts val="894"/>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08920" indent="0" algn="l" defTabSz="817839" rtl="0" eaLnBrk="1" latinLnBrk="0" hangingPunct="1">
              <a:lnSpc>
                <a:spcPct val="90000"/>
              </a:lnSpc>
              <a:spcBef>
                <a:spcPts val="447"/>
              </a:spcBef>
              <a:buFont typeface="Arial" panose="020B0604020202020204" pitchFamily="34" charset="0"/>
              <a:buNone/>
              <a:defRPr sz="2147" kern="1200">
                <a:solidFill>
                  <a:schemeClr val="tx1"/>
                </a:solidFill>
                <a:latin typeface="+mn-lt"/>
                <a:ea typeface="+mn-ea"/>
                <a:cs typeface="+mn-cs"/>
              </a:defRPr>
            </a:lvl2pPr>
            <a:lvl3pPr marL="817839" indent="0" algn="l" defTabSz="817839" rtl="0" eaLnBrk="1" latinLnBrk="0" hangingPunct="1">
              <a:lnSpc>
                <a:spcPct val="90000"/>
              </a:lnSpc>
              <a:spcBef>
                <a:spcPts val="447"/>
              </a:spcBef>
              <a:buFont typeface="Arial" panose="020B0604020202020204" pitchFamily="34" charset="0"/>
              <a:buNone/>
              <a:defRPr sz="1789" kern="1200">
                <a:solidFill>
                  <a:schemeClr val="tx1"/>
                </a:solidFill>
                <a:latin typeface="+mn-lt"/>
                <a:ea typeface="+mn-ea"/>
                <a:cs typeface="+mn-cs"/>
              </a:defRPr>
            </a:lvl3pPr>
            <a:lvl4pPr marL="1226759" indent="0" algn="l" defTabSz="817839" rtl="0" eaLnBrk="1" latinLnBrk="0" hangingPunct="1">
              <a:lnSpc>
                <a:spcPct val="90000"/>
              </a:lnSpc>
              <a:spcBef>
                <a:spcPts val="447"/>
              </a:spcBef>
              <a:buFont typeface="Arial" panose="020B0604020202020204" pitchFamily="34" charset="0"/>
              <a:buNone/>
              <a:defRPr sz="1610" kern="1200">
                <a:solidFill>
                  <a:schemeClr val="tx1"/>
                </a:solidFill>
                <a:latin typeface="+mn-lt"/>
                <a:ea typeface="+mn-ea"/>
                <a:cs typeface="+mn-cs"/>
              </a:defRPr>
            </a:lvl4pPr>
            <a:lvl5pPr marL="1635679" indent="0" algn="l" defTabSz="817839" rtl="0" eaLnBrk="1" latinLnBrk="0" hangingPunct="1">
              <a:lnSpc>
                <a:spcPct val="90000"/>
              </a:lnSpc>
              <a:spcBef>
                <a:spcPts val="447"/>
              </a:spcBef>
              <a:buFont typeface="Arial" panose="020B0604020202020204" pitchFamily="34" charset="0"/>
              <a:buNone/>
              <a:defRPr sz="1610" kern="1200">
                <a:solidFill>
                  <a:schemeClr val="tx1"/>
                </a:solidFill>
                <a:latin typeface="+mn-lt"/>
                <a:ea typeface="+mn-ea"/>
                <a:cs typeface="+mn-cs"/>
              </a:defRPr>
            </a:lvl5pPr>
            <a:lvl6pPr marL="2249058" indent="-204460" algn="l" defTabSz="817839" rtl="0" eaLnBrk="1" latinLnBrk="0" hangingPunct="1">
              <a:lnSpc>
                <a:spcPct val="90000"/>
              </a:lnSpc>
              <a:spcBef>
                <a:spcPts val="447"/>
              </a:spcBef>
              <a:buFont typeface="Arial" panose="020B0604020202020204" pitchFamily="34" charset="0"/>
              <a:buChar char="•"/>
              <a:defRPr sz="1610" kern="1200">
                <a:solidFill>
                  <a:schemeClr val="tx1"/>
                </a:solidFill>
                <a:latin typeface="+mn-lt"/>
                <a:ea typeface="+mn-ea"/>
                <a:cs typeface="+mn-cs"/>
              </a:defRPr>
            </a:lvl6pPr>
            <a:lvl7pPr marL="2657978" indent="-204460" algn="l" defTabSz="817839" rtl="0" eaLnBrk="1" latinLnBrk="0" hangingPunct="1">
              <a:lnSpc>
                <a:spcPct val="90000"/>
              </a:lnSpc>
              <a:spcBef>
                <a:spcPts val="447"/>
              </a:spcBef>
              <a:buFont typeface="Arial" panose="020B0604020202020204" pitchFamily="34" charset="0"/>
              <a:buChar char="•"/>
              <a:defRPr sz="1610" kern="1200">
                <a:solidFill>
                  <a:schemeClr val="tx1"/>
                </a:solidFill>
                <a:latin typeface="+mn-lt"/>
                <a:ea typeface="+mn-ea"/>
                <a:cs typeface="+mn-cs"/>
              </a:defRPr>
            </a:lvl7pPr>
            <a:lvl8pPr marL="3066898" indent="-204460" algn="l" defTabSz="817839" rtl="0" eaLnBrk="1" latinLnBrk="0" hangingPunct="1">
              <a:lnSpc>
                <a:spcPct val="90000"/>
              </a:lnSpc>
              <a:spcBef>
                <a:spcPts val="447"/>
              </a:spcBef>
              <a:buFont typeface="Arial" panose="020B0604020202020204" pitchFamily="34" charset="0"/>
              <a:buChar char="•"/>
              <a:defRPr sz="1610" kern="1200">
                <a:solidFill>
                  <a:schemeClr val="tx1"/>
                </a:solidFill>
                <a:latin typeface="+mn-lt"/>
                <a:ea typeface="+mn-ea"/>
                <a:cs typeface="+mn-cs"/>
              </a:defRPr>
            </a:lvl8pPr>
            <a:lvl9pPr marL="3475817" indent="-204460" algn="l" defTabSz="817839" rtl="0" eaLnBrk="1" latinLnBrk="0" hangingPunct="1">
              <a:lnSpc>
                <a:spcPct val="90000"/>
              </a:lnSpc>
              <a:spcBef>
                <a:spcPts val="447"/>
              </a:spcBef>
              <a:buFont typeface="Arial" panose="020B0604020202020204" pitchFamily="34" charset="0"/>
              <a:buChar char="•"/>
              <a:defRPr sz="1610" kern="1200">
                <a:solidFill>
                  <a:schemeClr val="tx1"/>
                </a:solidFill>
                <a:latin typeface="+mn-lt"/>
                <a:ea typeface="+mn-ea"/>
                <a:cs typeface="+mn-cs"/>
              </a:defRPr>
            </a:lvl9pPr>
          </a:lstStyle>
          <a:p>
            <a:pPr marL="383362" indent="-383362">
              <a:buFont typeface="+mj-lt"/>
              <a:buAutoNum type="arabicPeriod" startAt="5"/>
            </a:pPr>
            <a:r>
              <a:rPr lang="en-US" sz="2012" dirty="0"/>
              <a:t>Document in the medical record the type of interpreter used (video) and the interpreter ID  (will appear on bottom of the video screen) </a:t>
            </a:r>
          </a:p>
          <a:p>
            <a:pPr marL="383362" indent="-383362">
              <a:buFont typeface="+mj-lt"/>
              <a:buAutoNum type="arabicPeriod" startAt="5"/>
            </a:pPr>
            <a:r>
              <a:rPr lang="en-US" sz="2012" dirty="0"/>
              <a:t>When finished using the device: sign out, wipe with approved sanitary wipe, return to storage space, and plug in.</a:t>
            </a:r>
          </a:p>
          <a:p>
            <a:endParaRPr lang="en-US" sz="2012" dirty="0"/>
          </a:p>
        </p:txBody>
      </p:sp>
    </p:spTree>
    <p:extLst>
      <p:ext uri="{BB962C8B-B14F-4D97-AF65-F5344CB8AC3E}">
        <p14:creationId xmlns:p14="http://schemas.microsoft.com/office/powerpoint/2010/main" val="2454457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 Texture Gradi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Cont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otalTime>54</TotalTime>
  <Words>2631</Words>
  <Application>Microsoft Office PowerPoint</Application>
  <PresentationFormat>Widescreen</PresentationFormat>
  <Paragraphs>347</Paragraphs>
  <Slides>24</Slides>
  <Notes>22</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Arial Narrow</vt:lpstr>
      <vt:lpstr>Articulate</vt:lpstr>
      <vt:lpstr>Avenir Next LT Pro Light</vt:lpstr>
      <vt:lpstr>Calibri</vt:lpstr>
      <vt:lpstr>Cambria</vt:lpstr>
      <vt:lpstr>Wingdings</vt:lpstr>
      <vt:lpstr>Title - Texture Gradient</vt:lpstr>
      <vt:lpstr>Content</vt:lpstr>
      <vt:lpstr>12_Content</vt:lpstr>
      <vt:lpstr>Equal Access to Healthcare through Effective Communication at KP:  Deaf &amp; Hard of Hearing Members</vt:lpstr>
      <vt:lpstr>PowerPoint Presentation</vt:lpstr>
      <vt:lpstr>PowerPoint Presentation</vt:lpstr>
      <vt:lpstr>What is Effective Communication? </vt:lpstr>
      <vt:lpstr>Barriers to Effective Communication </vt:lpstr>
      <vt:lpstr>PowerPoint Presentation</vt:lpstr>
      <vt:lpstr>PowerPoint Presentation</vt:lpstr>
      <vt:lpstr>PowerPoint Presentation</vt:lpstr>
      <vt:lpstr>PowerPoint Presentation</vt:lpstr>
      <vt:lpstr>Certified Deaf Interpreter (CDI)</vt:lpstr>
      <vt:lpstr>American Sign Language</vt:lpstr>
      <vt:lpstr>Documentation Requirements; Interpreter Flag | Creating a Hard Stop</vt:lpstr>
      <vt:lpstr>Documentation Requirements; Locating the Questionnaire</vt:lpstr>
      <vt:lpstr>Documentation Requirements; Documenting Contracted Interpreters</vt:lpstr>
      <vt:lpstr>Documentation Requirements; When a Member Refuses an Interpreter</vt:lpstr>
      <vt:lpstr>Documentation Requirements; Flagging a Special Request</vt:lpstr>
      <vt:lpstr>Thank you!!</vt:lpstr>
      <vt:lpstr>Contact Information</vt:lpstr>
      <vt:lpstr>Department Resources</vt:lpstr>
      <vt:lpstr>Important Resources</vt:lpstr>
      <vt:lpstr>EID SharePoint Resources</vt:lpstr>
      <vt:lpstr>Communication Policies</vt:lpstr>
      <vt:lpstr>Manager Resources</vt:lpstr>
      <vt:lpstr>Resources for Managers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 Access to Healthcare through Effective Communication at KP:  Deaf &amp; Hard of Hearing Members</dc:title>
  <dc:creator>Jessica L Grimes</dc:creator>
  <cp:lastModifiedBy>Melanie M Sera</cp:lastModifiedBy>
  <cp:revision>3</cp:revision>
  <cp:lastPrinted>1900-01-01T06:00:00Z</cp:lastPrinted>
  <dcterms:created xsi:type="dcterms:W3CDTF">1900-01-01T06:00:00Z</dcterms:created>
  <dcterms:modified xsi:type="dcterms:W3CDTF">2023-11-28T22:09:08Z</dcterms:modified>
</cp:coreProperties>
</file>