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8" r:id="rId7"/>
    <p:sldId id="269" r:id="rId8"/>
    <p:sldId id="270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tler, Shalane D." initials="BSD" lastIdx="1" clrIdx="0">
    <p:extLst>
      <p:ext uri="{19B8F6BF-5375-455C-9EA6-DF929625EA0E}">
        <p15:presenceInfo xmlns:p15="http://schemas.microsoft.com/office/powerpoint/2012/main" userId="S::Shalane.Butler@va.gov::02d2cb18-9946-4a3b-9548-680ed748a9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1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1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11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53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4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9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2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39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15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72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7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92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4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2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8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3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995064F-F909-4672-9622-B051DD4EFAEB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E6912CA-D6D3-4024-9FF3-8B549E1E3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7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vagov.sharepoint.com/:w:/r/sites/vhalexlab/_layouts/15/Doc.aspx?sourcedoc=%7B09253DDB-F039-4932-83BF-8B79CC22838E%7D&amp;file=Standard%20Work%20-%20PROCESS%20IMPROVEMENT%20CAP.docx&amp;action=default&amp;mobileredirect=tru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F96C-D2D5-4B64-9B4A-E28ABE91E6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CAP Proficiency Testing Guide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F505DF-EE04-42B3-B287-EDEAF031C1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P&amp;lms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66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47E4-CD12-47CC-AE3C-AF481BC12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Proficiency Testing?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9D4A7-EF74-4BF0-81B0-601F7DB09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Proficiency testing is a program of unknown samples that are to be tested and formally evaluated, generally by an outside third party (CAP). </a:t>
            </a:r>
          </a:p>
          <a:p>
            <a:endParaRPr lang="en-US" dirty="0"/>
          </a:p>
          <a:p>
            <a:r>
              <a:rPr lang="en-US" dirty="0"/>
              <a:t>Proficiency testing is a requirement from accrediting agencies (VA, Joint Commission, CMS, etc.) to verify that the testing locations and personnel can competently and accurately perform patient testing.</a:t>
            </a:r>
          </a:p>
          <a:p>
            <a:endParaRPr lang="en-US" dirty="0"/>
          </a:p>
          <a:p>
            <a:r>
              <a:rPr lang="en-US" dirty="0"/>
              <a:t>Failures in proficiency testing will result in the inability to perform those tests on patients and could ultimately result in licensure being withdrawn from specific testing locations.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9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0FE49-50FA-4FA4-A396-8159CAF0A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Proficiency Testing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F8187-CD63-4AB6-B98C-717B971BC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Proficiency testing </a:t>
            </a:r>
            <a:r>
              <a:rPr lang="en-US" b="1" dirty="0"/>
              <a:t>must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be performed in the same manner as patient tests </a:t>
            </a:r>
          </a:p>
          <a:p>
            <a:pPr lvl="1"/>
            <a:r>
              <a:rPr lang="en-US" dirty="0"/>
              <a:t>follow laboratory policies and procedures</a:t>
            </a:r>
          </a:p>
          <a:p>
            <a:pPr lvl="1"/>
            <a:r>
              <a:rPr lang="en-US" dirty="0"/>
              <a:t>be performed by certified trained and competent staff</a:t>
            </a:r>
          </a:p>
          <a:p>
            <a:pPr lvl="1"/>
            <a:r>
              <a:rPr lang="en-US" dirty="0"/>
              <a:t>be rotated amongst certified staff</a:t>
            </a:r>
          </a:p>
          <a:p>
            <a:pPr lvl="1"/>
            <a:r>
              <a:rPr lang="en-US" dirty="0"/>
              <a:t>follow all special instructions per the CAP instruction packet</a:t>
            </a:r>
          </a:p>
          <a:p>
            <a:pPr lvl="1"/>
            <a:r>
              <a:rPr lang="en-US" dirty="0"/>
              <a:t>performed in the timeframe allotted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1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3095F-DE0B-4EAF-BB83-7D48554F7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Proficiency Testing 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22DE8-0D95-456A-B8DE-1D026688E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Proficiency testing </a:t>
            </a:r>
            <a:r>
              <a:rPr lang="en-US" b="1" dirty="0"/>
              <a:t>may not</a:t>
            </a:r>
            <a:r>
              <a:rPr lang="en-US" dirty="0"/>
              <a:t>…..</a:t>
            </a:r>
          </a:p>
          <a:p>
            <a:pPr lvl="1"/>
            <a:r>
              <a:rPr lang="en-US" dirty="0"/>
              <a:t>be shared/compared between testing facilities or personnel</a:t>
            </a:r>
          </a:p>
          <a:p>
            <a:pPr lvl="1"/>
            <a:r>
              <a:rPr lang="en-US" dirty="0"/>
              <a:t>be tested in a manner that varies from patient tests (don’t run in duplicate if that’s not how you would test a patient)</a:t>
            </a:r>
          </a:p>
          <a:p>
            <a:pPr lvl="1"/>
            <a:r>
              <a:rPr lang="en-US" dirty="0"/>
              <a:t>be sent to another facility or reference lab</a:t>
            </a:r>
          </a:p>
          <a:p>
            <a:pPr lvl="1"/>
            <a:r>
              <a:rPr lang="en-US" dirty="0"/>
              <a:t>Be used for correlation or comparison between laboratory instruments prior to the submission due date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245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29D19-1107-4909-BC8B-2B6840622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Upon Receipt of Survey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21970-F8DD-44FD-B3E6-9D53D7880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1863725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Follow the steps outlined in the Standard Work, CAP Proficiency Testing.  </a:t>
            </a:r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Standard Work - PROCESS IMPROVEMENT CAP.docx (sharepoint.com)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4956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A913833-4C84-4F0D-960B-0BE3E903BC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58663"/>
              </p:ext>
            </p:extLst>
          </p:nvPr>
        </p:nvGraphicFramePr>
        <p:xfrm>
          <a:off x="660953" y="314324"/>
          <a:ext cx="9153525" cy="51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3" imgW="9153178" imgH="5098485" progId="Word.Document.12">
                  <p:embed/>
                </p:oleObj>
              </mc:Choice>
              <mc:Fallback>
                <p:oleObj name="Document" r:id="rId3" imgW="9153178" imgH="509848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0953" y="314324"/>
                        <a:ext cx="9153525" cy="5104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567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E97346-5816-4F10-9254-D785EBB09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395287"/>
            <a:ext cx="9791700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47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D8935E-2829-4EC4-8ED6-F2CA1DE34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509" y="0"/>
            <a:ext cx="92289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05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4F96C-D2D5-4B64-9B4A-E28ABE91E6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Please see the section Lead or Supervisor if you have specific questions.</a:t>
            </a:r>
            <a:br>
              <a:rPr lang="en-US" dirty="0"/>
            </a:br>
            <a:r>
              <a:rPr lang="en-US" dirty="0"/>
              <a:t>					Thank you. </a:t>
            </a:r>
          </a:p>
        </p:txBody>
      </p:sp>
    </p:spTree>
    <p:extLst>
      <p:ext uri="{BB962C8B-B14F-4D97-AF65-F5344CB8AC3E}">
        <p14:creationId xmlns:p14="http://schemas.microsoft.com/office/powerpoint/2010/main" val="3372482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93</TotalTime>
  <Words>266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Document</vt:lpstr>
      <vt:lpstr>CAP Proficiency Testing Guide</vt:lpstr>
      <vt:lpstr>What is Proficiency Testing?</vt:lpstr>
      <vt:lpstr>Proficiency Testing Requirements</vt:lpstr>
      <vt:lpstr>Proficiency Testing Requirements </vt:lpstr>
      <vt:lpstr>Upon Receipt of Survey </vt:lpstr>
      <vt:lpstr>PowerPoint Presentation</vt:lpstr>
      <vt:lpstr>PowerPoint Presentation</vt:lpstr>
      <vt:lpstr>PowerPoint Presentation</vt:lpstr>
      <vt:lpstr>Please see the section Lead or Supervisor if you have specific questions.      Thank you.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 Proficiency Testing Guide</dc:title>
  <dc:creator>Butler, Shalane D.</dc:creator>
  <cp:lastModifiedBy>Butler, Shalane D.</cp:lastModifiedBy>
  <cp:revision>11</cp:revision>
  <dcterms:created xsi:type="dcterms:W3CDTF">2022-08-30T16:57:21Z</dcterms:created>
  <dcterms:modified xsi:type="dcterms:W3CDTF">2022-11-18T14:21:40Z</dcterms:modified>
</cp:coreProperties>
</file>