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 id="2147483804" r:id="rId2"/>
    <p:sldMasterId id="2147483783" r:id="rId3"/>
  </p:sldMasterIdLst>
  <p:notesMasterIdLst>
    <p:notesMasterId r:id="rId12"/>
  </p:notesMasterIdLst>
  <p:sldIdLst>
    <p:sldId id="256" r:id="rId4"/>
    <p:sldId id="277" r:id="rId5"/>
    <p:sldId id="282" r:id="rId6"/>
    <p:sldId id="289" r:id="rId7"/>
    <p:sldId id="267" r:id="rId8"/>
    <p:sldId id="285" r:id="rId9"/>
    <p:sldId id="274" r:id="rId10"/>
    <p:sldId id="292" r:id="rId11"/>
  </p:sldIdLst>
  <p:sldSz cx="9144000" cy="6858000" type="screen4x3"/>
  <p:notesSz cx="6858000" cy="9296400"/>
  <p:custShowLst>
    <p:custShow name="Custom Show 1" id="0">
      <p:sldLst>
        <p:sld r:id="rId4"/>
        <p:sld r:id="rId5"/>
        <p:sld r:id="rId7"/>
        <p:sld r:id="rId8"/>
        <p:sld r:id="rId9"/>
        <p:sld r:id="rId10"/>
        <p:sld r:id="rId11"/>
      </p:sldLst>
    </p:custShow>
    <p:custShow name="Copy of Custom Show 1" id="1">
      <p:sldLst>
        <p:sld r:id="rId4"/>
        <p:sld r:id="rId5"/>
        <p:sld r:id="rId7"/>
        <p:sld r:id="rId8"/>
        <p:sld r:id="rId9"/>
        <p:sld r:id="rId10"/>
        <p:sld r:id="rId11"/>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7079"/>
    <a:srgbClr val="000000"/>
    <a:srgbClr val="C531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047" autoAdjust="0"/>
    <p:restoredTop sz="96520" autoAdjust="0"/>
  </p:normalViewPr>
  <p:slideViewPr>
    <p:cSldViewPr snapToGrid="0" showGuides="1">
      <p:cViewPr>
        <p:scale>
          <a:sx n="60" d="100"/>
          <a:sy n="60" d="100"/>
        </p:scale>
        <p:origin x="-1186" y="-211"/>
      </p:cViewPr>
      <p:guideLst>
        <p:guide orient="horz" pos="4182"/>
        <p:guide orient="horz" pos="1009"/>
        <p:guide orient="horz" pos="949"/>
        <p:guide orient="horz" pos="1365"/>
        <p:guide orient="horz" pos="447"/>
        <p:guide orient="horz" pos="1857"/>
        <p:guide orient="horz" pos="3252"/>
        <p:guide pos="2880"/>
        <p:guide pos="5470"/>
        <p:guide pos="293"/>
        <p:guide pos="345"/>
        <p:guide pos="1417"/>
      </p:guideLst>
    </p:cSldViewPr>
  </p:slideViewPr>
  <p:notesTextViewPr>
    <p:cViewPr>
      <p:scale>
        <a:sx n="1" d="1"/>
        <a:sy n="1" d="1"/>
      </p:scale>
      <p:origin x="0" y="0"/>
    </p:cViewPr>
  </p:notesTextViewPr>
  <p:sorterViewPr>
    <p:cViewPr>
      <p:scale>
        <a:sx n="60" d="100"/>
        <a:sy n="60" d="100"/>
      </p:scale>
      <p:origin x="0" y="0"/>
    </p:cViewPr>
  </p:sorterViewPr>
  <p:gridSpacing cx="45720" cy="4572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083FDF55-6D54-4F5B-99A3-372A7A2EC391}" type="datetimeFigureOut">
              <a:rPr lang="en-US" smtClean="0"/>
              <a:pPr/>
              <a:t>8/20/2014</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34A69C24-013D-47DB-A716-FE6785A31517}" type="slidenum">
              <a:rPr lang="en-US" smtClean="0"/>
              <a:pPr/>
              <a:t>‹#›</a:t>
            </a:fld>
            <a:endParaRPr lang="en-US" dirty="0"/>
          </a:p>
        </p:txBody>
      </p:sp>
    </p:spTree>
    <p:extLst>
      <p:ext uri="{BB962C8B-B14F-4D97-AF65-F5344CB8AC3E}">
        <p14:creationId xmlns:p14="http://schemas.microsoft.com/office/powerpoint/2010/main" val="3672942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A69C24-013D-47DB-A716-FE6785A31517}" type="slidenum">
              <a:rPr lang="en-US" smtClean="0"/>
              <a:pPr/>
              <a:t>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image" Target="../media/image7.jpeg"/><Relationship Id="rId4" Type="http://schemas.microsoft.com/office/2007/relationships/hdphoto" Target="../media/hdphoto1.wdp"/></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Master" Target="../slideMasters/slideMaster2.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 Id="rId5" Type="http://schemas.openxmlformats.org/officeDocument/2006/relationships/image" Target="../media/image2.png"/><Relationship Id="rId4" Type="http://schemas.microsoft.com/office/2007/relationships/hdphoto" Target="../media/hdphoto1.wdp"/></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 Id="rId5" Type="http://schemas.openxmlformats.org/officeDocument/2006/relationships/image" Target="../media/image2.png"/><Relationship Id="rId4" Type="http://schemas.microsoft.com/office/2007/relationships/hdphoto" Target="../media/hdphoto1.wdp"/></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jpeg"/><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r="52" b="53"/>
          <a:stretch/>
        </p:blipFill>
        <p:spPr>
          <a:xfrm>
            <a:off x="-1" y="4076325"/>
            <a:ext cx="9144001" cy="2781675"/>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465137" y="971551"/>
            <a:ext cx="8243887" cy="1695450"/>
          </a:xfrm>
        </p:spPr>
        <p:txBody>
          <a:bodyPr>
            <a:noAutofit/>
          </a:bodyPr>
          <a:lstStyle>
            <a:lvl1pPr>
              <a:spcBef>
                <a:spcPts val="600"/>
              </a:spcBef>
              <a:defRPr sz="6000" baseline="0"/>
            </a:lvl1pPr>
          </a:lstStyle>
          <a:p>
            <a:r>
              <a:rPr lang="en-US" dirty="0" smtClean="0"/>
              <a:t>Presentation Title</a:t>
            </a:r>
            <a:endParaRPr lang="en-US" dirty="0"/>
          </a:p>
        </p:txBody>
      </p:sp>
      <p:sp>
        <p:nvSpPr>
          <p:cNvPr id="3" name="Subtitle 2"/>
          <p:cNvSpPr>
            <a:spLocks noGrp="1"/>
          </p:cNvSpPr>
          <p:nvPr>
            <p:ph type="subTitle" idx="1" hasCustomPrompt="1"/>
          </p:nvPr>
        </p:nvSpPr>
        <p:spPr>
          <a:xfrm>
            <a:off x="484188" y="4076324"/>
            <a:ext cx="8215312" cy="1191001"/>
          </a:xfrm>
        </p:spPr>
        <p:txBody>
          <a:bodyPr>
            <a:normAutofit/>
          </a:bodyPr>
          <a:lstStyle>
            <a:lvl1pPr marL="0" indent="0" algn="l">
              <a:spcBef>
                <a:spcPts val="600"/>
              </a:spcBef>
              <a:buNone/>
              <a:defRPr sz="2000" b="0" i="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or Speaker Information, Speaker Title in italics</a:t>
            </a:r>
            <a:endParaRPr lang="en-US" dirty="0"/>
          </a:p>
        </p:txBody>
      </p:sp>
      <p:sp>
        <p:nvSpPr>
          <p:cNvPr id="9" name="Text Placeholder 8"/>
          <p:cNvSpPr>
            <a:spLocks noGrp="1"/>
          </p:cNvSpPr>
          <p:nvPr>
            <p:ph type="body" sz="quarter" idx="13" hasCustomPrompt="1"/>
          </p:nvPr>
        </p:nvSpPr>
        <p:spPr>
          <a:xfrm>
            <a:off x="465138" y="5267325"/>
            <a:ext cx="4106862" cy="438150"/>
          </a:xfrm>
        </p:spPr>
        <p:txBody>
          <a:bodyPr vert="horz" lIns="54864" tIns="0" rIns="91440" bIns="0" rtlCol="0">
            <a:normAutofit/>
          </a:bodyPr>
          <a:lstStyle>
            <a:lvl1pPr marL="0" indent="0">
              <a:buNone/>
              <a:defRPr lang="en-US" sz="1600" i="0" baseline="0" smtClean="0">
                <a:solidFill>
                  <a:schemeClr val="tx2"/>
                </a:solidFill>
              </a:defRPr>
            </a:lvl1pPr>
            <a:lvl2pPr>
              <a:defRPr lang="en-US" smtClean="0">
                <a:solidFill>
                  <a:schemeClr val="tx1">
                    <a:tint val="75000"/>
                  </a:schemeClr>
                </a:solidFill>
              </a:defRPr>
            </a:lvl2pPr>
            <a:lvl3pPr>
              <a:defRPr lang="en-US" smtClean="0">
                <a:solidFill>
                  <a:schemeClr val="tx1">
                    <a:tint val="75000"/>
                  </a:schemeClr>
                </a:solidFill>
              </a:defRPr>
            </a:lvl3pPr>
            <a:lvl4pPr>
              <a:defRPr lang="en-US" smtClean="0">
                <a:solidFill>
                  <a:schemeClr val="tx1">
                    <a:tint val="75000"/>
                  </a:schemeClr>
                </a:solidFill>
              </a:defRPr>
            </a:lvl4pPr>
            <a:lvl5pPr>
              <a:defRPr lang="en-US">
                <a:solidFill>
                  <a:schemeClr val="tx1">
                    <a:tint val="75000"/>
                  </a:schemeClr>
                </a:solidFill>
              </a:defRPr>
            </a:lvl5pPr>
          </a:lstStyle>
          <a:p>
            <a:pPr lvl="0">
              <a:spcBef>
                <a:spcPts val="600"/>
              </a:spcBef>
            </a:pPr>
            <a:r>
              <a:rPr lang="en-US" dirty="0" smtClean="0"/>
              <a:t>Month, DD, YYYY</a:t>
            </a:r>
          </a:p>
        </p:txBody>
      </p:sp>
      <p:pic>
        <p:nvPicPr>
          <p:cNvPr id="10"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315199" y="6417376"/>
            <a:ext cx="1391285" cy="233692"/>
          </a:xfrm>
          <a:prstGeom prst="rect">
            <a:avLst/>
          </a:prstGeom>
        </p:spPr>
      </p:pic>
      <p:sp>
        <p:nvSpPr>
          <p:cNvPr id="5" name="TextBox 4"/>
          <p:cNvSpPr txBox="1"/>
          <p:nvPr userDrawn="1"/>
        </p:nvSpPr>
        <p:spPr>
          <a:xfrm>
            <a:off x="-29029" y="-203203"/>
            <a:ext cx="419987"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TITLE</a:t>
            </a:r>
          </a:p>
        </p:txBody>
      </p:sp>
    </p:spTree>
    <p:extLst>
      <p:ext uri="{BB962C8B-B14F-4D97-AF65-F5344CB8AC3E}">
        <p14:creationId xmlns:p14="http://schemas.microsoft.com/office/powerpoint/2010/main" val="427122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Type key insight in sentence case 1 line</a:t>
            </a:r>
            <a:endParaRPr lang="en-US" dirty="0"/>
          </a:p>
        </p:txBody>
      </p:sp>
      <p:sp>
        <p:nvSpPr>
          <p:cNvPr id="3" name="Text Placeholder 2"/>
          <p:cNvSpPr>
            <a:spLocks noGrp="1"/>
          </p:cNvSpPr>
          <p:nvPr>
            <p:ph type="body" idx="1" hasCustomPrompt="1"/>
          </p:nvPr>
        </p:nvSpPr>
        <p:spPr>
          <a:xfrm>
            <a:off x="457200" y="2466974"/>
            <a:ext cx="3990975" cy="381382"/>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Subhead</a:t>
            </a:r>
          </a:p>
        </p:txBody>
      </p:sp>
      <p:sp>
        <p:nvSpPr>
          <p:cNvPr id="4" name="Content Placeholder 3"/>
          <p:cNvSpPr>
            <a:spLocks noGrp="1"/>
          </p:cNvSpPr>
          <p:nvPr>
            <p:ph sz="half" idx="2" hasCustomPrompt="1"/>
          </p:nvPr>
        </p:nvSpPr>
        <p:spPr>
          <a:xfrm>
            <a:off x="547688" y="2857501"/>
            <a:ext cx="3949700" cy="3268662"/>
          </a:xfrm>
        </p:spPr>
        <p:txBody>
          <a:bodyPr>
            <a:normAutofit/>
          </a:bodyPr>
          <a:lstStyle>
            <a:lvl1pPr marL="0" indent="0">
              <a:buNone/>
              <a:defRPr sz="16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icon to add content (do not use for text)</a:t>
            </a:r>
            <a:endParaRPr lang="en-US" dirty="0"/>
          </a:p>
        </p:txBody>
      </p:sp>
      <p:sp>
        <p:nvSpPr>
          <p:cNvPr id="5" name="Text Placeholder 4"/>
          <p:cNvSpPr>
            <a:spLocks noGrp="1"/>
          </p:cNvSpPr>
          <p:nvPr>
            <p:ph type="body" sz="quarter" idx="3" hasCustomPrompt="1"/>
          </p:nvPr>
        </p:nvSpPr>
        <p:spPr>
          <a:xfrm>
            <a:off x="4610099" y="2466974"/>
            <a:ext cx="4098926" cy="371476"/>
          </a:xfrm>
        </p:spPr>
        <p:txBody>
          <a:bodyPr vert="horz" lIns="54864" tIns="0" rIns="91440" bIns="0" rtlCol="0" anchor="t">
            <a:normAutofit/>
          </a:bodyPr>
          <a:lstStyle>
            <a:lvl1pPr>
              <a:defRPr lang="en-US" b="0" smtClean="0"/>
            </a:lvl1pPr>
          </a:lstStyle>
          <a:p>
            <a:pPr lvl="0"/>
            <a:r>
              <a:rPr lang="en-US" dirty="0" smtClean="0"/>
              <a:t>Subhead</a:t>
            </a:r>
          </a:p>
        </p:txBody>
      </p:sp>
      <p:sp>
        <p:nvSpPr>
          <p:cNvPr id="6" name="Content Placeholder 5"/>
          <p:cNvSpPr>
            <a:spLocks noGrp="1"/>
          </p:cNvSpPr>
          <p:nvPr>
            <p:ph sz="quarter" idx="4" hasCustomPrompt="1"/>
          </p:nvPr>
        </p:nvSpPr>
        <p:spPr>
          <a:xfrm>
            <a:off x="4645025" y="2857501"/>
            <a:ext cx="4041775" cy="3268662"/>
          </a:xfrm>
        </p:spPr>
        <p:txBody>
          <a:bodyPr vert="horz" lIns="54864" tIns="0" rIns="91440" bIns="0" rtlCol="0">
            <a:normAutofit/>
          </a:bodyPr>
          <a:lstStyle>
            <a:lvl1pPr marL="0" indent="0">
              <a:buNone/>
              <a:defRPr lang="en-US" sz="1600" baseline="0" dirty="0" smtClean="0"/>
            </a:lvl1pPr>
            <a:lvl2pPr>
              <a:defRPr lang="en-US" sz="2000" dirty="0" smtClean="0"/>
            </a:lvl2pPr>
            <a:lvl3pPr>
              <a:defRPr lang="en-US" sz="1800" dirty="0" smtClean="0"/>
            </a:lvl3pPr>
            <a:lvl4pPr>
              <a:defRPr lang="en-US" sz="1600" dirty="0" smtClean="0"/>
            </a:lvl4pPr>
            <a:lvl5pPr>
              <a:defRPr lang="en-US" sz="1600" dirty="0"/>
            </a:lvl5pPr>
          </a:lstStyle>
          <a:p>
            <a:pPr lvl="0"/>
            <a:r>
              <a:rPr lang="en-US" dirty="0" smtClean="0"/>
              <a:t>Click icon to add content (do not use for text)</a:t>
            </a:r>
            <a:endParaRPr lang="en-US" dirty="0"/>
          </a:p>
        </p:txBody>
      </p:sp>
      <p:sp>
        <p:nvSpPr>
          <p:cNvPr id="7" name="Slide Number Placeholder 5"/>
          <p:cNvSpPr>
            <a:spLocks noGrp="1"/>
          </p:cNvSpPr>
          <p:nvPr>
            <p:ph type="sldNum" sz="quarter" idx="12"/>
          </p:nvPr>
        </p:nvSpPr>
        <p:spPr>
          <a:xfrm>
            <a:off x="452438" y="6385378"/>
            <a:ext cx="534533" cy="365125"/>
          </a:xfrm>
        </p:spPr>
        <p:txBody>
          <a:bodyPr/>
          <a:lstStyle/>
          <a:p>
            <a:fld id="{8E328891-B2BB-4542-8ABA-3B8A94256660}" type="slidenum">
              <a:rPr lang="en-US" smtClean="0"/>
              <a:pPr/>
              <a:t>‹#›</a:t>
            </a:fld>
            <a:endParaRPr lang="en-US" dirty="0"/>
          </a:p>
        </p:txBody>
      </p:sp>
      <p:sp>
        <p:nvSpPr>
          <p:cNvPr id="9" name="Text Placeholder 4"/>
          <p:cNvSpPr>
            <a:spLocks noGrp="1"/>
          </p:cNvSpPr>
          <p:nvPr>
            <p:ph type="body" sz="quarter" idx="14" hasCustomPrompt="1"/>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11" name="TextBox 10"/>
          <p:cNvSpPr txBox="1"/>
          <p:nvPr userDrawn="1"/>
        </p:nvSpPr>
        <p:spPr>
          <a:xfrm>
            <a:off x="-29029" y="-203203"/>
            <a:ext cx="1040157"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COMPARISON</a:t>
            </a:r>
          </a:p>
        </p:txBody>
      </p:sp>
    </p:spTree>
    <p:extLst>
      <p:ext uri="{BB962C8B-B14F-4D97-AF65-F5344CB8AC3E}">
        <p14:creationId xmlns:p14="http://schemas.microsoft.com/office/powerpoint/2010/main" val="447300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 with Subhead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Type key insight in sentence case 1 line</a:t>
            </a:r>
            <a:endParaRPr lang="en-US" dirty="0"/>
          </a:p>
        </p:txBody>
      </p:sp>
      <p:sp>
        <p:nvSpPr>
          <p:cNvPr id="3" name="Text Placeholder 2"/>
          <p:cNvSpPr>
            <a:spLocks noGrp="1"/>
          </p:cNvSpPr>
          <p:nvPr>
            <p:ph type="body" idx="1" hasCustomPrompt="1"/>
          </p:nvPr>
        </p:nvSpPr>
        <p:spPr>
          <a:xfrm>
            <a:off x="457200" y="2466974"/>
            <a:ext cx="3990975" cy="381382"/>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Subhead</a:t>
            </a:r>
          </a:p>
        </p:txBody>
      </p:sp>
      <p:sp>
        <p:nvSpPr>
          <p:cNvPr id="4" name="Content Placeholder 3"/>
          <p:cNvSpPr>
            <a:spLocks noGrp="1"/>
          </p:cNvSpPr>
          <p:nvPr>
            <p:ph sz="half" idx="2" hasCustomPrompt="1"/>
          </p:nvPr>
        </p:nvSpPr>
        <p:spPr>
          <a:xfrm>
            <a:off x="547688" y="2857501"/>
            <a:ext cx="3949700" cy="3268662"/>
          </a:xfrm>
        </p:spPr>
        <p:txBody>
          <a:bodyPr>
            <a:normAutofit/>
          </a:bodyPr>
          <a:lstStyle>
            <a:lvl1pPr marL="0" indent="0">
              <a:buNone/>
              <a:defRPr sz="16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icon to add content (do not use for text)</a:t>
            </a:r>
            <a:endParaRPr lang="en-US" dirty="0"/>
          </a:p>
        </p:txBody>
      </p:sp>
      <p:sp>
        <p:nvSpPr>
          <p:cNvPr id="5" name="Text Placeholder 4"/>
          <p:cNvSpPr>
            <a:spLocks noGrp="1"/>
          </p:cNvSpPr>
          <p:nvPr>
            <p:ph type="body" sz="quarter" idx="3" hasCustomPrompt="1"/>
          </p:nvPr>
        </p:nvSpPr>
        <p:spPr>
          <a:xfrm>
            <a:off x="4610099" y="2466974"/>
            <a:ext cx="4098926" cy="371476"/>
          </a:xfrm>
        </p:spPr>
        <p:txBody>
          <a:bodyPr vert="horz" lIns="54864" tIns="0" rIns="91440" bIns="0" rtlCol="0" anchor="t">
            <a:normAutofit/>
          </a:bodyPr>
          <a:lstStyle>
            <a:lvl1pPr>
              <a:defRPr lang="en-US" b="0" smtClean="0"/>
            </a:lvl1pPr>
          </a:lstStyle>
          <a:p>
            <a:pPr lvl="0"/>
            <a:r>
              <a:rPr lang="en-US" dirty="0" smtClean="0"/>
              <a:t>Subhead</a:t>
            </a:r>
          </a:p>
        </p:txBody>
      </p:sp>
      <p:sp>
        <p:nvSpPr>
          <p:cNvPr id="6" name="Content Placeholder 5"/>
          <p:cNvSpPr>
            <a:spLocks noGrp="1"/>
          </p:cNvSpPr>
          <p:nvPr>
            <p:ph sz="quarter" idx="4" hasCustomPrompt="1"/>
          </p:nvPr>
        </p:nvSpPr>
        <p:spPr>
          <a:xfrm>
            <a:off x="4645025" y="2857501"/>
            <a:ext cx="4041775" cy="3268662"/>
          </a:xfrm>
        </p:spPr>
        <p:txBody>
          <a:bodyPr vert="horz" lIns="54864" tIns="0" rIns="91440" bIns="0" rtlCol="0">
            <a:normAutofit/>
          </a:bodyPr>
          <a:lstStyle>
            <a:lvl1pPr marL="0" indent="0">
              <a:buNone/>
              <a:defRPr lang="en-US" sz="1600" baseline="0" dirty="0" smtClean="0"/>
            </a:lvl1pPr>
            <a:lvl2pPr>
              <a:defRPr lang="en-US" sz="2000" dirty="0" smtClean="0"/>
            </a:lvl2pPr>
            <a:lvl3pPr>
              <a:defRPr lang="en-US" sz="1800" dirty="0" smtClean="0"/>
            </a:lvl3pPr>
            <a:lvl4pPr>
              <a:defRPr lang="en-US" sz="1600" dirty="0" smtClean="0"/>
            </a:lvl4pPr>
            <a:lvl5pPr>
              <a:defRPr lang="en-US" sz="1600" dirty="0"/>
            </a:lvl5pPr>
          </a:lstStyle>
          <a:p>
            <a:pPr lvl="0"/>
            <a:r>
              <a:rPr lang="en-US" dirty="0" smtClean="0"/>
              <a:t>Click icon to add content (do not use for text)</a:t>
            </a:r>
            <a:endParaRPr lang="en-US" dirty="0"/>
          </a:p>
        </p:txBody>
      </p:sp>
      <p:sp>
        <p:nvSpPr>
          <p:cNvPr id="9"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dirty="0" smtClean="0"/>
              <a:t>Click to edit Master text styles</a:t>
            </a:r>
          </a:p>
        </p:txBody>
      </p:sp>
      <p:sp>
        <p:nvSpPr>
          <p:cNvPr id="10" name="Slide Number Placeholder 5"/>
          <p:cNvSpPr>
            <a:spLocks noGrp="1"/>
          </p:cNvSpPr>
          <p:nvPr>
            <p:ph type="sldNum" sz="quarter" idx="12"/>
          </p:nvPr>
        </p:nvSpPr>
        <p:spPr>
          <a:xfrm>
            <a:off x="452438" y="6385378"/>
            <a:ext cx="461962" cy="365125"/>
          </a:xfrm>
        </p:spPr>
        <p:txBody>
          <a:bodyPr/>
          <a:lstStyle/>
          <a:p>
            <a:fld id="{8E328891-B2BB-4542-8ABA-3B8A94256660}" type="slidenum">
              <a:rPr lang="en-US" smtClean="0"/>
              <a:pPr/>
              <a:t>‹#›</a:t>
            </a:fld>
            <a:endParaRPr lang="en-US" dirty="0"/>
          </a:p>
        </p:txBody>
      </p:sp>
      <p:sp>
        <p:nvSpPr>
          <p:cNvPr id="11" name="Text Placeholder 4"/>
          <p:cNvSpPr>
            <a:spLocks noGrp="1"/>
          </p:cNvSpPr>
          <p:nvPr>
            <p:ph type="body" sz="quarter" idx="14" hasCustomPrompt="1"/>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12" name="TextBox 11"/>
          <p:cNvSpPr txBox="1"/>
          <p:nvPr userDrawn="1"/>
        </p:nvSpPr>
        <p:spPr>
          <a:xfrm>
            <a:off x="-29029" y="-203203"/>
            <a:ext cx="2263248"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COMPARISON WITH SUBHEAD</a:t>
            </a:r>
          </a:p>
        </p:txBody>
      </p:sp>
    </p:spTree>
    <p:extLst>
      <p:ext uri="{BB962C8B-B14F-4D97-AF65-F5344CB8AC3E}">
        <p14:creationId xmlns:p14="http://schemas.microsoft.com/office/powerpoint/2010/main" val="1763930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Type key insight in sentence case 1 line</a:t>
            </a:r>
            <a:endParaRPr lang="en-US" dirty="0"/>
          </a:p>
        </p:txBody>
      </p:sp>
      <p:sp>
        <p:nvSpPr>
          <p:cNvPr id="5" name="Slide Number Placeholder 4"/>
          <p:cNvSpPr>
            <a:spLocks noGrp="1"/>
          </p:cNvSpPr>
          <p:nvPr>
            <p:ph type="sldNum" sz="quarter" idx="12"/>
          </p:nvPr>
        </p:nvSpPr>
        <p:spPr/>
        <p:txBody>
          <a:bodyPr/>
          <a:lstStyle/>
          <a:p>
            <a:fld id="{8E328891-B2BB-4542-8ABA-3B8A94256660}" type="slidenum">
              <a:rPr lang="en-US" smtClean="0"/>
              <a:pPr/>
              <a:t>‹#›</a:t>
            </a:fld>
            <a:endParaRPr lang="en-US" dirty="0"/>
          </a:p>
        </p:txBody>
      </p:sp>
      <p:sp>
        <p:nvSpPr>
          <p:cNvPr id="7"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dirty="0" smtClean="0"/>
              <a:t>Click to edit Master text styles</a:t>
            </a:r>
          </a:p>
        </p:txBody>
      </p:sp>
      <p:sp>
        <p:nvSpPr>
          <p:cNvPr id="6" name="Text Placeholder 4"/>
          <p:cNvSpPr>
            <a:spLocks noGrp="1"/>
          </p:cNvSpPr>
          <p:nvPr>
            <p:ph type="body" sz="quarter" idx="14" hasCustomPrompt="1"/>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9" name="TextBox 8"/>
          <p:cNvSpPr txBox="1"/>
          <p:nvPr userDrawn="1"/>
        </p:nvSpPr>
        <p:spPr>
          <a:xfrm>
            <a:off x="-29029" y="-203203"/>
            <a:ext cx="870238"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TITLE ONLY</a:t>
            </a:r>
          </a:p>
        </p:txBody>
      </p:sp>
    </p:spTree>
    <p:extLst>
      <p:ext uri="{BB962C8B-B14F-4D97-AF65-F5344CB8AC3E}">
        <p14:creationId xmlns:p14="http://schemas.microsoft.com/office/powerpoint/2010/main" val="2701375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E328891-B2BB-4542-8ABA-3B8A94256660}" type="slidenum">
              <a:rPr lang="en-US" smtClean="0"/>
              <a:pPr/>
              <a:t>‹#›</a:t>
            </a:fld>
            <a:endParaRPr lang="en-US" dirty="0"/>
          </a:p>
        </p:txBody>
      </p:sp>
      <p:sp>
        <p:nvSpPr>
          <p:cNvPr id="5" name="Text Placeholder 4"/>
          <p:cNvSpPr>
            <a:spLocks noGrp="1"/>
          </p:cNvSpPr>
          <p:nvPr>
            <p:ph type="body" sz="quarter" idx="14" hasCustomPrompt="1"/>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6" name="TextBox 5"/>
          <p:cNvSpPr txBox="1"/>
          <p:nvPr userDrawn="1"/>
        </p:nvSpPr>
        <p:spPr>
          <a:xfrm>
            <a:off x="-29029" y="-203203"/>
            <a:ext cx="503343"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BLANK</a:t>
            </a:r>
          </a:p>
        </p:txBody>
      </p:sp>
    </p:spTree>
    <p:extLst>
      <p:ext uri="{BB962C8B-B14F-4D97-AF65-F5344CB8AC3E}">
        <p14:creationId xmlns:p14="http://schemas.microsoft.com/office/powerpoint/2010/main" val="3845408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AVOI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6538"/>
            <a:ext cx="3008313" cy="893762"/>
          </a:xfrm>
        </p:spPr>
        <p:txBody>
          <a:bodyPr anchor="t"/>
          <a:lstStyle>
            <a:lvl1pPr algn="l">
              <a:defRPr sz="2000" b="0"/>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506538"/>
            <a:ext cx="5111750" cy="4619625"/>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 Placeholder 3"/>
          <p:cNvSpPr>
            <a:spLocks noGrp="1"/>
          </p:cNvSpPr>
          <p:nvPr>
            <p:ph type="body" sz="half" idx="2"/>
          </p:nvPr>
        </p:nvSpPr>
        <p:spPr>
          <a:xfrm>
            <a:off x="457200" y="2423697"/>
            <a:ext cx="3008313" cy="370246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8E328891-B2BB-4542-8ABA-3B8A94256660}" type="slidenum">
              <a:rPr lang="en-US" smtClean="0"/>
              <a:pPr/>
              <a:t>‹#›</a:t>
            </a:fld>
            <a:endParaRPr lang="en-US" dirty="0"/>
          </a:p>
        </p:txBody>
      </p:sp>
      <p:sp>
        <p:nvSpPr>
          <p:cNvPr id="8" name="Text Placeholder 4"/>
          <p:cNvSpPr>
            <a:spLocks noGrp="1"/>
          </p:cNvSpPr>
          <p:nvPr>
            <p:ph type="body" sz="quarter" idx="14" hasCustomPrompt="1"/>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9" name="TextBox 8"/>
          <p:cNvSpPr txBox="1"/>
          <p:nvPr userDrawn="1"/>
        </p:nvSpPr>
        <p:spPr>
          <a:xfrm>
            <a:off x="-29029" y="-203203"/>
            <a:ext cx="955839"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DO</a:t>
            </a:r>
            <a:r>
              <a:rPr lang="en-US" sz="1200" baseline="0" dirty="0" smtClean="0">
                <a:solidFill>
                  <a:schemeClr val="bg1"/>
                </a:solidFill>
              </a:rPr>
              <a:t> NOT USE</a:t>
            </a:r>
            <a:endParaRPr lang="en-US" sz="1200" dirty="0" smtClean="0">
              <a:solidFill>
                <a:schemeClr val="bg1"/>
              </a:solidFill>
            </a:endParaRPr>
          </a:p>
        </p:txBody>
      </p:sp>
    </p:spTree>
    <p:extLst>
      <p:ext uri="{BB962C8B-B14F-4D97-AF65-F5344CB8AC3E}">
        <p14:creationId xmlns:p14="http://schemas.microsoft.com/office/powerpoint/2010/main" val="134980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orizontal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8787" y="966525"/>
            <a:ext cx="8250237" cy="636408"/>
          </a:xfrm>
        </p:spPr>
        <p:txBody>
          <a:bodyPr vert="horz" lIns="54864" tIns="45720" rIns="91440" bIns="0" rtlCol="0" anchor="b">
            <a:normAutofit/>
          </a:bodyPr>
          <a:lstStyle>
            <a:lvl1pPr>
              <a:defRPr lang="en-US"/>
            </a:lvl1pPr>
          </a:lstStyle>
          <a:p>
            <a:pPr lvl="0"/>
            <a:r>
              <a:rPr lang="en-US" dirty="0" smtClean="0"/>
              <a:t>Type key insight in sentence case 1 line</a:t>
            </a:r>
            <a:endParaRPr lang="en-US" dirty="0"/>
          </a:p>
        </p:txBody>
      </p:sp>
      <p:sp>
        <p:nvSpPr>
          <p:cNvPr id="3" name="Picture Placeholder 2"/>
          <p:cNvSpPr>
            <a:spLocks noGrp="1"/>
          </p:cNvSpPr>
          <p:nvPr>
            <p:ph type="pic" idx="1"/>
          </p:nvPr>
        </p:nvSpPr>
        <p:spPr>
          <a:xfrm>
            <a:off x="547688" y="2486025"/>
            <a:ext cx="8161337" cy="3681412"/>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465138" y="1601788"/>
            <a:ext cx="8243887" cy="527050"/>
          </a:xfrm>
        </p:spPr>
        <p:txBody>
          <a:bodyPr vert="horz" lIns="54864" tIns="45720" rIns="91440" bIns="0" rtlCol="0" anchor="b">
            <a:normAutofit/>
          </a:bodyPr>
          <a:lstStyle>
            <a:lvl1pPr marL="0" indent="0">
              <a:buNone/>
              <a:defRPr lang="en-US" sz="2800" i="1" smtClean="0">
                <a:solidFill>
                  <a:schemeClr val="accent4"/>
                </a:solidFill>
                <a:latin typeface="+mj-lt"/>
                <a:ea typeface="+mj-ea"/>
                <a:cs typeface="+mj-cs"/>
              </a:defRPr>
            </a:lvl1pPr>
          </a:lstStyle>
          <a:p>
            <a:pPr lvl="0">
              <a:spcBef>
                <a:spcPct val="0"/>
              </a:spcBef>
            </a:pPr>
            <a:r>
              <a:rPr lang="en-US" dirty="0" smtClean="0"/>
              <a:t>Click to edit Master text styles</a:t>
            </a:r>
          </a:p>
        </p:txBody>
      </p:sp>
      <p:sp>
        <p:nvSpPr>
          <p:cNvPr id="7" name="Slide Number Placeholder 6"/>
          <p:cNvSpPr>
            <a:spLocks noGrp="1"/>
          </p:cNvSpPr>
          <p:nvPr>
            <p:ph type="sldNum" sz="quarter" idx="12"/>
          </p:nvPr>
        </p:nvSpPr>
        <p:spPr/>
        <p:txBody>
          <a:bodyPr/>
          <a:lstStyle/>
          <a:p>
            <a:fld id="{8E328891-B2BB-4542-8ABA-3B8A94256660}" type="slidenum">
              <a:rPr lang="en-US" smtClean="0"/>
              <a:pPr/>
              <a:t>‹#›</a:t>
            </a:fld>
            <a:endParaRPr lang="en-US" dirty="0"/>
          </a:p>
        </p:txBody>
      </p:sp>
      <p:sp>
        <p:nvSpPr>
          <p:cNvPr id="8" name="Text Placeholder 4"/>
          <p:cNvSpPr>
            <a:spLocks noGrp="1"/>
          </p:cNvSpPr>
          <p:nvPr>
            <p:ph type="body" sz="quarter" idx="14" hasCustomPrompt="1"/>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9" name="TextBox 8"/>
          <p:cNvSpPr txBox="1"/>
          <p:nvPr userDrawn="1"/>
        </p:nvSpPr>
        <p:spPr>
          <a:xfrm>
            <a:off x="-29029" y="-203203"/>
            <a:ext cx="1693284"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HORIZONTAL</a:t>
            </a:r>
            <a:r>
              <a:rPr lang="en-US" sz="1200" baseline="0" dirty="0" smtClean="0">
                <a:solidFill>
                  <a:schemeClr val="bg1"/>
                </a:solidFill>
              </a:rPr>
              <a:t> PICTURE</a:t>
            </a:r>
            <a:endParaRPr lang="en-US" sz="1200" dirty="0" smtClean="0">
              <a:solidFill>
                <a:schemeClr val="bg1"/>
              </a:solidFill>
            </a:endParaRPr>
          </a:p>
        </p:txBody>
      </p:sp>
    </p:spTree>
    <p:extLst>
      <p:ext uri="{BB962C8B-B14F-4D97-AF65-F5344CB8AC3E}">
        <p14:creationId xmlns:p14="http://schemas.microsoft.com/office/powerpoint/2010/main" val="96881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ull Bleed Picture">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0"/>
            <a:ext cx="9144000" cy="6858000"/>
          </a:xfrm>
        </p:spPr>
        <p:txBody>
          <a:bodyPr>
            <a:normAutofit/>
          </a:bodyPr>
          <a:lstStyle>
            <a:lvl1pPr marL="0" indent="0">
              <a:buNone/>
              <a:defRPr sz="18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 – send picture To Back to edit caption</a:t>
            </a:r>
            <a:endParaRPr lang="en-US" dirty="0"/>
          </a:p>
        </p:txBody>
      </p:sp>
      <p:sp>
        <p:nvSpPr>
          <p:cNvPr id="2" name="Title 1"/>
          <p:cNvSpPr>
            <a:spLocks noGrp="1"/>
          </p:cNvSpPr>
          <p:nvPr>
            <p:ph type="title" hasCustomPrompt="1"/>
          </p:nvPr>
        </p:nvSpPr>
        <p:spPr>
          <a:xfrm>
            <a:off x="458787" y="966525"/>
            <a:ext cx="8250237" cy="636408"/>
          </a:xfrm>
        </p:spPr>
        <p:txBody>
          <a:bodyPr vert="horz" lIns="54864" tIns="45720" rIns="91440" bIns="0" rtlCol="0" anchor="b">
            <a:normAutofit/>
          </a:bodyPr>
          <a:lstStyle>
            <a:lvl1pPr>
              <a:defRPr lang="en-US" baseline="0"/>
            </a:lvl1pPr>
          </a:lstStyle>
          <a:p>
            <a:pPr lvl="0"/>
            <a:r>
              <a:rPr lang="en-US" dirty="0" smtClean="0"/>
              <a:t>Caption – change color/location for contrast</a:t>
            </a:r>
            <a:endParaRPr lang="en-US" dirty="0"/>
          </a:p>
        </p:txBody>
      </p:sp>
      <p:sp>
        <p:nvSpPr>
          <p:cNvPr id="6" name="TextBox 5"/>
          <p:cNvSpPr txBox="1"/>
          <p:nvPr userDrawn="1"/>
        </p:nvSpPr>
        <p:spPr>
          <a:xfrm>
            <a:off x="-29029" y="-203203"/>
            <a:ext cx="1677447"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FULL BLEED PICTURE</a:t>
            </a:r>
          </a:p>
        </p:txBody>
      </p:sp>
    </p:spTree>
    <p:extLst>
      <p:ext uri="{BB962C8B-B14F-4D97-AF65-F5344CB8AC3E}">
        <p14:creationId xmlns:p14="http://schemas.microsoft.com/office/powerpoint/2010/main" val="937282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7509596" y="438150"/>
            <a:ext cx="945430" cy="6200775"/>
          </a:xfrm>
        </p:spPr>
        <p:txBody>
          <a:bodyPr vert="eaVert"/>
          <a:lstStyle>
            <a:lvl1pPr>
              <a:defRPr sz="2800"/>
            </a:lvl1pPr>
          </a:lstStyle>
          <a:p>
            <a:r>
              <a:rPr lang="en-US" dirty="0" smtClean="0"/>
              <a:t>Type headline in 1 line</a:t>
            </a:r>
            <a:endParaRPr lang="en-US" dirty="0"/>
          </a:p>
        </p:txBody>
      </p:sp>
      <p:sp>
        <p:nvSpPr>
          <p:cNvPr id="3" name="Vertical Text Placeholder 2"/>
          <p:cNvSpPr>
            <a:spLocks noGrp="1"/>
          </p:cNvSpPr>
          <p:nvPr>
            <p:ph type="body" orient="vert" idx="1"/>
          </p:nvPr>
        </p:nvSpPr>
        <p:spPr>
          <a:xfrm>
            <a:off x="682171" y="447675"/>
            <a:ext cx="6147247" cy="6220716"/>
          </a:xfrm>
        </p:spPr>
        <p:txBody>
          <a:bodyPr vert="eaVert">
            <a:normAutofit/>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7"/>
          <p:cNvSpPr>
            <a:spLocks noGrp="1"/>
          </p:cNvSpPr>
          <p:nvPr>
            <p:ph type="body" sz="quarter" idx="13" hasCustomPrompt="1"/>
          </p:nvPr>
        </p:nvSpPr>
        <p:spPr>
          <a:xfrm rot="5400000">
            <a:off x="4159963" y="3270142"/>
            <a:ext cx="6189789" cy="527050"/>
          </a:xfrm>
        </p:spPr>
        <p:txBody>
          <a:bodyPr vert="horz" lIns="54864" tIns="45720" rIns="91440" bIns="0" rtlCol="0" anchor="b">
            <a:normAutofit/>
          </a:bodyPr>
          <a:lstStyle>
            <a:lvl1pPr>
              <a:defRPr lang="en-US" sz="2400" i="1" smtClean="0">
                <a:solidFill>
                  <a:schemeClr val="accent4"/>
                </a:solidFill>
                <a:latin typeface="+mj-lt"/>
                <a:ea typeface="+mj-ea"/>
                <a:cs typeface="+mj-cs"/>
              </a:defRPr>
            </a:lvl1pPr>
            <a:lvl2pPr>
              <a:defRPr lang="en-US" smtClean="0"/>
            </a:lvl2pPr>
            <a:lvl3pPr>
              <a:defRPr lang="en-US" smtClean="0"/>
            </a:lvl3pPr>
            <a:lvl4pPr>
              <a:defRPr lang="en-US" smtClean="0"/>
            </a:lvl4pPr>
            <a:lvl5pPr>
              <a:defRPr lang="en-US"/>
            </a:lvl5pPr>
          </a:lstStyle>
          <a:p>
            <a:pPr lvl="0">
              <a:spcBef>
                <a:spcPct val="0"/>
              </a:spcBef>
              <a:buNone/>
            </a:pPr>
            <a:r>
              <a:rPr lang="en-US" dirty="0" smtClean="0"/>
              <a:t>Type subhead sentence case 1 line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347352" y="5826436"/>
            <a:ext cx="1391285" cy="233692"/>
          </a:xfrm>
          <a:prstGeom prst="rect">
            <a:avLst/>
          </a:prstGeom>
        </p:spPr>
      </p:pic>
      <p:pic>
        <p:nvPicPr>
          <p:cNvPr id="9"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5400000">
            <a:off x="5368925" y="3086100"/>
            <a:ext cx="6858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5"/>
          <p:cNvSpPr>
            <a:spLocks noGrp="1"/>
          </p:cNvSpPr>
          <p:nvPr>
            <p:ph type="sldNum" sz="quarter" idx="12"/>
          </p:nvPr>
        </p:nvSpPr>
        <p:spPr>
          <a:xfrm rot="5400000">
            <a:off x="102743" y="460378"/>
            <a:ext cx="524763" cy="365125"/>
          </a:xfrm>
        </p:spPr>
        <p:txBody>
          <a:bodyPr/>
          <a:lstStyle/>
          <a:p>
            <a:fld id="{8E328891-B2BB-4542-8ABA-3B8A94256660}" type="slidenum">
              <a:rPr lang="en-US" smtClean="0"/>
              <a:pPr/>
              <a:t>‹#›</a:t>
            </a:fld>
            <a:endParaRPr lang="en-US" dirty="0"/>
          </a:p>
        </p:txBody>
      </p:sp>
      <p:sp>
        <p:nvSpPr>
          <p:cNvPr id="11" name="Text Placeholder 4"/>
          <p:cNvSpPr>
            <a:spLocks noGrp="1"/>
          </p:cNvSpPr>
          <p:nvPr>
            <p:ph type="body" sz="quarter" idx="14" hasCustomPrompt="1"/>
          </p:nvPr>
        </p:nvSpPr>
        <p:spPr>
          <a:xfrm rot="5400000">
            <a:off x="-1558075" y="2723635"/>
            <a:ext cx="4138158" cy="429421"/>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12" name="TextBox 11"/>
          <p:cNvSpPr txBox="1"/>
          <p:nvPr userDrawn="1"/>
        </p:nvSpPr>
        <p:spPr>
          <a:xfrm>
            <a:off x="-29029" y="-203203"/>
            <a:ext cx="3028971"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VERTICAL TITLE &amp; TEXT (can use for</a:t>
            </a:r>
            <a:r>
              <a:rPr lang="en-US" sz="1200" baseline="0" dirty="0" smtClean="0">
                <a:solidFill>
                  <a:schemeClr val="bg1"/>
                </a:solidFill>
              </a:rPr>
              <a:t> print)</a:t>
            </a:r>
            <a:endParaRPr lang="en-US" sz="1200" dirty="0" smtClean="0">
              <a:solidFill>
                <a:schemeClr val="bg1"/>
              </a:solidFill>
            </a:endParaRPr>
          </a:p>
        </p:txBody>
      </p:sp>
    </p:spTree>
    <p:extLst>
      <p:ext uri="{BB962C8B-B14F-4D97-AF65-F5344CB8AC3E}">
        <p14:creationId xmlns:p14="http://schemas.microsoft.com/office/powerpoint/2010/main" val="2903782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userDrawn="1"/>
        </p:nvPicPr>
        <p:blipFill rotWithShape="1">
          <a:blip r:embed="rId3" cstate="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r="52" b="53"/>
          <a:stretch/>
        </p:blipFill>
        <p:spPr>
          <a:xfrm>
            <a:off x="-1" y="4076325"/>
            <a:ext cx="9144001" cy="2781675"/>
          </a:xfrm>
          <a:prstGeom prst="rect">
            <a:avLst/>
          </a:prstGeom>
        </p:spPr>
      </p:pic>
      <p:sp>
        <p:nvSpPr>
          <p:cNvPr id="2" name="Title 1"/>
          <p:cNvSpPr>
            <a:spLocks noGrp="1"/>
          </p:cNvSpPr>
          <p:nvPr>
            <p:ph type="ctrTitle" hasCustomPrompt="1"/>
          </p:nvPr>
        </p:nvSpPr>
        <p:spPr>
          <a:xfrm>
            <a:off x="465137" y="971551"/>
            <a:ext cx="8243887" cy="1695450"/>
          </a:xfrm>
        </p:spPr>
        <p:txBody>
          <a:bodyPr>
            <a:noAutofit/>
          </a:bodyPr>
          <a:lstStyle>
            <a:lvl1pPr>
              <a:spcBef>
                <a:spcPts val="600"/>
              </a:spcBef>
              <a:defRPr sz="6000" baseline="0"/>
            </a:lvl1pPr>
          </a:lstStyle>
          <a:p>
            <a:r>
              <a:rPr lang="en-US" dirty="0" smtClean="0"/>
              <a:t>Presentation Title</a:t>
            </a:r>
            <a:endParaRPr lang="en-US" dirty="0"/>
          </a:p>
        </p:txBody>
      </p:sp>
      <p:sp>
        <p:nvSpPr>
          <p:cNvPr id="3" name="Subtitle 2"/>
          <p:cNvSpPr>
            <a:spLocks noGrp="1"/>
          </p:cNvSpPr>
          <p:nvPr>
            <p:ph type="subTitle" idx="1" hasCustomPrompt="1"/>
          </p:nvPr>
        </p:nvSpPr>
        <p:spPr>
          <a:xfrm>
            <a:off x="484188" y="4076324"/>
            <a:ext cx="8215312" cy="1191001"/>
          </a:xfrm>
        </p:spPr>
        <p:txBody>
          <a:bodyPr>
            <a:normAutofit/>
          </a:bodyPr>
          <a:lstStyle>
            <a:lvl1pPr marL="0" indent="0" algn="l">
              <a:spcBef>
                <a:spcPts val="600"/>
              </a:spcBef>
              <a:buNone/>
              <a:defRPr sz="2000" b="0" i="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or Speaker Information, Speaker Title in italics</a:t>
            </a:r>
            <a:endParaRPr lang="en-US" dirty="0"/>
          </a:p>
        </p:txBody>
      </p:sp>
      <p:sp>
        <p:nvSpPr>
          <p:cNvPr id="9" name="Text Placeholder 8"/>
          <p:cNvSpPr>
            <a:spLocks noGrp="1"/>
          </p:cNvSpPr>
          <p:nvPr>
            <p:ph type="body" sz="quarter" idx="13" hasCustomPrompt="1"/>
          </p:nvPr>
        </p:nvSpPr>
        <p:spPr>
          <a:xfrm>
            <a:off x="465138" y="5267325"/>
            <a:ext cx="4106862" cy="438150"/>
          </a:xfrm>
        </p:spPr>
        <p:txBody>
          <a:bodyPr vert="horz" lIns="54864" tIns="0" rIns="91440" bIns="0" rtlCol="0">
            <a:normAutofit/>
          </a:bodyPr>
          <a:lstStyle>
            <a:lvl1pPr marL="0" indent="0">
              <a:buNone/>
              <a:defRPr lang="en-US" sz="1600" i="0" baseline="0" smtClean="0">
                <a:solidFill>
                  <a:schemeClr val="tx2"/>
                </a:solidFill>
              </a:defRPr>
            </a:lvl1pPr>
            <a:lvl2pPr>
              <a:defRPr lang="en-US" smtClean="0">
                <a:solidFill>
                  <a:schemeClr val="tx1">
                    <a:tint val="75000"/>
                  </a:schemeClr>
                </a:solidFill>
              </a:defRPr>
            </a:lvl2pPr>
            <a:lvl3pPr>
              <a:defRPr lang="en-US" smtClean="0">
                <a:solidFill>
                  <a:schemeClr val="tx1">
                    <a:tint val="75000"/>
                  </a:schemeClr>
                </a:solidFill>
              </a:defRPr>
            </a:lvl3pPr>
            <a:lvl4pPr>
              <a:defRPr lang="en-US" smtClean="0">
                <a:solidFill>
                  <a:schemeClr val="tx1">
                    <a:tint val="75000"/>
                  </a:schemeClr>
                </a:solidFill>
              </a:defRPr>
            </a:lvl4pPr>
            <a:lvl5pPr>
              <a:defRPr lang="en-US">
                <a:solidFill>
                  <a:schemeClr val="tx1">
                    <a:tint val="75000"/>
                  </a:schemeClr>
                </a:solidFill>
              </a:defRPr>
            </a:lvl5pPr>
          </a:lstStyle>
          <a:p>
            <a:pPr lvl="0">
              <a:spcBef>
                <a:spcPts val="600"/>
              </a:spcBef>
            </a:pPr>
            <a:r>
              <a:rPr lang="en-US" dirty="0" smtClean="0"/>
              <a:t>Month, DD, YYYY</a:t>
            </a:r>
          </a:p>
        </p:txBody>
      </p:sp>
      <p:pic>
        <p:nvPicPr>
          <p:cNvPr id="12"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315199" y="6417376"/>
            <a:ext cx="1391285" cy="233692"/>
          </a:xfrm>
          <a:prstGeom prst="rect">
            <a:avLst/>
          </a:prstGeom>
        </p:spPr>
      </p:pic>
      <p:sp>
        <p:nvSpPr>
          <p:cNvPr id="11" name="TextBox 10"/>
          <p:cNvSpPr txBox="1"/>
          <p:nvPr userDrawn="1"/>
        </p:nvSpPr>
        <p:spPr>
          <a:xfrm>
            <a:off x="-29029" y="-203203"/>
            <a:ext cx="419987"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TITLE</a:t>
            </a:r>
          </a:p>
        </p:txBody>
      </p:sp>
    </p:spTree>
    <p:extLst>
      <p:ext uri="{BB962C8B-B14F-4D97-AF65-F5344CB8AC3E}">
        <p14:creationId xmlns:p14="http://schemas.microsoft.com/office/powerpoint/2010/main" val="267767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52" b="53"/>
          <a:stretch/>
        </p:blipFill>
        <p:spPr>
          <a:xfrm>
            <a:off x="-1" y="4076325"/>
            <a:ext cx="9144001" cy="2781675"/>
          </a:xfrm>
          <a:prstGeom prst="rect">
            <a:avLst/>
          </a:prstGeom>
        </p:spPr>
      </p:pic>
      <p:sp>
        <p:nvSpPr>
          <p:cNvPr id="2" name="Title 1"/>
          <p:cNvSpPr>
            <a:spLocks noGrp="1"/>
          </p:cNvSpPr>
          <p:nvPr>
            <p:ph type="title" hasCustomPrompt="1"/>
          </p:nvPr>
        </p:nvSpPr>
        <p:spPr/>
        <p:txBody>
          <a:bodyPr/>
          <a:lstStyle>
            <a:lvl1pPr>
              <a:defRPr baseline="0"/>
            </a:lvl1pPr>
          </a:lstStyle>
          <a:p>
            <a:r>
              <a:rPr lang="en-US" dirty="0" smtClean="0"/>
              <a:t>Type Agenda headline</a:t>
            </a:r>
            <a:endParaRPr lang="en-US" dirty="0"/>
          </a:p>
        </p:txBody>
      </p:sp>
      <p:sp>
        <p:nvSpPr>
          <p:cNvPr id="3" name="Content Placeholder 2"/>
          <p:cNvSpPr>
            <a:spLocks noGrp="1"/>
          </p:cNvSpPr>
          <p:nvPr>
            <p:ph idx="1" hasCustomPrompt="1"/>
          </p:nvPr>
        </p:nvSpPr>
        <p:spPr/>
        <p:txBody>
          <a:bodyPr/>
          <a:lstStyle>
            <a:lvl1pPr marL="514350" indent="-514350">
              <a:lnSpc>
                <a:spcPct val="150000"/>
              </a:lnSpc>
              <a:buClr>
                <a:schemeClr val="accent3"/>
              </a:buClr>
              <a:buSzPct val="150000"/>
              <a:buFont typeface="+mj-lt"/>
              <a:buAutoNum type="arabicPeriod"/>
              <a:defRPr sz="2400" baseline="0"/>
            </a:lvl1pPr>
          </a:lstStyle>
          <a:p>
            <a:pPr lvl="0"/>
            <a:r>
              <a:rPr lang="en-US" dirty="0" smtClean="0"/>
              <a:t>Item one</a:t>
            </a:r>
          </a:p>
          <a:p>
            <a:pPr lvl="0"/>
            <a:r>
              <a:rPr lang="en-US" dirty="0" smtClean="0"/>
              <a:t>Item two</a:t>
            </a:r>
          </a:p>
          <a:p>
            <a:pPr lvl="0"/>
            <a:r>
              <a:rPr lang="en-US" dirty="0" smtClean="0"/>
              <a:t>Item three</a:t>
            </a:r>
          </a:p>
        </p:txBody>
      </p:sp>
      <p:sp>
        <p:nvSpPr>
          <p:cNvPr id="6" name="Slide Number Placeholder 5"/>
          <p:cNvSpPr>
            <a:spLocks noGrp="1"/>
          </p:cNvSpPr>
          <p:nvPr>
            <p:ph type="sldNum" sz="quarter" idx="12"/>
          </p:nvPr>
        </p:nvSpPr>
        <p:spPr/>
        <p:txBody>
          <a:bodyPr/>
          <a:lstStyle/>
          <a:p>
            <a:fld id="{8E328891-B2BB-4542-8ABA-3B8A94256660}" type="slidenum">
              <a:rPr lang="en-US" smtClean="0"/>
              <a:pPr/>
              <a:t>‹#›</a:t>
            </a:fld>
            <a:endParaRPr lang="en-US" dirty="0"/>
          </a:p>
        </p:txBody>
      </p:sp>
      <p:sp>
        <p:nvSpPr>
          <p:cNvPr id="7"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dirty="0" smtClean="0"/>
              <a:t>Click to edit Master text styles</a:t>
            </a:r>
          </a:p>
        </p:txBody>
      </p:sp>
      <p:sp>
        <p:nvSpPr>
          <p:cNvPr id="8" name="TextBox 7"/>
          <p:cNvSpPr txBox="1"/>
          <p:nvPr userDrawn="1"/>
        </p:nvSpPr>
        <p:spPr>
          <a:xfrm>
            <a:off x="-29029" y="-203203"/>
            <a:ext cx="649217"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AGENDA</a:t>
            </a:r>
          </a:p>
        </p:txBody>
      </p:sp>
    </p:spTree>
    <p:extLst>
      <p:ext uri="{BB962C8B-B14F-4D97-AF65-F5344CB8AC3E}">
        <p14:creationId xmlns:p14="http://schemas.microsoft.com/office/powerpoint/2010/main" val="1374316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52" b="53"/>
          <a:stretch/>
        </p:blipFill>
        <p:spPr>
          <a:xfrm>
            <a:off x="-1" y="4076325"/>
            <a:ext cx="9144001" cy="2781675"/>
          </a:xfrm>
          <a:prstGeom prst="rect">
            <a:avLst/>
          </a:prstGeom>
        </p:spPr>
      </p:pic>
      <p:sp>
        <p:nvSpPr>
          <p:cNvPr id="2" name="Title 1"/>
          <p:cNvSpPr>
            <a:spLocks noGrp="1"/>
          </p:cNvSpPr>
          <p:nvPr>
            <p:ph type="title" hasCustomPrompt="1"/>
          </p:nvPr>
        </p:nvSpPr>
        <p:spPr/>
        <p:txBody>
          <a:bodyPr/>
          <a:lstStyle>
            <a:lvl1pPr>
              <a:defRPr baseline="0"/>
            </a:lvl1pPr>
          </a:lstStyle>
          <a:p>
            <a:r>
              <a:rPr lang="en-US" dirty="0" smtClean="0"/>
              <a:t>Type Agenda headline</a:t>
            </a:r>
            <a:endParaRPr lang="en-US" dirty="0"/>
          </a:p>
        </p:txBody>
      </p:sp>
      <p:sp>
        <p:nvSpPr>
          <p:cNvPr id="3" name="Content Placeholder 2"/>
          <p:cNvSpPr>
            <a:spLocks noGrp="1"/>
          </p:cNvSpPr>
          <p:nvPr>
            <p:ph idx="1" hasCustomPrompt="1"/>
          </p:nvPr>
        </p:nvSpPr>
        <p:spPr/>
        <p:txBody>
          <a:bodyPr/>
          <a:lstStyle>
            <a:lvl1pPr marL="514350" indent="-514350">
              <a:lnSpc>
                <a:spcPct val="150000"/>
              </a:lnSpc>
              <a:buClr>
                <a:schemeClr val="accent3"/>
              </a:buClr>
              <a:buSzPct val="150000"/>
              <a:buFont typeface="+mj-lt"/>
              <a:buAutoNum type="arabicPeriod"/>
              <a:defRPr sz="2400" baseline="0"/>
            </a:lvl1pPr>
          </a:lstStyle>
          <a:p>
            <a:pPr lvl="0"/>
            <a:r>
              <a:rPr lang="en-US" dirty="0" smtClean="0"/>
              <a:t>Item one</a:t>
            </a:r>
          </a:p>
          <a:p>
            <a:pPr lvl="0"/>
            <a:r>
              <a:rPr lang="en-US" dirty="0" smtClean="0"/>
              <a:t>Item two</a:t>
            </a:r>
          </a:p>
          <a:p>
            <a:pPr lvl="0"/>
            <a:r>
              <a:rPr lang="en-US" dirty="0" smtClean="0"/>
              <a:t>Item three</a:t>
            </a:r>
          </a:p>
        </p:txBody>
      </p:sp>
      <p:sp>
        <p:nvSpPr>
          <p:cNvPr id="6" name="Slide Number Placeholder 5"/>
          <p:cNvSpPr>
            <a:spLocks noGrp="1"/>
          </p:cNvSpPr>
          <p:nvPr>
            <p:ph type="sldNum" sz="quarter" idx="12"/>
          </p:nvPr>
        </p:nvSpPr>
        <p:spPr/>
        <p:txBody>
          <a:bodyPr/>
          <a:lstStyle/>
          <a:p>
            <a:fld id="{8E328891-B2BB-4542-8ABA-3B8A94256660}" type="slidenum">
              <a:rPr lang="en-US" smtClean="0"/>
              <a:pPr/>
              <a:t>‹#›</a:t>
            </a:fld>
            <a:endParaRPr lang="en-US" dirty="0"/>
          </a:p>
        </p:txBody>
      </p:sp>
      <p:sp>
        <p:nvSpPr>
          <p:cNvPr id="8" name="Text Placeholder 7"/>
          <p:cNvSpPr>
            <a:spLocks noGrp="1"/>
          </p:cNvSpPr>
          <p:nvPr>
            <p:ph type="body" sz="quarter" idx="13" hasCustomPrompt="1"/>
          </p:nvPr>
        </p:nvSpPr>
        <p:spPr>
          <a:xfrm>
            <a:off x="465138" y="1601788"/>
            <a:ext cx="8243887" cy="527050"/>
          </a:xfrm>
        </p:spPr>
        <p:txBody>
          <a:bodyPr vert="horz" lIns="54864" tIns="45720" rIns="91440" bIns="0" rtlCol="0" anchor="b">
            <a:normAutofit/>
          </a:bodyPr>
          <a:lstStyle>
            <a:lvl1pPr>
              <a:defRPr lang="en-US" sz="2800" i="1" smtClean="0">
                <a:solidFill>
                  <a:schemeClr val="accent4"/>
                </a:solidFill>
                <a:latin typeface="+mj-lt"/>
                <a:ea typeface="+mj-ea"/>
                <a:cs typeface="+mj-cs"/>
              </a:defRPr>
            </a:lvl1pPr>
            <a:lvl2pPr>
              <a:defRPr lang="en-US" smtClean="0"/>
            </a:lvl2pPr>
            <a:lvl3pPr>
              <a:defRPr lang="en-US" smtClean="0"/>
            </a:lvl3pPr>
            <a:lvl4pPr>
              <a:defRPr lang="en-US" smtClean="0"/>
            </a:lvl4pPr>
            <a:lvl5pPr>
              <a:defRPr lang="en-US"/>
            </a:lvl5pPr>
          </a:lstStyle>
          <a:p>
            <a:pPr lvl="0">
              <a:spcBef>
                <a:spcPct val="0"/>
              </a:spcBef>
              <a:buNone/>
            </a:pPr>
            <a:r>
              <a:rPr lang="en-US" dirty="0" smtClean="0"/>
              <a:t>Type subhead sentence case 1 line</a:t>
            </a:r>
          </a:p>
        </p:txBody>
      </p:sp>
      <p:sp>
        <p:nvSpPr>
          <p:cNvPr id="7" name="TextBox 6"/>
          <p:cNvSpPr txBox="1"/>
          <p:nvPr userDrawn="1"/>
        </p:nvSpPr>
        <p:spPr>
          <a:xfrm>
            <a:off x="-29029" y="-203203"/>
            <a:ext cx="649217"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AGENDA</a:t>
            </a:r>
          </a:p>
        </p:txBody>
      </p:sp>
    </p:spTree>
    <p:extLst>
      <p:ext uri="{BB962C8B-B14F-4D97-AF65-F5344CB8AC3E}">
        <p14:creationId xmlns:p14="http://schemas.microsoft.com/office/powerpoint/2010/main" val="1281852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Type key insight in sentence case 1 line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p:txBody>
          <a:bodyPr/>
          <a:lstStyle/>
          <a:p>
            <a:fld id="{8E328891-B2BB-4542-8ABA-3B8A94256660}" type="slidenum">
              <a:rPr lang="en-US" smtClean="0"/>
              <a:pPr/>
              <a:t>‹#›</a:t>
            </a:fld>
            <a:endParaRPr lang="en-US" dirty="0"/>
          </a:p>
        </p:txBody>
      </p:sp>
      <p:sp>
        <p:nvSpPr>
          <p:cNvPr id="7" name="Text Placeholder 4"/>
          <p:cNvSpPr>
            <a:spLocks noGrp="1"/>
          </p:cNvSpPr>
          <p:nvPr>
            <p:ph type="body" sz="quarter" idx="14" hasCustomPrompt="1"/>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8" name="TextBox 7"/>
          <p:cNvSpPr txBox="1"/>
          <p:nvPr userDrawn="1"/>
        </p:nvSpPr>
        <p:spPr>
          <a:xfrm>
            <a:off x="-29029" y="-203203"/>
            <a:ext cx="1352934"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TITLE &amp; CONTENT</a:t>
            </a:r>
          </a:p>
        </p:txBody>
      </p:sp>
    </p:spTree>
    <p:extLst>
      <p:ext uri="{BB962C8B-B14F-4D97-AF65-F5344CB8AC3E}">
        <p14:creationId xmlns:p14="http://schemas.microsoft.com/office/powerpoint/2010/main" val="234831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mp;  Content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Type key insight in sentence case 1 line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p:txBody>
          <a:bodyPr/>
          <a:lstStyle/>
          <a:p>
            <a:fld id="{8E328891-B2BB-4542-8ABA-3B8A94256660}" type="slidenum">
              <a:rPr lang="en-US" smtClean="0"/>
              <a:pPr/>
              <a:t>‹#›</a:t>
            </a:fld>
            <a:endParaRPr lang="en-US" dirty="0"/>
          </a:p>
        </p:txBody>
      </p:sp>
      <p:sp>
        <p:nvSpPr>
          <p:cNvPr id="5"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dirty="0" smtClean="0"/>
              <a:t>Click to edit Master text styles</a:t>
            </a:r>
          </a:p>
        </p:txBody>
      </p:sp>
      <p:sp>
        <p:nvSpPr>
          <p:cNvPr id="8" name="Text Placeholder 4"/>
          <p:cNvSpPr>
            <a:spLocks noGrp="1"/>
          </p:cNvSpPr>
          <p:nvPr>
            <p:ph type="body" sz="quarter" idx="14" hasCustomPrompt="1"/>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9" name="TextBox 8"/>
          <p:cNvSpPr txBox="1"/>
          <p:nvPr userDrawn="1"/>
        </p:nvSpPr>
        <p:spPr>
          <a:xfrm>
            <a:off x="-29029" y="-203203"/>
            <a:ext cx="2573269"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TITLE &amp; CONTENT WITH SUBHEAD</a:t>
            </a:r>
          </a:p>
        </p:txBody>
      </p:sp>
    </p:spTree>
    <p:extLst>
      <p:ext uri="{BB962C8B-B14F-4D97-AF65-F5344CB8AC3E}">
        <p14:creationId xmlns:p14="http://schemas.microsoft.com/office/powerpoint/2010/main" val="3745493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NO BANNER +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Type key insight in sentence case 1 line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p:txBody>
          <a:bodyPr/>
          <a:lstStyle/>
          <a:p>
            <a:fld id="{8E328891-B2BB-4542-8ABA-3B8A94256660}" type="slidenum">
              <a:rPr lang="en-US" smtClean="0"/>
              <a:pPr/>
              <a:t>‹#›</a:t>
            </a:fld>
            <a:endParaRPr lang="en-US" dirty="0"/>
          </a:p>
        </p:txBody>
      </p:sp>
      <p:sp>
        <p:nvSpPr>
          <p:cNvPr id="5"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dirty="0" smtClean="0"/>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15199" y="6417376"/>
            <a:ext cx="1391285" cy="233692"/>
          </a:xfrm>
          <a:prstGeom prst="rect">
            <a:avLst/>
          </a:prstGeom>
        </p:spPr>
      </p:pic>
      <p:sp>
        <p:nvSpPr>
          <p:cNvPr id="9" name="Text Placeholder 4"/>
          <p:cNvSpPr>
            <a:spLocks noGrp="1"/>
          </p:cNvSpPr>
          <p:nvPr>
            <p:ph type="body" sz="quarter" idx="14" hasCustomPrompt="1"/>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10" name="TextBox 9"/>
          <p:cNvSpPr txBox="1"/>
          <p:nvPr userDrawn="1"/>
        </p:nvSpPr>
        <p:spPr>
          <a:xfrm>
            <a:off x="-29029" y="-203203"/>
            <a:ext cx="1378583"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NO BANNER + logo</a:t>
            </a:r>
          </a:p>
        </p:txBody>
      </p:sp>
    </p:spTree>
    <p:extLst>
      <p:ext uri="{BB962C8B-B14F-4D97-AF65-F5344CB8AC3E}">
        <p14:creationId xmlns:p14="http://schemas.microsoft.com/office/powerpoint/2010/main" val="319181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NO BANNER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Type key insight in sentence case 1 line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p:txBody>
          <a:bodyPr/>
          <a:lstStyle/>
          <a:p>
            <a:fld id="{8E328891-B2BB-4542-8ABA-3B8A94256660}" type="slidenum">
              <a:rPr lang="en-US" smtClean="0"/>
              <a:pPr/>
              <a:t>‹#›</a:t>
            </a:fld>
            <a:endParaRPr lang="en-US" dirty="0"/>
          </a:p>
        </p:txBody>
      </p:sp>
      <p:sp>
        <p:nvSpPr>
          <p:cNvPr id="5"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dirty="0" smtClean="0"/>
              <a:t>Click to edit Master text styles</a:t>
            </a:r>
          </a:p>
        </p:txBody>
      </p:sp>
      <p:sp>
        <p:nvSpPr>
          <p:cNvPr id="7" name="Text Placeholder 4"/>
          <p:cNvSpPr>
            <a:spLocks noGrp="1"/>
          </p:cNvSpPr>
          <p:nvPr>
            <p:ph type="body" sz="quarter" idx="14" hasCustomPrompt="1"/>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9" name="TextBox 8"/>
          <p:cNvSpPr txBox="1"/>
          <p:nvPr userDrawn="1"/>
        </p:nvSpPr>
        <p:spPr>
          <a:xfrm>
            <a:off x="-29029" y="-203203"/>
            <a:ext cx="1809791"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NO BANNER +</a:t>
            </a:r>
            <a:r>
              <a:rPr lang="en-US" sz="1200" baseline="0" dirty="0" smtClean="0">
                <a:solidFill>
                  <a:schemeClr val="bg1"/>
                </a:solidFill>
              </a:rPr>
              <a:t> NO LOGO</a:t>
            </a:r>
            <a:endParaRPr lang="en-US" sz="1200" dirty="0" smtClean="0">
              <a:solidFill>
                <a:schemeClr val="bg1"/>
              </a:solidFill>
            </a:endParaRPr>
          </a:p>
        </p:txBody>
      </p:sp>
    </p:spTree>
    <p:extLst>
      <p:ext uri="{BB962C8B-B14F-4D97-AF65-F5344CB8AC3E}">
        <p14:creationId xmlns:p14="http://schemas.microsoft.com/office/powerpoint/2010/main" val="2661075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userDrawn="1"/>
        </p:nvPicPr>
        <p:blipFill rotWithShape="1">
          <a:blip r:embed="rId4" cstate="print">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val="0"/>
              </a:ext>
            </a:extLst>
          </a:blip>
          <a:srcRect r="52" b="53"/>
          <a:stretch/>
        </p:blipFill>
        <p:spPr>
          <a:xfrm>
            <a:off x="-1" y="4076325"/>
            <a:ext cx="9144001" cy="2781675"/>
          </a:xfrm>
          <a:prstGeom prst="rect">
            <a:avLst/>
          </a:prstGeom>
        </p:spPr>
      </p:pic>
      <p:sp>
        <p:nvSpPr>
          <p:cNvPr id="2" name="Title 1"/>
          <p:cNvSpPr>
            <a:spLocks noGrp="1"/>
          </p:cNvSpPr>
          <p:nvPr>
            <p:ph type="title" hasCustomPrompt="1"/>
          </p:nvPr>
        </p:nvSpPr>
        <p:spPr>
          <a:xfrm>
            <a:off x="474663" y="4406900"/>
            <a:ext cx="7772400" cy="1362075"/>
          </a:xfrm>
        </p:spPr>
        <p:txBody>
          <a:bodyPr anchor="t"/>
          <a:lstStyle>
            <a:lvl1pPr algn="l">
              <a:defRPr sz="4000" b="0" cap="none" baseline="0"/>
            </a:lvl1pPr>
          </a:lstStyle>
          <a:p>
            <a:r>
              <a:rPr lang="en-US" dirty="0" smtClean="0"/>
              <a:t>Type section title here</a:t>
            </a:r>
            <a:endParaRPr lang="en-US" dirty="0"/>
          </a:p>
        </p:txBody>
      </p:sp>
      <p:sp>
        <p:nvSpPr>
          <p:cNvPr id="3" name="Text Placeholder 2"/>
          <p:cNvSpPr>
            <a:spLocks noGrp="1"/>
          </p:cNvSpPr>
          <p:nvPr>
            <p:ph type="body" idx="1" hasCustomPrompt="1"/>
          </p:nvPr>
        </p:nvSpPr>
        <p:spPr>
          <a:xfrm>
            <a:off x="474663" y="2906713"/>
            <a:ext cx="7772400" cy="1500187"/>
          </a:xfrm>
        </p:spPr>
        <p:txBody>
          <a:bodyPr anchor="b"/>
          <a:lstStyle>
            <a:lvl1pPr marL="0" indent="0">
              <a:buNone/>
              <a:defRPr sz="2000" i="1" baseline="0">
                <a:solidFill>
                  <a:schemeClr val="accent4"/>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Section subtitle here  |  Title corresponds with agenda </a:t>
            </a:r>
          </a:p>
        </p:txBody>
      </p:sp>
      <p:sp>
        <p:nvSpPr>
          <p:cNvPr id="6" name="Slide Number Placeholder 5"/>
          <p:cNvSpPr>
            <a:spLocks noGrp="1"/>
          </p:cNvSpPr>
          <p:nvPr>
            <p:ph type="sldNum" sz="quarter" idx="12"/>
          </p:nvPr>
        </p:nvSpPr>
        <p:spPr/>
        <p:txBody>
          <a:bodyPr/>
          <a:lstStyle/>
          <a:p>
            <a:fld id="{8E328891-B2BB-4542-8ABA-3B8A94256660}" type="slidenum">
              <a:rPr lang="en-US" smtClean="0"/>
              <a:pPr/>
              <a:t>‹#›</a:t>
            </a:fld>
            <a:endParaRPr lang="en-US" dirty="0"/>
          </a:p>
        </p:txBody>
      </p:sp>
      <p:pic>
        <p:nvPicPr>
          <p:cNvPr id="9" name="Pictur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315199" y="6417376"/>
            <a:ext cx="1391285" cy="233692"/>
          </a:xfrm>
          <a:prstGeom prst="rect">
            <a:avLst/>
          </a:prstGeom>
        </p:spPr>
      </p:pic>
      <p:sp>
        <p:nvSpPr>
          <p:cNvPr id="11" name="TextBox 10"/>
          <p:cNvSpPr txBox="1"/>
          <p:nvPr userDrawn="1"/>
        </p:nvSpPr>
        <p:spPr>
          <a:xfrm>
            <a:off x="-29029" y="-203203"/>
            <a:ext cx="684483"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SECTION</a:t>
            </a:r>
          </a:p>
        </p:txBody>
      </p:sp>
    </p:spTree>
    <p:extLst>
      <p:ext uri="{BB962C8B-B14F-4D97-AF65-F5344CB8AC3E}">
        <p14:creationId xmlns:p14="http://schemas.microsoft.com/office/powerpoint/2010/main" val="3715794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Type key insight in sentence case 1 line</a:t>
            </a:r>
            <a:endParaRPr lang="en-US" dirty="0"/>
          </a:p>
        </p:txBody>
      </p:sp>
      <p:sp>
        <p:nvSpPr>
          <p:cNvPr id="3" name="Content Placeholder 2"/>
          <p:cNvSpPr>
            <a:spLocks noGrp="1"/>
          </p:cNvSpPr>
          <p:nvPr>
            <p:ph sz="half" idx="1"/>
          </p:nvPr>
        </p:nvSpPr>
        <p:spPr>
          <a:xfrm>
            <a:off x="457200" y="2466974"/>
            <a:ext cx="4036870" cy="3705225"/>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2466974"/>
            <a:ext cx="4038600" cy="3706813"/>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6"/>
          <p:cNvSpPr>
            <a:spLocks noGrp="1"/>
          </p:cNvSpPr>
          <p:nvPr>
            <p:ph type="sldNum" sz="quarter" idx="12"/>
          </p:nvPr>
        </p:nvSpPr>
        <p:spPr/>
        <p:txBody>
          <a:bodyPr/>
          <a:lstStyle/>
          <a:p>
            <a:fld id="{8E328891-B2BB-4542-8ABA-3B8A94256660}" type="slidenum">
              <a:rPr lang="en-US" smtClean="0"/>
              <a:pPr/>
              <a:t>‹#›</a:t>
            </a:fld>
            <a:endParaRPr lang="en-US" dirty="0"/>
          </a:p>
        </p:txBody>
      </p:sp>
      <p:sp>
        <p:nvSpPr>
          <p:cNvPr id="8" name="Text Placeholder 4"/>
          <p:cNvSpPr>
            <a:spLocks noGrp="1"/>
          </p:cNvSpPr>
          <p:nvPr>
            <p:ph type="body" sz="quarter" idx="14" hasCustomPrompt="1"/>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9" name="TextBox 8"/>
          <p:cNvSpPr txBox="1"/>
          <p:nvPr userDrawn="1"/>
        </p:nvSpPr>
        <p:spPr>
          <a:xfrm>
            <a:off x="-29029" y="-203203"/>
            <a:ext cx="1147750"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TWO</a:t>
            </a:r>
            <a:r>
              <a:rPr lang="en-US" sz="1200" baseline="0" dirty="0" smtClean="0">
                <a:solidFill>
                  <a:schemeClr val="bg1"/>
                </a:solidFill>
              </a:rPr>
              <a:t> CONTENT</a:t>
            </a:r>
            <a:endParaRPr lang="en-US" sz="1200" dirty="0" smtClean="0">
              <a:solidFill>
                <a:schemeClr val="bg1"/>
              </a:solidFill>
            </a:endParaRPr>
          </a:p>
        </p:txBody>
      </p:sp>
    </p:spTree>
    <p:extLst>
      <p:ext uri="{BB962C8B-B14F-4D97-AF65-F5344CB8AC3E}">
        <p14:creationId xmlns:p14="http://schemas.microsoft.com/office/powerpoint/2010/main" val="2966112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Type key insight in sentence case 1 line</a:t>
            </a:r>
            <a:endParaRPr lang="en-US" dirty="0"/>
          </a:p>
        </p:txBody>
      </p:sp>
      <p:sp>
        <p:nvSpPr>
          <p:cNvPr id="3" name="Content Placeholder 2"/>
          <p:cNvSpPr>
            <a:spLocks noGrp="1"/>
          </p:cNvSpPr>
          <p:nvPr>
            <p:ph sz="half" idx="1"/>
          </p:nvPr>
        </p:nvSpPr>
        <p:spPr>
          <a:xfrm>
            <a:off x="457200" y="2466974"/>
            <a:ext cx="4036870" cy="3705225"/>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2466974"/>
            <a:ext cx="4038600" cy="3706813"/>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6"/>
          <p:cNvSpPr>
            <a:spLocks noGrp="1"/>
          </p:cNvSpPr>
          <p:nvPr>
            <p:ph type="sldNum" sz="quarter" idx="12"/>
          </p:nvPr>
        </p:nvSpPr>
        <p:spPr/>
        <p:txBody>
          <a:bodyPr/>
          <a:lstStyle/>
          <a:p>
            <a:fld id="{8E328891-B2BB-4542-8ABA-3B8A94256660}" type="slidenum">
              <a:rPr lang="en-US" smtClean="0"/>
              <a:pPr/>
              <a:t>‹#›</a:t>
            </a:fld>
            <a:endParaRPr lang="en-US" dirty="0"/>
          </a:p>
        </p:txBody>
      </p:sp>
      <p:sp>
        <p:nvSpPr>
          <p:cNvPr id="9"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dirty="0" smtClean="0"/>
              <a:t>Click to edit Master text styles</a:t>
            </a:r>
          </a:p>
        </p:txBody>
      </p:sp>
      <p:sp>
        <p:nvSpPr>
          <p:cNvPr id="10" name="Text Placeholder 4"/>
          <p:cNvSpPr>
            <a:spLocks noGrp="1"/>
          </p:cNvSpPr>
          <p:nvPr>
            <p:ph type="body" sz="quarter" idx="14" hasCustomPrompt="1"/>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11" name="TextBox 10"/>
          <p:cNvSpPr txBox="1"/>
          <p:nvPr userDrawn="1"/>
        </p:nvSpPr>
        <p:spPr>
          <a:xfrm>
            <a:off x="-29029" y="-203203"/>
            <a:ext cx="2368084"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TWO CONTENT WITH SUBHEAD</a:t>
            </a:r>
          </a:p>
        </p:txBody>
      </p:sp>
    </p:spTree>
    <p:extLst>
      <p:ext uri="{BB962C8B-B14F-4D97-AF65-F5344CB8AC3E}">
        <p14:creationId xmlns:p14="http://schemas.microsoft.com/office/powerpoint/2010/main" val="332698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Type key insight in sentence case 1 line</a:t>
            </a:r>
            <a:endParaRPr lang="en-US" dirty="0"/>
          </a:p>
        </p:txBody>
      </p:sp>
      <p:sp>
        <p:nvSpPr>
          <p:cNvPr id="3" name="Text Placeholder 2"/>
          <p:cNvSpPr>
            <a:spLocks noGrp="1"/>
          </p:cNvSpPr>
          <p:nvPr>
            <p:ph type="body" idx="1" hasCustomPrompt="1"/>
          </p:nvPr>
        </p:nvSpPr>
        <p:spPr>
          <a:xfrm>
            <a:off x="457200" y="2466974"/>
            <a:ext cx="3990975" cy="381382"/>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Subhead</a:t>
            </a:r>
          </a:p>
        </p:txBody>
      </p:sp>
      <p:sp>
        <p:nvSpPr>
          <p:cNvPr id="4" name="Content Placeholder 3"/>
          <p:cNvSpPr>
            <a:spLocks noGrp="1"/>
          </p:cNvSpPr>
          <p:nvPr>
            <p:ph sz="half" idx="2" hasCustomPrompt="1"/>
          </p:nvPr>
        </p:nvSpPr>
        <p:spPr>
          <a:xfrm>
            <a:off x="547688" y="2857501"/>
            <a:ext cx="3949700" cy="3268662"/>
          </a:xfrm>
        </p:spPr>
        <p:txBody>
          <a:bodyPr>
            <a:normAutofit/>
          </a:bodyPr>
          <a:lstStyle>
            <a:lvl1pPr marL="0" indent="0">
              <a:buNone/>
              <a:defRPr sz="16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icon to add content (do not use for text)</a:t>
            </a:r>
            <a:endParaRPr lang="en-US" dirty="0"/>
          </a:p>
        </p:txBody>
      </p:sp>
      <p:sp>
        <p:nvSpPr>
          <p:cNvPr id="5" name="Text Placeholder 4"/>
          <p:cNvSpPr>
            <a:spLocks noGrp="1"/>
          </p:cNvSpPr>
          <p:nvPr>
            <p:ph type="body" sz="quarter" idx="3" hasCustomPrompt="1"/>
          </p:nvPr>
        </p:nvSpPr>
        <p:spPr>
          <a:xfrm>
            <a:off x="4610099" y="2466974"/>
            <a:ext cx="4098926" cy="371476"/>
          </a:xfrm>
        </p:spPr>
        <p:txBody>
          <a:bodyPr vert="horz" lIns="54864" tIns="0" rIns="91440" bIns="0" rtlCol="0" anchor="t">
            <a:normAutofit/>
          </a:bodyPr>
          <a:lstStyle>
            <a:lvl1pPr>
              <a:defRPr lang="en-US" b="0" smtClean="0"/>
            </a:lvl1pPr>
          </a:lstStyle>
          <a:p>
            <a:pPr lvl="0"/>
            <a:r>
              <a:rPr lang="en-US" dirty="0" smtClean="0"/>
              <a:t>Subhead</a:t>
            </a:r>
          </a:p>
        </p:txBody>
      </p:sp>
      <p:sp>
        <p:nvSpPr>
          <p:cNvPr id="6" name="Content Placeholder 5"/>
          <p:cNvSpPr>
            <a:spLocks noGrp="1"/>
          </p:cNvSpPr>
          <p:nvPr>
            <p:ph sz="quarter" idx="4" hasCustomPrompt="1"/>
          </p:nvPr>
        </p:nvSpPr>
        <p:spPr>
          <a:xfrm>
            <a:off x="4645025" y="2857501"/>
            <a:ext cx="4041775" cy="3268662"/>
          </a:xfrm>
        </p:spPr>
        <p:txBody>
          <a:bodyPr vert="horz" lIns="54864" tIns="0" rIns="91440" bIns="0" rtlCol="0">
            <a:normAutofit/>
          </a:bodyPr>
          <a:lstStyle>
            <a:lvl1pPr marL="0" indent="0">
              <a:buNone/>
              <a:defRPr lang="en-US" sz="1600" baseline="0" dirty="0" smtClean="0"/>
            </a:lvl1pPr>
            <a:lvl2pPr>
              <a:defRPr lang="en-US" sz="2000" dirty="0" smtClean="0"/>
            </a:lvl2pPr>
            <a:lvl3pPr>
              <a:defRPr lang="en-US" sz="1800" dirty="0" smtClean="0"/>
            </a:lvl3pPr>
            <a:lvl4pPr>
              <a:defRPr lang="en-US" sz="1600" dirty="0" smtClean="0"/>
            </a:lvl4pPr>
            <a:lvl5pPr>
              <a:defRPr lang="en-US" sz="1600" dirty="0"/>
            </a:lvl5pPr>
          </a:lstStyle>
          <a:p>
            <a:pPr lvl="0"/>
            <a:r>
              <a:rPr lang="en-US" dirty="0" smtClean="0"/>
              <a:t>Click icon to add content (do not use for text)</a:t>
            </a:r>
            <a:endParaRPr lang="en-US" dirty="0"/>
          </a:p>
        </p:txBody>
      </p:sp>
      <p:sp>
        <p:nvSpPr>
          <p:cNvPr id="7" name="Slide Number Placeholder 5"/>
          <p:cNvSpPr>
            <a:spLocks noGrp="1"/>
          </p:cNvSpPr>
          <p:nvPr>
            <p:ph type="sldNum" sz="quarter" idx="12"/>
          </p:nvPr>
        </p:nvSpPr>
        <p:spPr>
          <a:xfrm>
            <a:off x="452438" y="6385378"/>
            <a:ext cx="549048" cy="365125"/>
          </a:xfrm>
        </p:spPr>
        <p:txBody>
          <a:bodyPr/>
          <a:lstStyle/>
          <a:p>
            <a:fld id="{8E328891-B2BB-4542-8ABA-3B8A94256660}" type="slidenum">
              <a:rPr lang="en-US" smtClean="0"/>
              <a:pPr/>
              <a:t>‹#›</a:t>
            </a:fld>
            <a:endParaRPr lang="en-US" dirty="0"/>
          </a:p>
        </p:txBody>
      </p:sp>
      <p:sp>
        <p:nvSpPr>
          <p:cNvPr id="9" name="Text Placeholder 4"/>
          <p:cNvSpPr>
            <a:spLocks noGrp="1"/>
          </p:cNvSpPr>
          <p:nvPr>
            <p:ph type="body" sz="quarter" idx="14" hasCustomPrompt="1"/>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10" name="TextBox 9"/>
          <p:cNvSpPr txBox="1"/>
          <p:nvPr userDrawn="1"/>
        </p:nvSpPr>
        <p:spPr>
          <a:xfrm>
            <a:off x="-29029" y="-203203"/>
            <a:ext cx="1040157"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COMPARISON</a:t>
            </a:r>
          </a:p>
        </p:txBody>
      </p:sp>
    </p:spTree>
    <p:extLst>
      <p:ext uri="{BB962C8B-B14F-4D97-AF65-F5344CB8AC3E}">
        <p14:creationId xmlns:p14="http://schemas.microsoft.com/office/powerpoint/2010/main" val="3607608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 with Subhead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Type key insight in sentence case 1 line</a:t>
            </a:r>
            <a:endParaRPr lang="en-US" dirty="0"/>
          </a:p>
        </p:txBody>
      </p:sp>
      <p:sp>
        <p:nvSpPr>
          <p:cNvPr id="3" name="Text Placeholder 2"/>
          <p:cNvSpPr>
            <a:spLocks noGrp="1"/>
          </p:cNvSpPr>
          <p:nvPr>
            <p:ph type="body" idx="1" hasCustomPrompt="1"/>
          </p:nvPr>
        </p:nvSpPr>
        <p:spPr>
          <a:xfrm>
            <a:off x="457200" y="2466974"/>
            <a:ext cx="3990975" cy="381382"/>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Subhead</a:t>
            </a:r>
          </a:p>
        </p:txBody>
      </p:sp>
      <p:sp>
        <p:nvSpPr>
          <p:cNvPr id="4" name="Content Placeholder 3"/>
          <p:cNvSpPr>
            <a:spLocks noGrp="1"/>
          </p:cNvSpPr>
          <p:nvPr>
            <p:ph sz="half" idx="2" hasCustomPrompt="1"/>
          </p:nvPr>
        </p:nvSpPr>
        <p:spPr>
          <a:xfrm>
            <a:off x="547688" y="2857501"/>
            <a:ext cx="3949700" cy="3268662"/>
          </a:xfrm>
        </p:spPr>
        <p:txBody>
          <a:bodyPr>
            <a:normAutofit/>
          </a:bodyPr>
          <a:lstStyle>
            <a:lvl1pPr marL="0" indent="0">
              <a:buNone/>
              <a:defRPr sz="16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icon to add content (do not use for text)</a:t>
            </a:r>
            <a:endParaRPr lang="en-US" dirty="0"/>
          </a:p>
        </p:txBody>
      </p:sp>
      <p:sp>
        <p:nvSpPr>
          <p:cNvPr id="5" name="Text Placeholder 4"/>
          <p:cNvSpPr>
            <a:spLocks noGrp="1"/>
          </p:cNvSpPr>
          <p:nvPr>
            <p:ph type="body" sz="quarter" idx="3" hasCustomPrompt="1"/>
          </p:nvPr>
        </p:nvSpPr>
        <p:spPr>
          <a:xfrm>
            <a:off x="4610099" y="2466974"/>
            <a:ext cx="4098926" cy="371476"/>
          </a:xfrm>
        </p:spPr>
        <p:txBody>
          <a:bodyPr vert="horz" lIns="54864" tIns="0" rIns="91440" bIns="0" rtlCol="0" anchor="t">
            <a:normAutofit/>
          </a:bodyPr>
          <a:lstStyle>
            <a:lvl1pPr>
              <a:defRPr lang="en-US" b="0" smtClean="0"/>
            </a:lvl1pPr>
          </a:lstStyle>
          <a:p>
            <a:pPr lvl="0"/>
            <a:r>
              <a:rPr lang="en-US" dirty="0" smtClean="0"/>
              <a:t>Subhead</a:t>
            </a:r>
          </a:p>
        </p:txBody>
      </p:sp>
      <p:sp>
        <p:nvSpPr>
          <p:cNvPr id="6" name="Content Placeholder 5"/>
          <p:cNvSpPr>
            <a:spLocks noGrp="1"/>
          </p:cNvSpPr>
          <p:nvPr>
            <p:ph sz="quarter" idx="4" hasCustomPrompt="1"/>
          </p:nvPr>
        </p:nvSpPr>
        <p:spPr>
          <a:xfrm>
            <a:off x="4645025" y="2857501"/>
            <a:ext cx="4041775" cy="3268662"/>
          </a:xfrm>
        </p:spPr>
        <p:txBody>
          <a:bodyPr vert="horz" lIns="54864" tIns="0" rIns="91440" bIns="0" rtlCol="0">
            <a:normAutofit/>
          </a:bodyPr>
          <a:lstStyle>
            <a:lvl1pPr marL="0" indent="0">
              <a:buNone/>
              <a:defRPr lang="en-US" sz="1600" baseline="0" dirty="0" smtClean="0"/>
            </a:lvl1pPr>
            <a:lvl2pPr>
              <a:defRPr lang="en-US" sz="2000" dirty="0" smtClean="0"/>
            </a:lvl2pPr>
            <a:lvl3pPr>
              <a:defRPr lang="en-US" sz="1800" dirty="0" smtClean="0"/>
            </a:lvl3pPr>
            <a:lvl4pPr>
              <a:defRPr lang="en-US" sz="1600" dirty="0" smtClean="0"/>
            </a:lvl4pPr>
            <a:lvl5pPr>
              <a:defRPr lang="en-US" sz="1600" dirty="0"/>
            </a:lvl5pPr>
          </a:lstStyle>
          <a:p>
            <a:pPr lvl="0"/>
            <a:r>
              <a:rPr lang="en-US" dirty="0" smtClean="0"/>
              <a:t>Click icon to add content (do not use for text)</a:t>
            </a:r>
            <a:endParaRPr lang="en-US" dirty="0"/>
          </a:p>
        </p:txBody>
      </p:sp>
      <p:sp>
        <p:nvSpPr>
          <p:cNvPr id="9"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dirty="0" smtClean="0"/>
              <a:t>Click to edit Master text styles</a:t>
            </a:r>
          </a:p>
        </p:txBody>
      </p:sp>
      <p:sp>
        <p:nvSpPr>
          <p:cNvPr id="10" name="Slide Number Placeholder 5"/>
          <p:cNvSpPr>
            <a:spLocks noGrp="1"/>
          </p:cNvSpPr>
          <p:nvPr>
            <p:ph type="sldNum" sz="quarter" idx="12"/>
          </p:nvPr>
        </p:nvSpPr>
        <p:spPr>
          <a:xfrm>
            <a:off x="452438" y="6385378"/>
            <a:ext cx="592591" cy="365125"/>
          </a:xfrm>
        </p:spPr>
        <p:txBody>
          <a:bodyPr/>
          <a:lstStyle/>
          <a:p>
            <a:fld id="{8E328891-B2BB-4542-8ABA-3B8A94256660}" type="slidenum">
              <a:rPr lang="en-US" smtClean="0"/>
              <a:pPr/>
              <a:t>‹#›</a:t>
            </a:fld>
            <a:endParaRPr lang="en-US" dirty="0"/>
          </a:p>
        </p:txBody>
      </p:sp>
      <p:sp>
        <p:nvSpPr>
          <p:cNvPr id="12" name="Text Placeholder 4"/>
          <p:cNvSpPr>
            <a:spLocks noGrp="1"/>
          </p:cNvSpPr>
          <p:nvPr>
            <p:ph type="body" sz="quarter" idx="14" hasCustomPrompt="1"/>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13" name="TextBox 12"/>
          <p:cNvSpPr txBox="1"/>
          <p:nvPr userDrawn="1"/>
        </p:nvSpPr>
        <p:spPr>
          <a:xfrm>
            <a:off x="-29029" y="-203203"/>
            <a:ext cx="2263248"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COMPARISON WITH SUBHEAD</a:t>
            </a:r>
          </a:p>
        </p:txBody>
      </p:sp>
    </p:spTree>
    <p:extLst>
      <p:ext uri="{BB962C8B-B14F-4D97-AF65-F5344CB8AC3E}">
        <p14:creationId xmlns:p14="http://schemas.microsoft.com/office/powerpoint/2010/main" val="1933454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Type key insight in sentence case 1 line</a:t>
            </a:r>
            <a:endParaRPr lang="en-US" dirty="0"/>
          </a:p>
        </p:txBody>
      </p:sp>
      <p:sp>
        <p:nvSpPr>
          <p:cNvPr id="5" name="Slide Number Placeholder 4"/>
          <p:cNvSpPr>
            <a:spLocks noGrp="1"/>
          </p:cNvSpPr>
          <p:nvPr>
            <p:ph type="sldNum" sz="quarter" idx="12"/>
          </p:nvPr>
        </p:nvSpPr>
        <p:spPr/>
        <p:txBody>
          <a:bodyPr/>
          <a:lstStyle/>
          <a:p>
            <a:fld id="{8E328891-B2BB-4542-8ABA-3B8A94256660}" type="slidenum">
              <a:rPr lang="en-US" smtClean="0"/>
              <a:pPr/>
              <a:t>‹#›</a:t>
            </a:fld>
            <a:endParaRPr lang="en-US" dirty="0"/>
          </a:p>
        </p:txBody>
      </p:sp>
      <p:sp>
        <p:nvSpPr>
          <p:cNvPr id="7"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dirty="0" smtClean="0"/>
              <a:t>Click to edit Master text styles</a:t>
            </a:r>
          </a:p>
        </p:txBody>
      </p:sp>
      <p:sp>
        <p:nvSpPr>
          <p:cNvPr id="8" name="Text Placeholder 4"/>
          <p:cNvSpPr>
            <a:spLocks noGrp="1"/>
          </p:cNvSpPr>
          <p:nvPr>
            <p:ph type="body" sz="quarter" idx="14" hasCustomPrompt="1"/>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9" name="TextBox 8"/>
          <p:cNvSpPr txBox="1"/>
          <p:nvPr userDrawn="1"/>
        </p:nvSpPr>
        <p:spPr>
          <a:xfrm>
            <a:off x="-29029" y="-203203"/>
            <a:ext cx="870238"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TITLE ONLY</a:t>
            </a:r>
          </a:p>
        </p:txBody>
      </p:sp>
    </p:spTree>
    <p:extLst>
      <p:ext uri="{BB962C8B-B14F-4D97-AF65-F5344CB8AC3E}">
        <p14:creationId xmlns:p14="http://schemas.microsoft.com/office/powerpoint/2010/main" val="646211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Type key insight in sentence case 1 line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a:xfrm>
            <a:off x="452438" y="6385378"/>
            <a:ext cx="505505" cy="365125"/>
          </a:xfrm>
        </p:spPr>
        <p:txBody>
          <a:bodyPr/>
          <a:lstStyle/>
          <a:p>
            <a:fld id="{8E328891-B2BB-4542-8ABA-3B8A94256660}" type="slidenum">
              <a:rPr lang="en-US" smtClean="0"/>
              <a:pPr/>
              <a:t>‹#›</a:t>
            </a:fld>
            <a:endParaRPr lang="en-US" dirty="0"/>
          </a:p>
        </p:txBody>
      </p:sp>
      <p:sp>
        <p:nvSpPr>
          <p:cNvPr id="7" name="Text Placeholder 4"/>
          <p:cNvSpPr>
            <a:spLocks noGrp="1"/>
          </p:cNvSpPr>
          <p:nvPr>
            <p:ph type="body" sz="quarter" idx="14" hasCustomPrompt="1"/>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8" name="TextBox 7"/>
          <p:cNvSpPr txBox="1"/>
          <p:nvPr userDrawn="1"/>
        </p:nvSpPr>
        <p:spPr>
          <a:xfrm>
            <a:off x="-29029" y="-203203"/>
            <a:ext cx="1352934"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TITLE &amp; CONTENT</a:t>
            </a:r>
          </a:p>
        </p:txBody>
      </p:sp>
    </p:spTree>
    <p:extLst>
      <p:ext uri="{BB962C8B-B14F-4D97-AF65-F5344CB8AC3E}">
        <p14:creationId xmlns:p14="http://schemas.microsoft.com/office/powerpoint/2010/main" val="40380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E328891-B2BB-4542-8ABA-3B8A94256660}" type="slidenum">
              <a:rPr lang="en-US" smtClean="0"/>
              <a:pPr/>
              <a:t>‹#›</a:t>
            </a:fld>
            <a:endParaRPr lang="en-US" dirty="0"/>
          </a:p>
        </p:txBody>
      </p:sp>
      <p:sp>
        <p:nvSpPr>
          <p:cNvPr id="5" name="Text Placeholder 4"/>
          <p:cNvSpPr>
            <a:spLocks noGrp="1"/>
          </p:cNvSpPr>
          <p:nvPr>
            <p:ph type="body" sz="quarter" idx="14" hasCustomPrompt="1"/>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6" name="TextBox 5"/>
          <p:cNvSpPr txBox="1"/>
          <p:nvPr userDrawn="1"/>
        </p:nvSpPr>
        <p:spPr>
          <a:xfrm>
            <a:off x="-29029" y="-203203"/>
            <a:ext cx="503343"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BLANK</a:t>
            </a:r>
          </a:p>
        </p:txBody>
      </p:sp>
    </p:spTree>
    <p:extLst>
      <p:ext uri="{BB962C8B-B14F-4D97-AF65-F5344CB8AC3E}">
        <p14:creationId xmlns:p14="http://schemas.microsoft.com/office/powerpoint/2010/main" val="22665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Caption AVOI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6538"/>
            <a:ext cx="3008313" cy="893762"/>
          </a:xfrm>
        </p:spPr>
        <p:txBody>
          <a:bodyPr anchor="t"/>
          <a:lstStyle>
            <a:lvl1pPr algn="l">
              <a:defRPr sz="2000" b="0"/>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506538"/>
            <a:ext cx="5111750" cy="4619625"/>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 Placeholder 3"/>
          <p:cNvSpPr>
            <a:spLocks noGrp="1"/>
          </p:cNvSpPr>
          <p:nvPr>
            <p:ph type="body" sz="half" idx="2"/>
          </p:nvPr>
        </p:nvSpPr>
        <p:spPr>
          <a:xfrm>
            <a:off x="457200" y="2423697"/>
            <a:ext cx="3008313" cy="370246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8E328891-B2BB-4542-8ABA-3B8A94256660}" type="slidenum">
              <a:rPr lang="en-US" smtClean="0"/>
              <a:pPr/>
              <a:t>‹#›</a:t>
            </a:fld>
            <a:endParaRPr lang="en-US" dirty="0"/>
          </a:p>
        </p:txBody>
      </p:sp>
      <p:sp>
        <p:nvSpPr>
          <p:cNvPr id="8" name="Text Placeholder 4"/>
          <p:cNvSpPr>
            <a:spLocks noGrp="1"/>
          </p:cNvSpPr>
          <p:nvPr>
            <p:ph type="body" sz="quarter" idx="14" hasCustomPrompt="1"/>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9" name="TextBox 8"/>
          <p:cNvSpPr txBox="1"/>
          <p:nvPr userDrawn="1"/>
        </p:nvSpPr>
        <p:spPr>
          <a:xfrm>
            <a:off x="-29029" y="-203203"/>
            <a:ext cx="955839"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DO</a:t>
            </a:r>
            <a:r>
              <a:rPr lang="en-US" sz="1200" baseline="0" dirty="0" smtClean="0">
                <a:solidFill>
                  <a:schemeClr val="bg1"/>
                </a:solidFill>
              </a:rPr>
              <a:t> NOT USE</a:t>
            </a:r>
            <a:endParaRPr lang="en-US" sz="1200" dirty="0" smtClean="0">
              <a:solidFill>
                <a:schemeClr val="bg1"/>
              </a:solidFill>
            </a:endParaRPr>
          </a:p>
        </p:txBody>
      </p:sp>
    </p:spTree>
    <p:extLst>
      <p:ext uri="{BB962C8B-B14F-4D97-AF65-F5344CB8AC3E}">
        <p14:creationId xmlns:p14="http://schemas.microsoft.com/office/powerpoint/2010/main" val="186089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orizontal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8787" y="966525"/>
            <a:ext cx="8250237" cy="636408"/>
          </a:xfrm>
        </p:spPr>
        <p:txBody>
          <a:bodyPr vert="horz" lIns="54864" tIns="45720" rIns="91440" bIns="0" rtlCol="0" anchor="b">
            <a:normAutofit/>
          </a:bodyPr>
          <a:lstStyle>
            <a:lvl1pPr>
              <a:defRPr lang="en-US"/>
            </a:lvl1pPr>
          </a:lstStyle>
          <a:p>
            <a:pPr lvl="0"/>
            <a:r>
              <a:rPr lang="en-US" dirty="0" smtClean="0"/>
              <a:t>Type key insight in sentence case 1 line</a:t>
            </a:r>
            <a:endParaRPr lang="en-US" dirty="0"/>
          </a:p>
        </p:txBody>
      </p:sp>
      <p:sp>
        <p:nvSpPr>
          <p:cNvPr id="3" name="Picture Placeholder 2"/>
          <p:cNvSpPr>
            <a:spLocks noGrp="1"/>
          </p:cNvSpPr>
          <p:nvPr>
            <p:ph type="pic" idx="1"/>
          </p:nvPr>
        </p:nvSpPr>
        <p:spPr>
          <a:xfrm>
            <a:off x="547688" y="2486025"/>
            <a:ext cx="8161337" cy="3681412"/>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Slide Number Placeholder 6"/>
          <p:cNvSpPr>
            <a:spLocks noGrp="1"/>
          </p:cNvSpPr>
          <p:nvPr>
            <p:ph type="sldNum" sz="quarter" idx="12"/>
          </p:nvPr>
        </p:nvSpPr>
        <p:spPr/>
        <p:txBody>
          <a:bodyPr/>
          <a:lstStyle/>
          <a:p>
            <a:fld id="{8E328891-B2BB-4542-8ABA-3B8A94256660}" type="slidenum">
              <a:rPr lang="en-US" smtClean="0"/>
              <a:pPr/>
              <a:t>‹#›</a:t>
            </a:fld>
            <a:endParaRPr lang="en-US" dirty="0"/>
          </a:p>
        </p:txBody>
      </p:sp>
      <p:sp>
        <p:nvSpPr>
          <p:cNvPr id="6"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dirty="0" smtClean="0"/>
              <a:t>Click to edit Master text styles</a:t>
            </a:r>
          </a:p>
        </p:txBody>
      </p:sp>
      <p:sp>
        <p:nvSpPr>
          <p:cNvPr id="9" name="Text Placeholder 4"/>
          <p:cNvSpPr>
            <a:spLocks noGrp="1"/>
          </p:cNvSpPr>
          <p:nvPr>
            <p:ph type="body" sz="quarter" idx="14" hasCustomPrompt="1"/>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10" name="TextBox 9"/>
          <p:cNvSpPr txBox="1"/>
          <p:nvPr userDrawn="1"/>
        </p:nvSpPr>
        <p:spPr>
          <a:xfrm>
            <a:off x="-29029" y="-203203"/>
            <a:ext cx="1693284"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HORIZONTAL</a:t>
            </a:r>
            <a:r>
              <a:rPr lang="en-US" sz="1200" baseline="0" dirty="0" smtClean="0">
                <a:solidFill>
                  <a:schemeClr val="bg1"/>
                </a:solidFill>
              </a:rPr>
              <a:t> PICTURE</a:t>
            </a:r>
            <a:endParaRPr lang="en-US" sz="1200" dirty="0" smtClean="0">
              <a:solidFill>
                <a:schemeClr val="bg1"/>
              </a:solidFill>
            </a:endParaRPr>
          </a:p>
        </p:txBody>
      </p:sp>
    </p:spTree>
    <p:extLst>
      <p:ext uri="{BB962C8B-B14F-4D97-AF65-F5344CB8AC3E}">
        <p14:creationId xmlns:p14="http://schemas.microsoft.com/office/powerpoint/2010/main" val="323746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Full Bleed Picture">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0"/>
            <a:ext cx="9144000" cy="6858000"/>
          </a:xfrm>
        </p:spPr>
        <p:txBody>
          <a:bodyPr>
            <a:normAutofit/>
          </a:bodyPr>
          <a:lstStyle>
            <a:lvl1pPr marL="0" indent="0">
              <a:buNone/>
              <a:defRPr sz="18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 – send picture To Back to edit caption</a:t>
            </a:r>
            <a:endParaRPr lang="en-US" dirty="0"/>
          </a:p>
        </p:txBody>
      </p:sp>
      <p:sp>
        <p:nvSpPr>
          <p:cNvPr id="2" name="Title 1"/>
          <p:cNvSpPr>
            <a:spLocks noGrp="1"/>
          </p:cNvSpPr>
          <p:nvPr>
            <p:ph type="title" hasCustomPrompt="1"/>
          </p:nvPr>
        </p:nvSpPr>
        <p:spPr>
          <a:xfrm>
            <a:off x="458787" y="966525"/>
            <a:ext cx="8250237" cy="636408"/>
          </a:xfrm>
        </p:spPr>
        <p:txBody>
          <a:bodyPr vert="horz" lIns="54864" tIns="45720" rIns="91440" bIns="0" rtlCol="0" anchor="b">
            <a:normAutofit/>
          </a:bodyPr>
          <a:lstStyle>
            <a:lvl1pPr>
              <a:defRPr lang="en-US" baseline="0"/>
            </a:lvl1pPr>
          </a:lstStyle>
          <a:p>
            <a:pPr lvl="0"/>
            <a:r>
              <a:rPr lang="en-US" dirty="0" smtClean="0"/>
              <a:t>Caption – change color/location for contrast</a:t>
            </a:r>
            <a:endParaRPr lang="en-US" dirty="0"/>
          </a:p>
        </p:txBody>
      </p:sp>
      <p:sp>
        <p:nvSpPr>
          <p:cNvPr id="5" name="TextBox 4"/>
          <p:cNvSpPr txBox="1"/>
          <p:nvPr userDrawn="1"/>
        </p:nvSpPr>
        <p:spPr>
          <a:xfrm>
            <a:off x="-29029" y="-203203"/>
            <a:ext cx="1677447"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FULL BLEED PICTURE</a:t>
            </a:r>
          </a:p>
        </p:txBody>
      </p:sp>
    </p:spTree>
    <p:extLst>
      <p:ext uri="{BB962C8B-B14F-4D97-AF65-F5344CB8AC3E}">
        <p14:creationId xmlns:p14="http://schemas.microsoft.com/office/powerpoint/2010/main" val="1639077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3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7509596" y="438150"/>
            <a:ext cx="945430" cy="6200775"/>
          </a:xfrm>
        </p:spPr>
        <p:txBody>
          <a:bodyPr vert="eaVert"/>
          <a:lstStyle>
            <a:lvl1pPr>
              <a:defRPr sz="2800"/>
            </a:lvl1pPr>
          </a:lstStyle>
          <a:p>
            <a:r>
              <a:rPr lang="en-US" dirty="0" smtClean="0"/>
              <a:t>Type headline in 1 line</a:t>
            </a:r>
            <a:endParaRPr lang="en-US" dirty="0"/>
          </a:p>
        </p:txBody>
      </p:sp>
      <p:sp>
        <p:nvSpPr>
          <p:cNvPr id="3" name="Vertical Text Placeholder 2"/>
          <p:cNvSpPr>
            <a:spLocks noGrp="1"/>
          </p:cNvSpPr>
          <p:nvPr>
            <p:ph type="body" orient="vert" idx="1"/>
          </p:nvPr>
        </p:nvSpPr>
        <p:spPr>
          <a:xfrm>
            <a:off x="682171" y="447675"/>
            <a:ext cx="6147247" cy="6220716"/>
          </a:xfrm>
        </p:spPr>
        <p:txBody>
          <a:bodyPr vert="eaVert">
            <a:normAutofit/>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7"/>
          <p:cNvSpPr>
            <a:spLocks noGrp="1"/>
          </p:cNvSpPr>
          <p:nvPr>
            <p:ph type="body" sz="quarter" idx="13" hasCustomPrompt="1"/>
          </p:nvPr>
        </p:nvSpPr>
        <p:spPr>
          <a:xfrm rot="5400000">
            <a:off x="4159963" y="3270142"/>
            <a:ext cx="6189789" cy="527050"/>
          </a:xfrm>
        </p:spPr>
        <p:txBody>
          <a:bodyPr vert="horz" lIns="54864" tIns="45720" rIns="91440" bIns="0" rtlCol="0" anchor="b">
            <a:normAutofit/>
          </a:bodyPr>
          <a:lstStyle>
            <a:lvl1pPr>
              <a:defRPr lang="en-US" sz="2400" i="1" smtClean="0">
                <a:solidFill>
                  <a:schemeClr val="accent4"/>
                </a:solidFill>
                <a:latin typeface="+mj-lt"/>
                <a:ea typeface="+mj-ea"/>
                <a:cs typeface="+mj-cs"/>
              </a:defRPr>
            </a:lvl1pPr>
            <a:lvl2pPr>
              <a:defRPr lang="en-US" smtClean="0"/>
            </a:lvl2pPr>
            <a:lvl3pPr>
              <a:defRPr lang="en-US" smtClean="0"/>
            </a:lvl3pPr>
            <a:lvl4pPr>
              <a:defRPr lang="en-US" smtClean="0"/>
            </a:lvl4pPr>
            <a:lvl5pPr>
              <a:defRPr lang="en-US"/>
            </a:lvl5pPr>
          </a:lstStyle>
          <a:p>
            <a:pPr lvl="0">
              <a:spcBef>
                <a:spcPct val="0"/>
              </a:spcBef>
              <a:buNone/>
            </a:pPr>
            <a:r>
              <a:rPr lang="en-US" dirty="0" smtClean="0"/>
              <a:t>Type subhead sentence case 1 line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347352" y="5826436"/>
            <a:ext cx="1391285" cy="233692"/>
          </a:xfrm>
          <a:prstGeom prst="rect">
            <a:avLst/>
          </a:prstGeom>
        </p:spPr>
      </p:pic>
      <p:sp>
        <p:nvSpPr>
          <p:cNvPr id="10" name="Slide Number Placeholder 5"/>
          <p:cNvSpPr>
            <a:spLocks noGrp="1"/>
          </p:cNvSpPr>
          <p:nvPr>
            <p:ph type="sldNum" sz="quarter" idx="12"/>
          </p:nvPr>
        </p:nvSpPr>
        <p:spPr>
          <a:xfrm rot="5400000">
            <a:off x="102743" y="460378"/>
            <a:ext cx="524763" cy="365125"/>
          </a:xfrm>
        </p:spPr>
        <p:txBody>
          <a:bodyPr/>
          <a:lstStyle/>
          <a:p>
            <a:fld id="{8E328891-B2BB-4542-8ABA-3B8A94256660}" type="slidenum">
              <a:rPr lang="en-US" smtClean="0"/>
              <a:pPr/>
              <a:t>‹#›</a:t>
            </a:fld>
            <a:endParaRPr lang="en-US" dirty="0"/>
          </a:p>
        </p:txBody>
      </p:sp>
      <p:pic>
        <p:nvPicPr>
          <p:cNvPr id="9"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5400000">
            <a:off x="5368925" y="3086100"/>
            <a:ext cx="6858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4"/>
          <p:cNvSpPr>
            <a:spLocks noGrp="1"/>
          </p:cNvSpPr>
          <p:nvPr>
            <p:ph type="body" sz="quarter" idx="14" hasCustomPrompt="1"/>
          </p:nvPr>
        </p:nvSpPr>
        <p:spPr>
          <a:xfrm rot="5400000">
            <a:off x="-1297716" y="2400357"/>
            <a:ext cx="3991088" cy="816656"/>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12" name="TextBox 11"/>
          <p:cNvSpPr txBox="1"/>
          <p:nvPr userDrawn="1"/>
        </p:nvSpPr>
        <p:spPr>
          <a:xfrm>
            <a:off x="-29029" y="-203203"/>
            <a:ext cx="3028971"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VERTICAL TITLE &amp; TEXT (can use for</a:t>
            </a:r>
            <a:r>
              <a:rPr lang="en-US" sz="1200" baseline="0" dirty="0" smtClean="0">
                <a:solidFill>
                  <a:schemeClr val="bg1"/>
                </a:solidFill>
              </a:rPr>
              <a:t> print)</a:t>
            </a:r>
            <a:endParaRPr lang="en-US" sz="1200" dirty="0" smtClean="0">
              <a:solidFill>
                <a:schemeClr val="bg1"/>
              </a:solidFill>
            </a:endParaRPr>
          </a:p>
        </p:txBody>
      </p:sp>
    </p:spTree>
    <p:extLst>
      <p:ext uri="{BB962C8B-B14F-4D97-AF65-F5344CB8AC3E}">
        <p14:creationId xmlns:p14="http://schemas.microsoft.com/office/powerpoint/2010/main" val="4026103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userDrawn="1"/>
        </p:nvPicPr>
        <p:blipFill rotWithShape="1">
          <a:blip r:embed="rId3" cstate="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r="52" b="53"/>
          <a:stretch/>
        </p:blipFill>
        <p:spPr>
          <a:xfrm>
            <a:off x="-1" y="4076325"/>
            <a:ext cx="9144001" cy="2781675"/>
          </a:xfrm>
          <a:prstGeom prst="rect">
            <a:avLst/>
          </a:prstGeom>
        </p:spPr>
      </p:pic>
      <p:sp>
        <p:nvSpPr>
          <p:cNvPr id="2" name="Title 1"/>
          <p:cNvSpPr>
            <a:spLocks noGrp="1"/>
          </p:cNvSpPr>
          <p:nvPr>
            <p:ph type="ctrTitle" hasCustomPrompt="1"/>
          </p:nvPr>
        </p:nvSpPr>
        <p:spPr>
          <a:xfrm>
            <a:off x="465137" y="971551"/>
            <a:ext cx="8243887" cy="1695450"/>
          </a:xfrm>
        </p:spPr>
        <p:txBody>
          <a:bodyPr>
            <a:noAutofit/>
          </a:bodyPr>
          <a:lstStyle>
            <a:lvl1pPr>
              <a:spcBef>
                <a:spcPts val="600"/>
              </a:spcBef>
              <a:defRPr sz="6000" baseline="0"/>
            </a:lvl1pPr>
          </a:lstStyle>
          <a:p>
            <a:r>
              <a:rPr lang="en-US" dirty="0" smtClean="0"/>
              <a:t>Presentation Title</a:t>
            </a:r>
            <a:endParaRPr lang="en-US" dirty="0"/>
          </a:p>
        </p:txBody>
      </p:sp>
      <p:sp>
        <p:nvSpPr>
          <p:cNvPr id="3" name="Subtitle 2"/>
          <p:cNvSpPr>
            <a:spLocks noGrp="1"/>
          </p:cNvSpPr>
          <p:nvPr>
            <p:ph type="subTitle" idx="1" hasCustomPrompt="1"/>
          </p:nvPr>
        </p:nvSpPr>
        <p:spPr>
          <a:xfrm>
            <a:off x="484188" y="4076324"/>
            <a:ext cx="8215312" cy="1191001"/>
          </a:xfrm>
        </p:spPr>
        <p:txBody>
          <a:bodyPr>
            <a:normAutofit/>
          </a:bodyPr>
          <a:lstStyle>
            <a:lvl1pPr marL="0" indent="0" algn="l">
              <a:spcBef>
                <a:spcPts val="600"/>
              </a:spcBef>
              <a:buNone/>
              <a:defRPr sz="2000" b="0" i="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or Speaker Information, Speaker Title in italics</a:t>
            </a:r>
            <a:endParaRPr lang="en-US" dirty="0"/>
          </a:p>
        </p:txBody>
      </p:sp>
      <p:sp>
        <p:nvSpPr>
          <p:cNvPr id="9" name="Text Placeholder 8"/>
          <p:cNvSpPr>
            <a:spLocks noGrp="1"/>
          </p:cNvSpPr>
          <p:nvPr>
            <p:ph type="body" sz="quarter" idx="13" hasCustomPrompt="1"/>
          </p:nvPr>
        </p:nvSpPr>
        <p:spPr>
          <a:xfrm>
            <a:off x="465138" y="5267325"/>
            <a:ext cx="4106862" cy="438150"/>
          </a:xfrm>
        </p:spPr>
        <p:txBody>
          <a:bodyPr vert="horz" lIns="54864" tIns="0" rIns="91440" bIns="0" rtlCol="0">
            <a:normAutofit/>
          </a:bodyPr>
          <a:lstStyle>
            <a:lvl1pPr marL="0" indent="0">
              <a:buNone/>
              <a:defRPr lang="en-US" sz="1600" i="0" baseline="0" smtClean="0">
                <a:solidFill>
                  <a:schemeClr val="tx2"/>
                </a:solidFill>
              </a:defRPr>
            </a:lvl1pPr>
            <a:lvl2pPr>
              <a:defRPr lang="en-US" smtClean="0">
                <a:solidFill>
                  <a:schemeClr val="tx1">
                    <a:tint val="75000"/>
                  </a:schemeClr>
                </a:solidFill>
              </a:defRPr>
            </a:lvl2pPr>
            <a:lvl3pPr>
              <a:defRPr lang="en-US" smtClean="0">
                <a:solidFill>
                  <a:schemeClr val="tx1">
                    <a:tint val="75000"/>
                  </a:schemeClr>
                </a:solidFill>
              </a:defRPr>
            </a:lvl3pPr>
            <a:lvl4pPr>
              <a:defRPr lang="en-US" smtClean="0">
                <a:solidFill>
                  <a:schemeClr val="tx1">
                    <a:tint val="75000"/>
                  </a:schemeClr>
                </a:solidFill>
              </a:defRPr>
            </a:lvl4pPr>
            <a:lvl5pPr>
              <a:defRPr lang="en-US">
                <a:solidFill>
                  <a:schemeClr val="tx1">
                    <a:tint val="75000"/>
                  </a:schemeClr>
                </a:solidFill>
              </a:defRPr>
            </a:lvl5pPr>
          </a:lstStyle>
          <a:p>
            <a:pPr lvl="0">
              <a:spcBef>
                <a:spcPts val="600"/>
              </a:spcBef>
            </a:pPr>
            <a:r>
              <a:rPr lang="en-US" dirty="0" smtClean="0"/>
              <a:t>Month, DD, YYYY</a:t>
            </a:r>
          </a:p>
        </p:txBody>
      </p:sp>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315199" y="6417376"/>
            <a:ext cx="1391285" cy="233692"/>
          </a:xfrm>
          <a:prstGeom prst="rect">
            <a:avLst/>
          </a:prstGeom>
        </p:spPr>
      </p:pic>
      <p:sp>
        <p:nvSpPr>
          <p:cNvPr id="11" name="TextBox 10"/>
          <p:cNvSpPr txBox="1"/>
          <p:nvPr userDrawn="1"/>
        </p:nvSpPr>
        <p:spPr>
          <a:xfrm>
            <a:off x="-29029" y="-203203"/>
            <a:ext cx="419987"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TITLE</a:t>
            </a:r>
          </a:p>
        </p:txBody>
      </p:sp>
    </p:spTree>
    <p:extLst>
      <p:ext uri="{BB962C8B-B14F-4D97-AF65-F5344CB8AC3E}">
        <p14:creationId xmlns:p14="http://schemas.microsoft.com/office/powerpoint/2010/main" val="3309150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52" b="53"/>
          <a:stretch/>
        </p:blipFill>
        <p:spPr>
          <a:xfrm>
            <a:off x="-1" y="4076325"/>
            <a:ext cx="9144001" cy="2781675"/>
          </a:xfrm>
          <a:prstGeom prst="rect">
            <a:avLst/>
          </a:prstGeom>
        </p:spPr>
      </p:pic>
      <p:sp>
        <p:nvSpPr>
          <p:cNvPr id="2" name="Title 1"/>
          <p:cNvSpPr>
            <a:spLocks noGrp="1"/>
          </p:cNvSpPr>
          <p:nvPr>
            <p:ph type="title" hasCustomPrompt="1"/>
          </p:nvPr>
        </p:nvSpPr>
        <p:spPr/>
        <p:txBody>
          <a:bodyPr/>
          <a:lstStyle>
            <a:lvl1pPr>
              <a:defRPr baseline="0"/>
            </a:lvl1pPr>
          </a:lstStyle>
          <a:p>
            <a:r>
              <a:rPr lang="en-US" dirty="0" smtClean="0"/>
              <a:t>Type Agenda headline</a:t>
            </a:r>
            <a:endParaRPr lang="en-US" dirty="0"/>
          </a:p>
        </p:txBody>
      </p:sp>
      <p:sp>
        <p:nvSpPr>
          <p:cNvPr id="3" name="Content Placeholder 2"/>
          <p:cNvSpPr>
            <a:spLocks noGrp="1"/>
          </p:cNvSpPr>
          <p:nvPr>
            <p:ph idx="1" hasCustomPrompt="1"/>
          </p:nvPr>
        </p:nvSpPr>
        <p:spPr/>
        <p:txBody>
          <a:bodyPr/>
          <a:lstStyle>
            <a:lvl1pPr marL="514350" indent="-514350">
              <a:lnSpc>
                <a:spcPct val="150000"/>
              </a:lnSpc>
              <a:buClr>
                <a:schemeClr val="accent3"/>
              </a:buClr>
              <a:buSzPct val="150000"/>
              <a:buFont typeface="+mj-lt"/>
              <a:buAutoNum type="arabicPeriod"/>
              <a:defRPr sz="2400" baseline="0"/>
            </a:lvl1pPr>
          </a:lstStyle>
          <a:p>
            <a:pPr lvl="0"/>
            <a:r>
              <a:rPr lang="en-US" dirty="0" smtClean="0"/>
              <a:t>Item one</a:t>
            </a:r>
          </a:p>
          <a:p>
            <a:pPr lvl="0"/>
            <a:r>
              <a:rPr lang="en-US" dirty="0" smtClean="0"/>
              <a:t>Item two</a:t>
            </a:r>
          </a:p>
          <a:p>
            <a:pPr lvl="0"/>
            <a:r>
              <a:rPr lang="en-US" dirty="0" smtClean="0"/>
              <a:t>Item three</a:t>
            </a:r>
          </a:p>
        </p:txBody>
      </p:sp>
      <p:sp>
        <p:nvSpPr>
          <p:cNvPr id="6" name="Slide Number Placeholder 5"/>
          <p:cNvSpPr>
            <a:spLocks noGrp="1"/>
          </p:cNvSpPr>
          <p:nvPr>
            <p:ph type="sldNum" sz="quarter" idx="12"/>
          </p:nvPr>
        </p:nvSpPr>
        <p:spPr/>
        <p:txBody>
          <a:bodyPr/>
          <a:lstStyle/>
          <a:p>
            <a:fld id="{8E328891-B2BB-4542-8ABA-3B8A94256660}" type="slidenum">
              <a:rPr lang="en-US" smtClean="0"/>
              <a:pPr/>
              <a:t>‹#›</a:t>
            </a:fld>
            <a:endParaRPr lang="en-US" dirty="0"/>
          </a:p>
        </p:txBody>
      </p:sp>
      <p:sp>
        <p:nvSpPr>
          <p:cNvPr id="8" name="Text Placeholder 7"/>
          <p:cNvSpPr>
            <a:spLocks noGrp="1"/>
          </p:cNvSpPr>
          <p:nvPr>
            <p:ph type="body" sz="quarter" idx="13" hasCustomPrompt="1"/>
          </p:nvPr>
        </p:nvSpPr>
        <p:spPr>
          <a:xfrm>
            <a:off x="465138" y="1601788"/>
            <a:ext cx="8243887" cy="527050"/>
          </a:xfrm>
        </p:spPr>
        <p:txBody>
          <a:bodyPr vert="horz" lIns="54864" tIns="45720" rIns="91440" bIns="0" rtlCol="0" anchor="b">
            <a:normAutofit/>
          </a:bodyPr>
          <a:lstStyle>
            <a:lvl1pPr>
              <a:defRPr lang="en-US" sz="2800" i="1" smtClean="0">
                <a:solidFill>
                  <a:schemeClr val="accent4"/>
                </a:solidFill>
                <a:latin typeface="+mj-lt"/>
                <a:ea typeface="+mj-ea"/>
                <a:cs typeface="+mj-cs"/>
              </a:defRPr>
            </a:lvl1pPr>
            <a:lvl2pPr>
              <a:defRPr lang="en-US" smtClean="0"/>
            </a:lvl2pPr>
            <a:lvl3pPr>
              <a:defRPr lang="en-US" smtClean="0"/>
            </a:lvl3pPr>
            <a:lvl4pPr>
              <a:defRPr lang="en-US" smtClean="0"/>
            </a:lvl4pPr>
            <a:lvl5pPr>
              <a:defRPr lang="en-US"/>
            </a:lvl5pPr>
          </a:lstStyle>
          <a:p>
            <a:pPr lvl="0">
              <a:spcBef>
                <a:spcPct val="0"/>
              </a:spcBef>
              <a:buNone/>
            </a:pPr>
            <a:r>
              <a:rPr lang="en-US" dirty="0" smtClean="0"/>
              <a:t>Type subhead sentence case 1 line</a:t>
            </a:r>
          </a:p>
        </p:txBody>
      </p:sp>
      <p:sp>
        <p:nvSpPr>
          <p:cNvPr id="7" name="TextBox 6"/>
          <p:cNvSpPr txBox="1"/>
          <p:nvPr userDrawn="1"/>
        </p:nvSpPr>
        <p:spPr>
          <a:xfrm>
            <a:off x="-29029" y="-203203"/>
            <a:ext cx="649217"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AGENDA</a:t>
            </a:r>
          </a:p>
        </p:txBody>
      </p:sp>
    </p:spTree>
    <p:extLst>
      <p:ext uri="{BB962C8B-B14F-4D97-AF65-F5344CB8AC3E}">
        <p14:creationId xmlns:p14="http://schemas.microsoft.com/office/powerpoint/2010/main" val="3303666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Type key insight in sentence case 1 line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p:txBody>
          <a:bodyPr/>
          <a:lstStyle/>
          <a:p>
            <a:fld id="{8E328891-B2BB-4542-8ABA-3B8A94256660}" type="slidenum">
              <a:rPr lang="en-US" smtClean="0"/>
              <a:pPr/>
              <a:t>‹#›</a:t>
            </a:fld>
            <a:endParaRPr lang="en-US" dirty="0"/>
          </a:p>
        </p:txBody>
      </p:sp>
      <p:sp>
        <p:nvSpPr>
          <p:cNvPr id="7" name="Text Placeholder 4"/>
          <p:cNvSpPr>
            <a:spLocks noGrp="1"/>
          </p:cNvSpPr>
          <p:nvPr>
            <p:ph type="body" sz="quarter" idx="14" hasCustomPrompt="1"/>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8" name="TextBox 7"/>
          <p:cNvSpPr txBox="1"/>
          <p:nvPr userDrawn="1"/>
        </p:nvSpPr>
        <p:spPr>
          <a:xfrm>
            <a:off x="-29029" y="-203203"/>
            <a:ext cx="1352934"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TITLE &amp; CONTENT</a:t>
            </a:r>
          </a:p>
        </p:txBody>
      </p:sp>
    </p:spTree>
    <p:extLst>
      <p:ext uri="{BB962C8B-B14F-4D97-AF65-F5344CB8AC3E}">
        <p14:creationId xmlns:p14="http://schemas.microsoft.com/office/powerpoint/2010/main" val="238863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mp;  Content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Type key insight in sentence case 1 line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p:txBody>
          <a:bodyPr/>
          <a:lstStyle/>
          <a:p>
            <a:fld id="{8E328891-B2BB-4542-8ABA-3B8A94256660}" type="slidenum">
              <a:rPr lang="en-US" smtClean="0"/>
              <a:pPr/>
              <a:t>‹#›</a:t>
            </a:fld>
            <a:endParaRPr lang="en-US" dirty="0"/>
          </a:p>
        </p:txBody>
      </p:sp>
      <p:sp>
        <p:nvSpPr>
          <p:cNvPr id="5"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dirty="0" smtClean="0"/>
              <a:t>Click to edit Master text styles</a:t>
            </a:r>
          </a:p>
        </p:txBody>
      </p:sp>
      <p:sp>
        <p:nvSpPr>
          <p:cNvPr id="8" name="Text Placeholder 4"/>
          <p:cNvSpPr>
            <a:spLocks noGrp="1"/>
          </p:cNvSpPr>
          <p:nvPr>
            <p:ph type="body" sz="quarter" idx="14" hasCustomPrompt="1"/>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9" name="TextBox 8"/>
          <p:cNvSpPr txBox="1"/>
          <p:nvPr userDrawn="1"/>
        </p:nvSpPr>
        <p:spPr>
          <a:xfrm>
            <a:off x="-29029" y="-203203"/>
            <a:ext cx="2573269"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TITLE &amp; CONTENT WITH SUBHEAD</a:t>
            </a:r>
          </a:p>
        </p:txBody>
      </p:sp>
    </p:spTree>
    <p:extLst>
      <p:ext uri="{BB962C8B-B14F-4D97-AF65-F5344CB8AC3E}">
        <p14:creationId xmlns:p14="http://schemas.microsoft.com/office/powerpoint/2010/main" val="1405314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NO BANNER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Type key insight in sentence case 1 line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p:txBody>
          <a:bodyPr/>
          <a:lstStyle/>
          <a:p>
            <a:fld id="{8E328891-B2BB-4542-8ABA-3B8A94256660}" type="slidenum">
              <a:rPr lang="en-US" smtClean="0"/>
              <a:pPr/>
              <a:t>‹#›</a:t>
            </a:fld>
            <a:endParaRPr lang="en-US" dirty="0"/>
          </a:p>
        </p:txBody>
      </p:sp>
      <p:sp>
        <p:nvSpPr>
          <p:cNvPr id="5"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dirty="0" smtClean="0"/>
              <a:t>Click to edit Master text styles</a:t>
            </a:r>
          </a:p>
        </p:txBody>
      </p:sp>
      <p:sp>
        <p:nvSpPr>
          <p:cNvPr id="7" name="Text Placeholder 4"/>
          <p:cNvSpPr>
            <a:spLocks noGrp="1"/>
          </p:cNvSpPr>
          <p:nvPr>
            <p:ph type="body" sz="quarter" idx="14" hasCustomPrompt="1"/>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9" name="TextBox 8"/>
          <p:cNvSpPr txBox="1"/>
          <p:nvPr userDrawn="1"/>
        </p:nvSpPr>
        <p:spPr>
          <a:xfrm>
            <a:off x="-29029" y="-203203"/>
            <a:ext cx="1809791"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NO BANNER +</a:t>
            </a:r>
            <a:r>
              <a:rPr lang="en-US" sz="1200" baseline="0" dirty="0" smtClean="0">
                <a:solidFill>
                  <a:schemeClr val="bg1"/>
                </a:solidFill>
              </a:rPr>
              <a:t> NO LOGO</a:t>
            </a:r>
            <a:endParaRPr lang="en-US" sz="1200" dirty="0" smtClean="0">
              <a:solidFill>
                <a:schemeClr val="bg1"/>
              </a:solidFill>
            </a:endParaRPr>
          </a:p>
        </p:txBody>
      </p:sp>
    </p:spTree>
    <p:extLst>
      <p:ext uri="{BB962C8B-B14F-4D97-AF65-F5344CB8AC3E}">
        <p14:creationId xmlns:p14="http://schemas.microsoft.com/office/powerpoint/2010/main" val="3945490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Type key insight in sentence case 1 line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p:txBody>
          <a:bodyPr/>
          <a:lstStyle/>
          <a:p>
            <a:fld id="{8E328891-B2BB-4542-8ABA-3B8A94256660}" type="slidenum">
              <a:rPr lang="en-US" smtClean="0"/>
              <a:pPr/>
              <a:t>‹#›</a:t>
            </a:fld>
            <a:endParaRPr lang="en-US" dirty="0"/>
          </a:p>
        </p:txBody>
      </p:sp>
      <p:sp>
        <p:nvSpPr>
          <p:cNvPr id="5"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dirty="0" smtClean="0"/>
              <a:t>Click to edit Master text styles</a:t>
            </a:r>
          </a:p>
        </p:txBody>
      </p:sp>
      <p:sp>
        <p:nvSpPr>
          <p:cNvPr id="7" name="Text Placeholder 4"/>
          <p:cNvSpPr>
            <a:spLocks noGrp="1"/>
          </p:cNvSpPr>
          <p:nvPr>
            <p:ph type="body" sz="quarter" idx="14" hasCustomPrompt="1"/>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8" name="TextBox 7"/>
          <p:cNvSpPr txBox="1"/>
          <p:nvPr userDrawn="1"/>
        </p:nvSpPr>
        <p:spPr>
          <a:xfrm>
            <a:off x="-29029" y="-203203"/>
            <a:ext cx="2573269"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TITLE &amp; CONTENT WITH SUBHEAD</a:t>
            </a:r>
          </a:p>
        </p:txBody>
      </p:sp>
    </p:spTree>
    <p:extLst>
      <p:ext uri="{BB962C8B-B14F-4D97-AF65-F5344CB8AC3E}">
        <p14:creationId xmlns:p14="http://schemas.microsoft.com/office/powerpoint/2010/main" val="3165791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userDrawn="1"/>
        </p:nvPicPr>
        <p:blipFill rotWithShape="1">
          <a:blip r:embed="rId3" cstate="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r="52" b="53"/>
          <a:stretch/>
        </p:blipFill>
        <p:spPr>
          <a:xfrm>
            <a:off x="-1" y="4076325"/>
            <a:ext cx="9144001" cy="2781675"/>
          </a:xfrm>
          <a:prstGeom prst="rect">
            <a:avLst/>
          </a:prstGeom>
        </p:spPr>
      </p:pic>
      <p:sp>
        <p:nvSpPr>
          <p:cNvPr id="2" name="Title 1"/>
          <p:cNvSpPr>
            <a:spLocks noGrp="1"/>
          </p:cNvSpPr>
          <p:nvPr>
            <p:ph type="title" hasCustomPrompt="1"/>
          </p:nvPr>
        </p:nvSpPr>
        <p:spPr>
          <a:xfrm>
            <a:off x="474663" y="4406900"/>
            <a:ext cx="7772400" cy="1362075"/>
          </a:xfrm>
        </p:spPr>
        <p:txBody>
          <a:bodyPr anchor="t"/>
          <a:lstStyle>
            <a:lvl1pPr algn="l">
              <a:defRPr sz="4000" b="0" cap="none" baseline="0"/>
            </a:lvl1pPr>
          </a:lstStyle>
          <a:p>
            <a:r>
              <a:rPr lang="en-US" dirty="0" smtClean="0"/>
              <a:t>Type section title here</a:t>
            </a:r>
            <a:endParaRPr lang="en-US" dirty="0"/>
          </a:p>
        </p:txBody>
      </p:sp>
      <p:sp>
        <p:nvSpPr>
          <p:cNvPr id="3" name="Text Placeholder 2"/>
          <p:cNvSpPr>
            <a:spLocks noGrp="1"/>
          </p:cNvSpPr>
          <p:nvPr>
            <p:ph type="body" idx="1" hasCustomPrompt="1"/>
          </p:nvPr>
        </p:nvSpPr>
        <p:spPr>
          <a:xfrm>
            <a:off x="474663" y="2906713"/>
            <a:ext cx="7772400" cy="1500187"/>
          </a:xfrm>
        </p:spPr>
        <p:txBody>
          <a:bodyPr anchor="b"/>
          <a:lstStyle>
            <a:lvl1pPr marL="0" indent="0">
              <a:buNone/>
              <a:defRPr sz="2000" i="1" baseline="0">
                <a:solidFill>
                  <a:schemeClr val="accent4"/>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Section subtitle here  |  Title corresponds with agenda </a:t>
            </a:r>
          </a:p>
        </p:txBody>
      </p:sp>
      <p:sp>
        <p:nvSpPr>
          <p:cNvPr id="6" name="Slide Number Placeholder 5"/>
          <p:cNvSpPr>
            <a:spLocks noGrp="1"/>
          </p:cNvSpPr>
          <p:nvPr>
            <p:ph type="sldNum" sz="quarter" idx="12"/>
          </p:nvPr>
        </p:nvSpPr>
        <p:spPr/>
        <p:txBody>
          <a:bodyPr/>
          <a:lstStyle/>
          <a:p>
            <a:fld id="{8E328891-B2BB-4542-8ABA-3B8A94256660}" type="slidenum">
              <a:rPr lang="en-US" smtClean="0"/>
              <a:pPr/>
              <a:t>‹#›</a:t>
            </a:fld>
            <a:endParaRPr lang="en-US" dirty="0"/>
          </a:p>
        </p:txBody>
      </p:sp>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315199" y="6417376"/>
            <a:ext cx="1391285" cy="233692"/>
          </a:xfrm>
          <a:prstGeom prst="rect">
            <a:avLst/>
          </a:prstGeom>
        </p:spPr>
      </p:pic>
      <p:sp>
        <p:nvSpPr>
          <p:cNvPr id="10" name="TextBox 9"/>
          <p:cNvSpPr txBox="1"/>
          <p:nvPr userDrawn="1"/>
        </p:nvSpPr>
        <p:spPr>
          <a:xfrm>
            <a:off x="-29029" y="-203203"/>
            <a:ext cx="684483"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SECTION</a:t>
            </a:r>
          </a:p>
        </p:txBody>
      </p:sp>
    </p:spTree>
    <p:extLst>
      <p:ext uri="{BB962C8B-B14F-4D97-AF65-F5344CB8AC3E}">
        <p14:creationId xmlns:p14="http://schemas.microsoft.com/office/powerpoint/2010/main" val="2937769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Type key insight in sentence case 1 line</a:t>
            </a:r>
            <a:endParaRPr lang="en-US" dirty="0"/>
          </a:p>
        </p:txBody>
      </p:sp>
      <p:sp>
        <p:nvSpPr>
          <p:cNvPr id="3" name="Content Placeholder 2"/>
          <p:cNvSpPr>
            <a:spLocks noGrp="1"/>
          </p:cNvSpPr>
          <p:nvPr>
            <p:ph sz="half" idx="1"/>
          </p:nvPr>
        </p:nvSpPr>
        <p:spPr>
          <a:xfrm>
            <a:off x="457200" y="2466974"/>
            <a:ext cx="4036870" cy="3705225"/>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2466974"/>
            <a:ext cx="4038600" cy="3706813"/>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6"/>
          <p:cNvSpPr>
            <a:spLocks noGrp="1"/>
          </p:cNvSpPr>
          <p:nvPr>
            <p:ph type="sldNum" sz="quarter" idx="12"/>
          </p:nvPr>
        </p:nvSpPr>
        <p:spPr/>
        <p:txBody>
          <a:bodyPr/>
          <a:lstStyle/>
          <a:p>
            <a:fld id="{8E328891-B2BB-4542-8ABA-3B8A94256660}" type="slidenum">
              <a:rPr lang="en-US" smtClean="0"/>
              <a:pPr/>
              <a:t>‹#›</a:t>
            </a:fld>
            <a:endParaRPr lang="en-US" dirty="0"/>
          </a:p>
        </p:txBody>
      </p:sp>
      <p:sp>
        <p:nvSpPr>
          <p:cNvPr id="8" name="Text Placeholder 4"/>
          <p:cNvSpPr>
            <a:spLocks noGrp="1"/>
          </p:cNvSpPr>
          <p:nvPr>
            <p:ph type="body" sz="quarter" idx="14" hasCustomPrompt="1"/>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9" name="TextBox 8"/>
          <p:cNvSpPr txBox="1"/>
          <p:nvPr userDrawn="1"/>
        </p:nvSpPr>
        <p:spPr>
          <a:xfrm>
            <a:off x="-29029" y="-203203"/>
            <a:ext cx="1147750"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TWO</a:t>
            </a:r>
            <a:r>
              <a:rPr lang="en-US" sz="1200" baseline="0" dirty="0" smtClean="0">
                <a:solidFill>
                  <a:schemeClr val="bg1"/>
                </a:solidFill>
              </a:rPr>
              <a:t> CONTENT</a:t>
            </a:r>
            <a:endParaRPr lang="en-US" sz="1200" dirty="0" smtClean="0">
              <a:solidFill>
                <a:schemeClr val="bg1"/>
              </a:solidFill>
            </a:endParaRPr>
          </a:p>
        </p:txBody>
      </p:sp>
    </p:spTree>
    <p:extLst>
      <p:ext uri="{BB962C8B-B14F-4D97-AF65-F5344CB8AC3E}">
        <p14:creationId xmlns:p14="http://schemas.microsoft.com/office/powerpoint/2010/main" val="2160309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ntent -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Type key insight in sentence case 1 line</a:t>
            </a:r>
            <a:endParaRPr lang="en-US" dirty="0"/>
          </a:p>
        </p:txBody>
      </p:sp>
      <p:sp>
        <p:nvSpPr>
          <p:cNvPr id="3" name="Content Placeholder 2"/>
          <p:cNvSpPr>
            <a:spLocks noGrp="1"/>
          </p:cNvSpPr>
          <p:nvPr>
            <p:ph sz="half" idx="1"/>
          </p:nvPr>
        </p:nvSpPr>
        <p:spPr>
          <a:xfrm>
            <a:off x="457200" y="2466974"/>
            <a:ext cx="4036870" cy="3705225"/>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2466974"/>
            <a:ext cx="4038600" cy="3706813"/>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6"/>
          <p:cNvSpPr>
            <a:spLocks noGrp="1"/>
          </p:cNvSpPr>
          <p:nvPr>
            <p:ph type="sldNum" sz="quarter" idx="12"/>
          </p:nvPr>
        </p:nvSpPr>
        <p:spPr/>
        <p:txBody>
          <a:bodyPr/>
          <a:lstStyle/>
          <a:p>
            <a:fld id="{8E328891-B2BB-4542-8ABA-3B8A94256660}" type="slidenum">
              <a:rPr lang="en-US" smtClean="0"/>
              <a:pPr/>
              <a:t>‹#›</a:t>
            </a:fld>
            <a:endParaRPr lang="en-US" dirty="0"/>
          </a:p>
        </p:txBody>
      </p:sp>
      <p:sp>
        <p:nvSpPr>
          <p:cNvPr id="9"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dirty="0" smtClean="0"/>
              <a:t>Click to edit Master text styles</a:t>
            </a:r>
          </a:p>
        </p:txBody>
      </p:sp>
      <p:sp>
        <p:nvSpPr>
          <p:cNvPr id="10" name="Text Placeholder 4"/>
          <p:cNvSpPr>
            <a:spLocks noGrp="1"/>
          </p:cNvSpPr>
          <p:nvPr>
            <p:ph type="body" sz="quarter" idx="14" hasCustomPrompt="1"/>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11" name="TextBox 10"/>
          <p:cNvSpPr txBox="1"/>
          <p:nvPr userDrawn="1"/>
        </p:nvSpPr>
        <p:spPr>
          <a:xfrm>
            <a:off x="-29029" y="-203203"/>
            <a:ext cx="2368084"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TWO CONTENT WITH SUBHEAD</a:t>
            </a:r>
          </a:p>
        </p:txBody>
      </p:sp>
    </p:spTree>
    <p:extLst>
      <p:ext uri="{BB962C8B-B14F-4D97-AF65-F5344CB8AC3E}">
        <p14:creationId xmlns:p14="http://schemas.microsoft.com/office/powerpoint/2010/main" val="2891440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Type key insight in sentence case 1 line</a:t>
            </a:r>
            <a:endParaRPr lang="en-US" dirty="0"/>
          </a:p>
        </p:txBody>
      </p:sp>
      <p:sp>
        <p:nvSpPr>
          <p:cNvPr id="3" name="Text Placeholder 2"/>
          <p:cNvSpPr>
            <a:spLocks noGrp="1"/>
          </p:cNvSpPr>
          <p:nvPr>
            <p:ph type="body" idx="1" hasCustomPrompt="1"/>
          </p:nvPr>
        </p:nvSpPr>
        <p:spPr>
          <a:xfrm>
            <a:off x="457200" y="2466974"/>
            <a:ext cx="3990975" cy="381382"/>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Subhead</a:t>
            </a:r>
          </a:p>
        </p:txBody>
      </p:sp>
      <p:sp>
        <p:nvSpPr>
          <p:cNvPr id="4" name="Content Placeholder 3"/>
          <p:cNvSpPr>
            <a:spLocks noGrp="1"/>
          </p:cNvSpPr>
          <p:nvPr>
            <p:ph sz="half" idx="2" hasCustomPrompt="1"/>
          </p:nvPr>
        </p:nvSpPr>
        <p:spPr>
          <a:xfrm>
            <a:off x="547688" y="2857501"/>
            <a:ext cx="3949700" cy="3268662"/>
          </a:xfrm>
        </p:spPr>
        <p:txBody>
          <a:bodyPr>
            <a:normAutofit/>
          </a:bodyPr>
          <a:lstStyle>
            <a:lvl1pPr marL="0" indent="0">
              <a:buNone/>
              <a:defRPr sz="16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icon to add content (do not use for text)</a:t>
            </a:r>
            <a:endParaRPr lang="en-US" dirty="0"/>
          </a:p>
        </p:txBody>
      </p:sp>
      <p:sp>
        <p:nvSpPr>
          <p:cNvPr id="5" name="Text Placeholder 4"/>
          <p:cNvSpPr>
            <a:spLocks noGrp="1"/>
          </p:cNvSpPr>
          <p:nvPr>
            <p:ph type="body" sz="quarter" idx="3" hasCustomPrompt="1"/>
          </p:nvPr>
        </p:nvSpPr>
        <p:spPr>
          <a:xfrm>
            <a:off x="4610099" y="2466974"/>
            <a:ext cx="4098926" cy="371476"/>
          </a:xfrm>
        </p:spPr>
        <p:txBody>
          <a:bodyPr vert="horz" lIns="54864" tIns="0" rIns="91440" bIns="0" rtlCol="0" anchor="t">
            <a:normAutofit/>
          </a:bodyPr>
          <a:lstStyle>
            <a:lvl1pPr>
              <a:defRPr lang="en-US" b="0" smtClean="0"/>
            </a:lvl1pPr>
          </a:lstStyle>
          <a:p>
            <a:pPr lvl="0"/>
            <a:r>
              <a:rPr lang="en-US" dirty="0" smtClean="0"/>
              <a:t>Subhead</a:t>
            </a:r>
          </a:p>
        </p:txBody>
      </p:sp>
      <p:sp>
        <p:nvSpPr>
          <p:cNvPr id="6" name="Content Placeholder 5"/>
          <p:cNvSpPr>
            <a:spLocks noGrp="1"/>
          </p:cNvSpPr>
          <p:nvPr>
            <p:ph sz="quarter" idx="4" hasCustomPrompt="1"/>
          </p:nvPr>
        </p:nvSpPr>
        <p:spPr>
          <a:xfrm>
            <a:off x="4645025" y="2857501"/>
            <a:ext cx="4041775" cy="3268662"/>
          </a:xfrm>
        </p:spPr>
        <p:txBody>
          <a:bodyPr vert="horz" lIns="54864" tIns="0" rIns="91440" bIns="0" rtlCol="0">
            <a:normAutofit/>
          </a:bodyPr>
          <a:lstStyle>
            <a:lvl1pPr marL="0" indent="0">
              <a:buNone/>
              <a:defRPr lang="en-US" sz="1600" baseline="0" dirty="0" smtClean="0"/>
            </a:lvl1pPr>
            <a:lvl2pPr>
              <a:defRPr lang="en-US" sz="2000" dirty="0" smtClean="0"/>
            </a:lvl2pPr>
            <a:lvl3pPr>
              <a:defRPr lang="en-US" sz="1800" dirty="0" smtClean="0"/>
            </a:lvl3pPr>
            <a:lvl4pPr>
              <a:defRPr lang="en-US" sz="1600" dirty="0" smtClean="0"/>
            </a:lvl4pPr>
            <a:lvl5pPr>
              <a:defRPr lang="en-US" sz="1600" dirty="0"/>
            </a:lvl5pPr>
          </a:lstStyle>
          <a:p>
            <a:pPr lvl="0"/>
            <a:r>
              <a:rPr lang="en-US" dirty="0" smtClean="0"/>
              <a:t>Click icon to add content (do not use for text)</a:t>
            </a:r>
            <a:endParaRPr lang="en-US" dirty="0"/>
          </a:p>
        </p:txBody>
      </p:sp>
      <p:sp>
        <p:nvSpPr>
          <p:cNvPr id="7" name="Slide Number Placeholder 5"/>
          <p:cNvSpPr>
            <a:spLocks noGrp="1"/>
          </p:cNvSpPr>
          <p:nvPr>
            <p:ph type="sldNum" sz="quarter" idx="12"/>
          </p:nvPr>
        </p:nvSpPr>
        <p:spPr>
          <a:xfrm>
            <a:off x="452438" y="6385378"/>
            <a:ext cx="636133" cy="365125"/>
          </a:xfrm>
        </p:spPr>
        <p:txBody>
          <a:bodyPr/>
          <a:lstStyle/>
          <a:p>
            <a:fld id="{8E328891-B2BB-4542-8ABA-3B8A94256660}" type="slidenum">
              <a:rPr lang="en-US" smtClean="0"/>
              <a:pPr/>
              <a:t>‹#›</a:t>
            </a:fld>
            <a:endParaRPr lang="en-US" dirty="0"/>
          </a:p>
        </p:txBody>
      </p:sp>
      <p:sp>
        <p:nvSpPr>
          <p:cNvPr id="9" name="Text Placeholder 4"/>
          <p:cNvSpPr>
            <a:spLocks noGrp="1"/>
          </p:cNvSpPr>
          <p:nvPr>
            <p:ph type="body" sz="quarter" idx="14" hasCustomPrompt="1"/>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10" name="TextBox 9"/>
          <p:cNvSpPr txBox="1"/>
          <p:nvPr userDrawn="1"/>
        </p:nvSpPr>
        <p:spPr>
          <a:xfrm>
            <a:off x="-29029" y="-203203"/>
            <a:ext cx="1040157"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COMPARISON</a:t>
            </a:r>
          </a:p>
        </p:txBody>
      </p:sp>
    </p:spTree>
    <p:extLst>
      <p:ext uri="{BB962C8B-B14F-4D97-AF65-F5344CB8AC3E}">
        <p14:creationId xmlns:p14="http://schemas.microsoft.com/office/powerpoint/2010/main" val="4075372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mparison - with Subhead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Type key insight in sentence case 1 line</a:t>
            </a:r>
            <a:endParaRPr lang="en-US" dirty="0"/>
          </a:p>
        </p:txBody>
      </p:sp>
      <p:sp>
        <p:nvSpPr>
          <p:cNvPr id="3" name="Text Placeholder 2"/>
          <p:cNvSpPr>
            <a:spLocks noGrp="1"/>
          </p:cNvSpPr>
          <p:nvPr>
            <p:ph type="body" idx="1" hasCustomPrompt="1"/>
          </p:nvPr>
        </p:nvSpPr>
        <p:spPr>
          <a:xfrm>
            <a:off x="457200" y="2466974"/>
            <a:ext cx="3990975" cy="381382"/>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Subhead</a:t>
            </a:r>
          </a:p>
        </p:txBody>
      </p:sp>
      <p:sp>
        <p:nvSpPr>
          <p:cNvPr id="4" name="Content Placeholder 3"/>
          <p:cNvSpPr>
            <a:spLocks noGrp="1"/>
          </p:cNvSpPr>
          <p:nvPr>
            <p:ph sz="half" idx="2" hasCustomPrompt="1"/>
          </p:nvPr>
        </p:nvSpPr>
        <p:spPr>
          <a:xfrm>
            <a:off x="547688" y="2857501"/>
            <a:ext cx="3949700" cy="3268662"/>
          </a:xfrm>
        </p:spPr>
        <p:txBody>
          <a:bodyPr>
            <a:normAutofit/>
          </a:bodyPr>
          <a:lstStyle>
            <a:lvl1pPr marL="0" indent="0">
              <a:buNone/>
              <a:defRPr sz="16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icon to add content (do not use for text)</a:t>
            </a:r>
            <a:endParaRPr lang="en-US" dirty="0"/>
          </a:p>
        </p:txBody>
      </p:sp>
      <p:sp>
        <p:nvSpPr>
          <p:cNvPr id="5" name="Text Placeholder 4"/>
          <p:cNvSpPr>
            <a:spLocks noGrp="1"/>
          </p:cNvSpPr>
          <p:nvPr>
            <p:ph type="body" sz="quarter" idx="3" hasCustomPrompt="1"/>
          </p:nvPr>
        </p:nvSpPr>
        <p:spPr>
          <a:xfrm>
            <a:off x="4610099" y="2466974"/>
            <a:ext cx="4098926" cy="371476"/>
          </a:xfrm>
        </p:spPr>
        <p:txBody>
          <a:bodyPr vert="horz" lIns="54864" tIns="0" rIns="91440" bIns="0" rtlCol="0" anchor="t">
            <a:normAutofit/>
          </a:bodyPr>
          <a:lstStyle>
            <a:lvl1pPr>
              <a:defRPr lang="en-US" b="0" smtClean="0"/>
            </a:lvl1pPr>
          </a:lstStyle>
          <a:p>
            <a:pPr lvl="0"/>
            <a:r>
              <a:rPr lang="en-US" dirty="0" smtClean="0"/>
              <a:t>Subhead</a:t>
            </a:r>
          </a:p>
        </p:txBody>
      </p:sp>
      <p:sp>
        <p:nvSpPr>
          <p:cNvPr id="6" name="Content Placeholder 5"/>
          <p:cNvSpPr>
            <a:spLocks noGrp="1"/>
          </p:cNvSpPr>
          <p:nvPr>
            <p:ph sz="quarter" idx="4" hasCustomPrompt="1"/>
          </p:nvPr>
        </p:nvSpPr>
        <p:spPr>
          <a:xfrm>
            <a:off x="4645025" y="2857501"/>
            <a:ext cx="4041775" cy="3268662"/>
          </a:xfrm>
        </p:spPr>
        <p:txBody>
          <a:bodyPr vert="horz" lIns="54864" tIns="0" rIns="91440" bIns="0" rtlCol="0">
            <a:normAutofit/>
          </a:bodyPr>
          <a:lstStyle>
            <a:lvl1pPr marL="0" indent="0">
              <a:buNone/>
              <a:defRPr lang="en-US" sz="1600" baseline="0" dirty="0" smtClean="0"/>
            </a:lvl1pPr>
            <a:lvl2pPr>
              <a:defRPr lang="en-US" sz="2000" dirty="0" smtClean="0"/>
            </a:lvl2pPr>
            <a:lvl3pPr>
              <a:defRPr lang="en-US" sz="1800" dirty="0" smtClean="0"/>
            </a:lvl3pPr>
            <a:lvl4pPr>
              <a:defRPr lang="en-US" sz="1600" dirty="0" smtClean="0"/>
            </a:lvl4pPr>
            <a:lvl5pPr>
              <a:defRPr lang="en-US" sz="1600" dirty="0"/>
            </a:lvl5pPr>
          </a:lstStyle>
          <a:p>
            <a:pPr lvl="0"/>
            <a:r>
              <a:rPr lang="en-US" dirty="0" smtClean="0"/>
              <a:t>Click icon to add content (do not use for text)</a:t>
            </a:r>
            <a:endParaRPr lang="en-US" dirty="0"/>
          </a:p>
        </p:txBody>
      </p:sp>
      <p:sp>
        <p:nvSpPr>
          <p:cNvPr id="9"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dirty="0" smtClean="0"/>
              <a:t>Click to edit Master text styles</a:t>
            </a:r>
          </a:p>
        </p:txBody>
      </p:sp>
      <p:sp>
        <p:nvSpPr>
          <p:cNvPr id="10" name="Slide Number Placeholder 5"/>
          <p:cNvSpPr>
            <a:spLocks noGrp="1"/>
          </p:cNvSpPr>
          <p:nvPr>
            <p:ph type="sldNum" sz="quarter" idx="12"/>
          </p:nvPr>
        </p:nvSpPr>
        <p:spPr>
          <a:xfrm>
            <a:off x="452438" y="6385378"/>
            <a:ext cx="578076" cy="365125"/>
          </a:xfrm>
        </p:spPr>
        <p:txBody>
          <a:bodyPr/>
          <a:lstStyle/>
          <a:p>
            <a:fld id="{8E328891-B2BB-4542-8ABA-3B8A94256660}" type="slidenum">
              <a:rPr lang="en-US" smtClean="0"/>
              <a:pPr/>
              <a:t>‹#›</a:t>
            </a:fld>
            <a:endParaRPr lang="en-US" dirty="0"/>
          </a:p>
        </p:txBody>
      </p:sp>
      <p:sp>
        <p:nvSpPr>
          <p:cNvPr id="12" name="Text Placeholder 4"/>
          <p:cNvSpPr>
            <a:spLocks noGrp="1"/>
          </p:cNvSpPr>
          <p:nvPr>
            <p:ph type="body" sz="quarter" idx="14" hasCustomPrompt="1"/>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13" name="TextBox 12"/>
          <p:cNvSpPr txBox="1"/>
          <p:nvPr userDrawn="1"/>
        </p:nvSpPr>
        <p:spPr>
          <a:xfrm>
            <a:off x="-29029" y="-203203"/>
            <a:ext cx="2263248"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COMPARISON WITH SUBHEAD</a:t>
            </a:r>
          </a:p>
        </p:txBody>
      </p:sp>
    </p:spTree>
    <p:extLst>
      <p:ext uri="{BB962C8B-B14F-4D97-AF65-F5344CB8AC3E}">
        <p14:creationId xmlns:p14="http://schemas.microsoft.com/office/powerpoint/2010/main" val="2480336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Type key insight in sentence case 1 line</a:t>
            </a:r>
            <a:endParaRPr lang="en-US" dirty="0"/>
          </a:p>
        </p:txBody>
      </p:sp>
      <p:sp>
        <p:nvSpPr>
          <p:cNvPr id="5" name="Slide Number Placeholder 4"/>
          <p:cNvSpPr>
            <a:spLocks noGrp="1"/>
          </p:cNvSpPr>
          <p:nvPr>
            <p:ph type="sldNum" sz="quarter" idx="12"/>
          </p:nvPr>
        </p:nvSpPr>
        <p:spPr/>
        <p:txBody>
          <a:bodyPr/>
          <a:lstStyle/>
          <a:p>
            <a:fld id="{8E328891-B2BB-4542-8ABA-3B8A94256660}" type="slidenum">
              <a:rPr lang="en-US" smtClean="0"/>
              <a:pPr/>
              <a:t>‹#›</a:t>
            </a:fld>
            <a:endParaRPr lang="en-US" dirty="0"/>
          </a:p>
        </p:txBody>
      </p:sp>
      <p:sp>
        <p:nvSpPr>
          <p:cNvPr id="7"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dirty="0" smtClean="0"/>
              <a:t>Click to edit Master text styles</a:t>
            </a:r>
          </a:p>
        </p:txBody>
      </p:sp>
      <p:sp>
        <p:nvSpPr>
          <p:cNvPr id="8" name="Text Placeholder 4"/>
          <p:cNvSpPr>
            <a:spLocks noGrp="1"/>
          </p:cNvSpPr>
          <p:nvPr>
            <p:ph type="body" sz="quarter" idx="14" hasCustomPrompt="1"/>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9" name="TextBox 8"/>
          <p:cNvSpPr txBox="1"/>
          <p:nvPr userDrawn="1"/>
        </p:nvSpPr>
        <p:spPr>
          <a:xfrm>
            <a:off x="-29029" y="-203203"/>
            <a:ext cx="870238"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TITLE ONLY</a:t>
            </a:r>
          </a:p>
        </p:txBody>
      </p:sp>
    </p:spTree>
    <p:extLst>
      <p:ext uri="{BB962C8B-B14F-4D97-AF65-F5344CB8AC3E}">
        <p14:creationId xmlns:p14="http://schemas.microsoft.com/office/powerpoint/2010/main" val="2997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E328891-B2BB-4542-8ABA-3B8A94256660}" type="slidenum">
              <a:rPr lang="en-US" smtClean="0"/>
              <a:pPr/>
              <a:t>‹#›</a:t>
            </a:fld>
            <a:endParaRPr lang="en-US" dirty="0"/>
          </a:p>
        </p:txBody>
      </p:sp>
      <p:sp>
        <p:nvSpPr>
          <p:cNvPr id="5" name="Text Placeholder 4"/>
          <p:cNvSpPr>
            <a:spLocks noGrp="1"/>
          </p:cNvSpPr>
          <p:nvPr>
            <p:ph type="body" sz="quarter" idx="14" hasCustomPrompt="1"/>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6" name="TextBox 5"/>
          <p:cNvSpPr txBox="1"/>
          <p:nvPr userDrawn="1"/>
        </p:nvSpPr>
        <p:spPr>
          <a:xfrm>
            <a:off x="-29029" y="-203203"/>
            <a:ext cx="503343"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BLANK</a:t>
            </a:r>
          </a:p>
        </p:txBody>
      </p:sp>
    </p:spTree>
    <p:extLst>
      <p:ext uri="{BB962C8B-B14F-4D97-AF65-F5344CB8AC3E}">
        <p14:creationId xmlns:p14="http://schemas.microsoft.com/office/powerpoint/2010/main" val="334033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with Caption AVOI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6538"/>
            <a:ext cx="3008313" cy="893762"/>
          </a:xfrm>
        </p:spPr>
        <p:txBody>
          <a:bodyPr anchor="t"/>
          <a:lstStyle>
            <a:lvl1pPr algn="l">
              <a:defRPr sz="2000" b="0"/>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506538"/>
            <a:ext cx="5111750" cy="4619625"/>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 Placeholder 3"/>
          <p:cNvSpPr>
            <a:spLocks noGrp="1"/>
          </p:cNvSpPr>
          <p:nvPr>
            <p:ph type="body" sz="half" idx="2"/>
          </p:nvPr>
        </p:nvSpPr>
        <p:spPr>
          <a:xfrm>
            <a:off x="457200" y="2423697"/>
            <a:ext cx="3008313" cy="370246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8E328891-B2BB-4542-8ABA-3B8A94256660}" type="slidenum">
              <a:rPr lang="en-US" smtClean="0"/>
              <a:pPr/>
              <a:t>‹#›</a:t>
            </a:fld>
            <a:endParaRPr lang="en-US" dirty="0"/>
          </a:p>
        </p:txBody>
      </p:sp>
      <p:sp>
        <p:nvSpPr>
          <p:cNvPr id="8" name="Text Placeholder 4"/>
          <p:cNvSpPr>
            <a:spLocks noGrp="1"/>
          </p:cNvSpPr>
          <p:nvPr>
            <p:ph type="body" sz="quarter" idx="14" hasCustomPrompt="1"/>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9" name="TextBox 8"/>
          <p:cNvSpPr txBox="1"/>
          <p:nvPr userDrawn="1"/>
        </p:nvSpPr>
        <p:spPr>
          <a:xfrm>
            <a:off x="-29029" y="-203203"/>
            <a:ext cx="955839"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DO</a:t>
            </a:r>
            <a:r>
              <a:rPr lang="en-US" sz="1200" baseline="0" dirty="0" smtClean="0">
                <a:solidFill>
                  <a:schemeClr val="bg1"/>
                </a:solidFill>
              </a:rPr>
              <a:t> NOT USE</a:t>
            </a:r>
            <a:endParaRPr lang="en-US" sz="1200" dirty="0" smtClean="0">
              <a:solidFill>
                <a:schemeClr val="bg1"/>
              </a:solidFill>
            </a:endParaRPr>
          </a:p>
        </p:txBody>
      </p:sp>
    </p:spTree>
    <p:extLst>
      <p:ext uri="{BB962C8B-B14F-4D97-AF65-F5344CB8AC3E}">
        <p14:creationId xmlns:p14="http://schemas.microsoft.com/office/powerpoint/2010/main" val="2316101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Horizontal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8787" y="966525"/>
            <a:ext cx="8250237" cy="636408"/>
          </a:xfrm>
        </p:spPr>
        <p:txBody>
          <a:bodyPr vert="horz" lIns="54864" tIns="45720" rIns="91440" bIns="0" rtlCol="0" anchor="b">
            <a:normAutofit/>
          </a:bodyPr>
          <a:lstStyle>
            <a:lvl1pPr>
              <a:defRPr lang="en-US"/>
            </a:lvl1pPr>
          </a:lstStyle>
          <a:p>
            <a:pPr lvl="0"/>
            <a:r>
              <a:rPr lang="en-US" dirty="0" smtClean="0"/>
              <a:t>Type key insight in sentence case 1 line</a:t>
            </a:r>
            <a:endParaRPr lang="en-US" dirty="0"/>
          </a:p>
        </p:txBody>
      </p:sp>
      <p:sp>
        <p:nvSpPr>
          <p:cNvPr id="3" name="Picture Placeholder 2"/>
          <p:cNvSpPr>
            <a:spLocks noGrp="1"/>
          </p:cNvSpPr>
          <p:nvPr>
            <p:ph type="pic" idx="1"/>
          </p:nvPr>
        </p:nvSpPr>
        <p:spPr>
          <a:xfrm>
            <a:off x="547688" y="2486025"/>
            <a:ext cx="8161337" cy="3681412"/>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465138" y="1601788"/>
            <a:ext cx="8243887" cy="527050"/>
          </a:xfrm>
        </p:spPr>
        <p:txBody>
          <a:bodyPr vert="horz" lIns="54864" tIns="45720" rIns="91440" bIns="0" rtlCol="0" anchor="b">
            <a:normAutofit/>
          </a:bodyPr>
          <a:lstStyle>
            <a:lvl1pPr marL="0" indent="0">
              <a:buNone/>
              <a:defRPr lang="en-US" sz="2800" i="1" smtClean="0">
                <a:solidFill>
                  <a:schemeClr val="accent4"/>
                </a:solidFill>
                <a:latin typeface="+mj-lt"/>
                <a:ea typeface="+mj-ea"/>
                <a:cs typeface="+mj-cs"/>
              </a:defRPr>
            </a:lvl1pPr>
          </a:lstStyle>
          <a:p>
            <a:pPr lvl="0">
              <a:spcBef>
                <a:spcPct val="0"/>
              </a:spcBef>
            </a:pPr>
            <a:r>
              <a:rPr lang="en-US" dirty="0" smtClean="0"/>
              <a:t>Click to edit Master text styles</a:t>
            </a:r>
          </a:p>
        </p:txBody>
      </p:sp>
      <p:sp>
        <p:nvSpPr>
          <p:cNvPr id="7" name="Slide Number Placeholder 6"/>
          <p:cNvSpPr>
            <a:spLocks noGrp="1"/>
          </p:cNvSpPr>
          <p:nvPr>
            <p:ph type="sldNum" sz="quarter" idx="12"/>
          </p:nvPr>
        </p:nvSpPr>
        <p:spPr/>
        <p:txBody>
          <a:bodyPr/>
          <a:lstStyle/>
          <a:p>
            <a:fld id="{8E328891-B2BB-4542-8ABA-3B8A94256660}" type="slidenum">
              <a:rPr lang="en-US" smtClean="0"/>
              <a:pPr/>
              <a:t>‹#›</a:t>
            </a:fld>
            <a:endParaRPr lang="en-US" dirty="0"/>
          </a:p>
        </p:txBody>
      </p:sp>
      <p:sp>
        <p:nvSpPr>
          <p:cNvPr id="8" name="Text Placeholder 4"/>
          <p:cNvSpPr>
            <a:spLocks noGrp="1"/>
          </p:cNvSpPr>
          <p:nvPr>
            <p:ph type="body" sz="quarter" idx="14" hasCustomPrompt="1"/>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9" name="TextBox 8"/>
          <p:cNvSpPr txBox="1"/>
          <p:nvPr userDrawn="1"/>
        </p:nvSpPr>
        <p:spPr>
          <a:xfrm>
            <a:off x="-29029" y="-203203"/>
            <a:ext cx="1693284"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HORIZONTAL</a:t>
            </a:r>
            <a:r>
              <a:rPr lang="en-US" sz="1200" baseline="0" dirty="0" smtClean="0">
                <a:solidFill>
                  <a:schemeClr val="bg1"/>
                </a:solidFill>
              </a:rPr>
              <a:t> PICTURE</a:t>
            </a:r>
            <a:endParaRPr lang="en-US" sz="1200" dirty="0" smtClean="0">
              <a:solidFill>
                <a:schemeClr val="bg1"/>
              </a:solidFill>
            </a:endParaRPr>
          </a:p>
        </p:txBody>
      </p:sp>
    </p:spTree>
    <p:extLst>
      <p:ext uri="{BB962C8B-B14F-4D97-AF65-F5344CB8AC3E}">
        <p14:creationId xmlns:p14="http://schemas.microsoft.com/office/powerpoint/2010/main" val="143390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Full Bleed Picture">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0"/>
            <a:ext cx="9144000" cy="6858000"/>
          </a:xfrm>
        </p:spPr>
        <p:txBody>
          <a:bodyPr>
            <a:normAutofit/>
          </a:bodyPr>
          <a:lstStyle>
            <a:lvl1pPr marL="0" indent="0">
              <a:buNone/>
              <a:defRPr sz="18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 – send picture To Back to edit caption</a:t>
            </a:r>
            <a:endParaRPr lang="en-US" dirty="0"/>
          </a:p>
        </p:txBody>
      </p:sp>
      <p:sp>
        <p:nvSpPr>
          <p:cNvPr id="2" name="Title 1"/>
          <p:cNvSpPr>
            <a:spLocks noGrp="1"/>
          </p:cNvSpPr>
          <p:nvPr>
            <p:ph type="title" hasCustomPrompt="1"/>
          </p:nvPr>
        </p:nvSpPr>
        <p:spPr>
          <a:xfrm>
            <a:off x="458787" y="966525"/>
            <a:ext cx="8250237" cy="636408"/>
          </a:xfrm>
        </p:spPr>
        <p:txBody>
          <a:bodyPr vert="horz" lIns="54864" tIns="45720" rIns="91440" bIns="0" rtlCol="0" anchor="b">
            <a:normAutofit/>
          </a:bodyPr>
          <a:lstStyle>
            <a:lvl1pPr>
              <a:defRPr lang="en-US" baseline="0"/>
            </a:lvl1pPr>
          </a:lstStyle>
          <a:p>
            <a:pPr lvl="0"/>
            <a:r>
              <a:rPr lang="en-US" dirty="0" smtClean="0"/>
              <a:t>Caption – change color/location for contrast</a:t>
            </a:r>
            <a:endParaRPr lang="en-US" dirty="0"/>
          </a:p>
        </p:txBody>
      </p:sp>
      <p:sp>
        <p:nvSpPr>
          <p:cNvPr id="6" name="TextBox 5"/>
          <p:cNvSpPr txBox="1"/>
          <p:nvPr userDrawn="1"/>
        </p:nvSpPr>
        <p:spPr>
          <a:xfrm>
            <a:off x="-29029" y="-203203"/>
            <a:ext cx="1677447"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FULL BLEED PICTURE</a:t>
            </a:r>
          </a:p>
        </p:txBody>
      </p:sp>
    </p:spTree>
    <p:extLst>
      <p:ext uri="{BB962C8B-B14F-4D97-AF65-F5344CB8AC3E}">
        <p14:creationId xmlns:p14="http://schemas.microsoft.com/office/powerpoint/2010/main" val="337834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O BANNER +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Type key insight in sentence case 1 line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p:txBody>
          <a:bodyPr/>
          <a:lstStyle/>
          <a:p>
            <a:fld id="{8E328891-B2BB-4542-8ABA-3B8A94256660}" type="slidenum">
              <a:rPr lang="en-US" smtClean="0"/>
              <a:pPr/>
              <a:t>‹#›</a:t>
            </a:fld>
            <a:endParaRPr lang="en-US" dirty="0"/>
          </a:p>
        </p:txBody>
      </p:sp>
      <p:sp>
        <p:nvSpPr>
          <p:cNvPr id="5"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dirty="0" smtClean="0"/>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15199" y="6417376"/>
            <a:ext cx="1391285" cy="233692"/>
          </a:xfrm>
          <a:prstGeom prst="rect">
            <a:avLst/>
          </a:prstGeom>
        </p:spPr>
      </p:pic>
      <p:sp>
        <p:nvSpPr>
          <p:cNvPr id="8" name="Text Placeholder 4"/>
          <p:cNvSpPr>
            <a:spLocks noGrp="1"/>
          </p:cNvSpPr>
          <p:nvPr>
            <p:ph type="body" sz="quarter" idx="14" hasCustomPrompt="1"/>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9" name="TextBox 8"/>
          <p:cNvSpPr txBox="1"/>
          <p:nvPr userDrawn="1"/>
        </p:nvSpPr>
        <p:spPr>
          <a:xfrm>
            <a:off x="-29029" y="-203203"/>
            <a:ext cx="1378583"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NO BANNER + logo</a:t>
            </a:r>
          </a:p>
        </p:txBody>
      </p:sp>
    </p:spTree>
    <p:extLst>
      <p:ext uri="{BB962C8B-B14F-4D97-AF65-F5344CB8AC3E}">
        <p14:creationId xmlns:p14="http://schemas.microsoft.com/office/powerpoint/2010/main" val="122218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7509596" y="438150"/>
            <a:ext cx="945430" cy="6200775"/>
          </a:xfrm>
        </p:spPr>
        <p:txBody>
          <a:bodyPr vert="eaVert"/>
          <a:lstStyle>
            <a:lvl1pPr>
              <a:defRPr sz="2800"/>
            </a:lvl1pPr>
          </a:lstStyle>
          <a:p>
            <a:r>
              <a:rPr lang="en-US" dirty="0" smtClean="0"/>
              <a:t>Type headline in 1 line</a:t>
            </a:r>
            <a:endParaRPr lang="en-US" dirty="0"/>
          </a:p>
        </p:txBody>
      </p:sp>
      <p:sp>
        <p:nvSpPr>
          <p:cNvPr id="3" name="Vertical Text Placeholder 2"/>
          <p:cNvSpPr>
            <a:spLocks noGrp="1"/>
          </p:cNvSpPr>
          <p:nvPr>
            <p:ph type="body" orient="vert" idx="1"/>
          </p:nvPr>
        </p:nvSpPr>
        <p:spPr>
          <a:xfrm>
            <a:off x="682171" y="447675"/>
            <a:ext cx="6147247" cy="6220716"/>
          </a:xfrm>
        </p:spPr>
        <p:txBody>
          <a:bodyPr vert="eaVert">
            <a:normAutofit/>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7"/>
          <p:cNvSpPr>
            <a:spLocks noGrp="1"/>
          </p:cNvSpPr>
          <p:nvPr>
            <p:ph type="body" sz="quarter" idx="13" hasCustomPrompt="1"/>
          </p:nvPr>
        </p:nvSpPr>
        <p:spPr>
          <a:xfrm rot="5400000">
            <a:off x="4159963" y="3270142"/>
            <a:ext cx="6189789" cy="527050"/>
          </a:xfrm>
        </p:spPr>
        <p:txBody>
          <a:bodyPr vert="horz" lIns="54864" tIns="45720" rIns="91440" bIns="0" rtlCol="0" anchor="b">
            <a:normAutofit/>
          </a:bodyPr>
          <a:lstStyle>
            <a:lvl1pPr>
              <a:defRPr lang="en-US" sz="2400" i="1" smtClean="0">
                <a:solidFill>
                  <a:schemeClr val="accent4"/>
                </a:solidFill>
                <a:latin typeface="+mj-lt"/>
                <a:ea typeface="+mj-ea"/>
                <a:cs typeface="+mj-cs"/>
              </a:defRPr>
            </a:lvl1pPr>
            <a:lvl2pPr>
              <a:defRPr lang="en-US" smtClean="0"/>
            </a:lvl2pPr>
            <a:lvl3pPr>
              <a:defRPr lang="en-US" smtClean="0"/>
            </a:lvl3pPr>
            <a:lvl4pPr>
              <a:defRPr lang="en-US" smtClean="0"/>
            </a:lvl4pPr>
            <a:lvl5pPr>
              <a:defRPr lang="en-US"/>
            </a:lvl5pPr>
          </a:lstStyle>
          <a:p>
            <a:pPr lvl="0">
              <a:spcBef>
                <a:spcPct val="0"/>
              </a:spcBef>
              <a:buNone/>
            </a:pPr>
            <a:r>
              <a:rPr lang="en-US" dirty="0" smtClean="0"/>
              <a:t>Type subhead sentence case 1 line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347352" y="5826436"/>
            <a:ext cx="1391285" cy="233692"/>
          </a:xfrm>
          <a:prstGeom prst="rect">
            <a:avLst/>
          </a:prstGeom>
        </p:spPr>
      </p:pic>
      <p:sp>
        <p:nvSpPr>
          <p:cNvPr id="10" name="Slide Number Placeholder 5"/>
          <p:cNvSpPr>
            <a:spLocks noGrp="1"/>
          </p:cNvSpPr>
          <p:nvPr>
            <p:ph type="sldNum" sz="quarter" idx="12"/>
          </p:nvPr>
        </p:nvSpPr>
        <p:spPr>
          <a:xfrm rot="5400000">
            <a:off x="102743" y="460378"/>
            <a:ext cx="524763" cy="365125"/>
          </a:xfrm>
        </p:spPr>
        <p:txBody>
          <a:bodyPr/>
          <a:lstStyle/>
          <a:p>
            <a:fld id="{8E328891-B2BB-4542-8ABA-3B8A94256660}" type="slidenum">
              <a:rPr lang="en-US" smtClean="0"/>
              <a:pPr/>
              <a:t>‹#›</a:t>
            </a:fld>
            <a:endParaRPr lang="en-US" dirty="0"/>
          </a:p>
        </p:txBody>
      </p:sp>
      <p:sp>
        <p:nvSpPr>
          <p:cNvPr id="11" name="Text Placeholder 4"/>
          <p:cNvSpPr>
            <a:spLocks noGrp="1"/>
          </p:cNvSpPr>
          <p:nvPr>
            <p:ph type="body" sz="quarter" idx="14" hasCustomPrompt="1"/>
          </p:nvPr>
        </p:nvSpPr>
        <p:spPr>
          <a:xfrm rot="5400000">
            <a:off x="-1535399" y="2760826"/>
            <a:ext cx="4116502" cy="434754"/>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9" name="TextBox 8"/>
          <p:cNvSpPr txBox="1"/>
          <p:nvPr userDrawn="1"/>
        </p:nvSpPr>
        <p:spPr>
          <a:xfrm>
            <a:off x="-29029" y="-203203"/>
            <a:ext cx="3028971"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VERTICAL TITLE &amp; TEXT (can use for</a:t>
            </a:r>
            <a:r>
              <a:rPr lang="en-US" sz="1200" baseline="0" dirty="0" smtClean="0">
                <a:solidFill>
                  <a:schemeClr val="bg1"/>
                </a:solidFill>
              </a:rPr>
              <a:t> print)</a:t>
            </a:r>
            <a:endParaRPr lang="en-US" sz="1200" dirty="0" smtClean="0">
              <a:solidFill>
                <a:schemeClr val="bg1"/>
              </a:solidFill>
            </a:endParaRPr>
          </a:p>
        </p:txBody>
      </p:sp>
    </p:spTree>
    <p:extLst>
      <p:ext uri="{BB962C8B-B14F-4D97-AF65-F5344CB8AC3E}">
        <p14:creationId xmlns:p14="http://schemas.microsoft.com/office/powerpoint/2010/main" val="3207692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NO BANNER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Type key insight in sentence case 1 line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p:txBody>
          <a:bodyPr/>
          <a:lstStyle/>
          <a:p>
            <a:fld id="{8E328891-B2BB-4542-8ABA-3B8A94256660}" type="slidenum">
              <a:rPr lang="en-US" smtClean="0"/>
              <a:pPr/>
              <a:t>‹#›</a:t>
            </a:fld>
            <a:endParaRPr lang="en-US" dirty="0"/>
          </a:p>
        </p:txBody>
      </p:sp>
      <p:sp>
        <p:nvSpPr>
          <p:cNvPr id="5"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dirty="0" smtClean="0"/>
              <a:t>Click to edit Master text styles</a:t>
            </a:r>
          </a:p>
        </p:txBody>
      </p:sp>
      <p:sp>
        <p:nvSpPr>
          <p:cNvPr id="7" name="Text Placeholder 4"/>
          <p:cNvSpPr>
            <a:spLocks noGrp="1"/>
          </p:cNvSpPr>
          <p:nvPr>
            <p:ph type="body" sz="quarter" idx="14" hasCustomPrompt="1"/>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8" name="TextBox 7"/>
          <p:cNvSpPr txBox="1"/>
          <p:nvPr userDrawn="1"/>
        </p:nvSpPr>
        <p:spPr>
          <a:xfrm>
            <a:off x="-29029" y="-203203"/>
            <a:ext cx="1809791"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NO BANNER +</a:t>
            </a:r>
            <a:r>
              <a:rPr lang="en-US" sz="1200" baseline="0" dirty="0" smtClean="0">
                <a:solidFill>
                  <a:schemeClr val="bg1"/>
                </a:solidFill>
              </a:rPr>
              <a:t> NO LOGO</a:t>
            </a:r>
            <a:endParaRPr lang="en-US" sz="1200" dirty="0" smtClean="0">
              <a:solidFill>
                <a:schemeClr val="bg1"/>
              </a:solidFill>
            </a:endParaRPr>
          </a:p>
        </p:txBody>
      </p:sp>
    </p:spTree>
    <p:extLst>
      <p:ext uri="{BB962C8B-B14F-4D97-AF65-F5344CB8AC3E}">
        <p14:creationId xmlns:p14="http://schemas.microsoft.com/office/powerpoint/2010/main" val="2654326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userDrawn="1"/>
        </p:nvPicPr>
        <p:blipFill rotWithShape="1">
          <a:blip r:embed="rId3" cstate="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r="52" b="53"/>
          <a:stretch/>
        </p:blipFill>
        <p:spPr>
          <a:xfrm>
            <a:off x="-1" y="4076325"/>
            <a:ext cx="9144001" cy="2781675"/>
          </a:xfrm>
          <a:prstGeom prst="rect">
            <a:avLst/>
          </a:prstGeom>
        </p:spPr>
      </p:pic>
      <p:sp>
        <p:nvSpPr>
          <p:cNvPr id="2" name="Title 1"/>
          <p:cNvSpPr>
            <a:spLocks noGrp="1"/>
          </p:cNvSpPr>
          <p:nvPr>
            <p:ph type="title" hasCustomPrompt="1"/>
          </p:nvPr>
        </p:nvSpPr>
        <p:spPr>
          <a:xfrm>
            <a:off x="474663" y="4406900"/>
            <a:ext cx="7772400" cy="1362075"/>
          </a:xfrm>
        </p:spPr>
        <p:txBody>
          <a:bodyPr anchor="t"/>
          <a:lstStyle>
            <a:lvl1pPr algn="l">
              <a:defRPr sz="4000" b="0" cap="none" baseline="0"/>
            </a:lvl1pPr>
          </a:lstStyle>
          <a:p>
            <a:r>
              <a:rPr lang="en-US" dirty="0" smtClean="0"/>
              <a:t>Type section title here</a:t>
            </a:r>
            <a:endParaRPr lang="en-US" dirty="0"/>
          </a:p>
        </p:txBody>
      </p:sp>
      <p:sp>
        <p:nvSpPr>
          <p:cNvPr id="3" name="Text Placeholder 2"/>
          <p:cNvSpPr>
            <a:spLocks noGrp="1"/>
          </p:cNvSpPr>
          <p:nvPr>
            <p:ph type="body" idx="1" hasCustomPrompt="1"/>
          </p:nvPr>
        </p:nvSpPr>
        <p:spPr>
          <a:xfrm>
            <a:off x="474663" y="2906713"/>
            <a:ext cx="7772400" cy="1500187"/>
          </a:xfrm>
        </p:spPr>
        <p:txBody>
          <a:bodyPr anchor="b"/>
          <a:lstStyle>
            <a:lvl1pPr marL="0" indent="0">
              <a:buNone/>
              <a:defRPr sz="2000" i="1" baseline="0">
                <a:solidFill>
                  <a:schemeClr val="accent4"/>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Section subtitle here  |  Title corresponds with agenda </a:t>
            </a:r>
          </a:p>
        </p:txBody>
      </p:sp>
      <p:sp>
        <p:nvSpPr>
          <p:cNvPr id="6" name="Slide Number Placeholder 5"/>
          <p:cNvSpPr>
            <a:spLocks noGrp="1"/>
          </p:cNvSpPr>
          <p:nvPr>
            <p:ph type="sldNum" sz="quarter" idx="12"/>
          </p:nvPr>
        </p:nvSpPr>
        <p:spPr/>
        <p:txBody>
          <a:bodyPr/>
          <a:lstStyle/>
          <a:p>
            <a:fld id="{8E328891-B2BB-4542-8ABA-3B8A94256660}" type="slidenum">
              <a:rPr lang="en-US" smtClean="0"/>
              <a:pPr/>
              <a:t>‹#›</a:t>
            </a:fld>
            <a:endParaRPr lang="en-US" dirty="0"/>
          </a:p>
        </p:txBody>
      </p:sp>
      <p:pic>
        <p:nvPicPr>
          <p:cNvPr id="10"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315199" y="6417376"/>
            <a:ext cx="1391285" cy="233692"/>
          </a:xfrm>
          <a:prstGeom prst="rect">
            <a:avLst/>
          </a:prstGeom>
        </p:spPr>
      </p:pic>
      <p:sp>
        <p:nvSpPr>
          <p:cNvPr id="11" name="TextBox 10"/>
          <p:cNvSpPr txBox="1"/>
          <p:nvPr userDrawn="1"/>
        </p:nvSpPr>
        <p:spPr>
          <a:xfrm>
            <a:off x="-29029" y="-203203"/>
            <a:ext cx="684483"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SECTION</a:t>
            </a:r>
          </a:p>
        </p:txBody>
      </p:sp>
    </p:spTree>
    <p:extLst>
      <p:ext uri="{BB962C8B-B14F-4D97-AF65-F5344CB8AC3E}">
        <p14:creationId xmlns:p14="http://schemas.microsoft.com/office/powerpoint/2010/main" val="771951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Type key insight in sentence case 1 line</a:t>
            </a:r>
            <a:endParaRPr lang="en-US" dirty="0"/>
          </a:p>
        </p:txBody>
      </p:sp>
      <p:sp>
        <p:nvSpPr>
          <p:cNvPr id="3" name="Content Placeholder 2"/>
          <p:cNvSpPr>
            <a:spLocks noGrp="1"/>
          </p:cNvSpPr>
          <p:nvPr>
            <p:ph sz="half" idx="1"/>
          </p:nvPr>
        </p:nvSpPr>
        <p:spPr>
          <a:xfrm>
            <a:off x="457200" y="2466974"/>
            <a:ext cx="4036870" cy="3705225"/>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2466974"/>
            <a:ext cx="4038600" cy="3706813"/>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6"/>
          <p:cNvSpPr>
            <a:spLocks noGrp="1"/>
          </p:cNvSpPr>
          <p:nvPr>
            <p:ph type="sldNum" sz="quarter" idx="12"/>
          </p:nvPr>
        </p:nvSpPr>
        <p:spPr/>
        <p:txBody>
          <a:bodyPr/>
          <a:lstStyle/>
          <a:p>
            <a:fld id="{8E328891-B2BB-4542-8ABA-3B8A94256660}" type="slidenum">
              <a:rPr lang="en-US" smtClean="0"/>
              <a:pPr/>
              <a:t>‹#›</a:t>
            </a:fld>
            <a:endParaRPr lang="en-US" dirty="0"/>
          </a:p>
        </p:txBody>
      </p:sp>
      <p:sp>
        <p:nvSpPr>
          <p:cNvPr id="8" name="Text Placeholder 4"/>
          <p:cNvSpPr>
            <a:spLocks noGrp="1"/>
          </p:cNvSpPr>
          <p:nvPr>
            <p:ph type="body" sz="quarter" idx="15" hasCustomPrompt="1"/>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10" name="TextBox 9"/>
          <p:cNvSpPr txBox="1"/>
          <p:nvPr userDrawn="1"/>
        </p:nvSpPr>
        <p:spPr>
          <a:xfrm>
            <a:off x="-29029" y="-203203"/>
            <a:ext cx="1147750"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TWO</a:t>
            </a:r>
            <a:r>
              <a:rPr lang="en-US" sz="1200" baseline="0" dirty="0" smtClean="0">
                <a:solidFill>
                  <a:schemeClr val="bg1"/>
                </a:solidFill>
              </a:rPr>
              <a:t> CONTENT</a:t>
            </a:r>
            <a:endParaRPr lang="en-US" sz="1200" dirty="0" smtClean="0">
              <a:solidFill>
                <a:schemeClr val="bg1"/>
              </a:solidFill>
            </a:endParaRPr>
          </a:p>
        </p:txBody>
      </p:sp>
    </p:spTree>
    <p:extLst>
      <p:ext uri="{BB962C8B-B14F-4D97-AF65-F5344CB8AC3E}">
        <p14:creationId xmlns:p14="http://schemas.microsoft.com/office/powerpoint/2010/main" val="1133599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Type key insight in sentence case 1 line</a:t>
            </a:r>
            <a:endParaRPr lang="en-US" dirty="0"/>
          </a:p>
        </p:txBody>
      </p:sp>
      <p:sp>
        <p:nvSpPr>
          <p:cNvPr id="3" name="Content Placeholder 2"/>
          <p:cNvSpPr>
            <a:spLocks noGrp="1"/>
          </p:cNvSpPr>
          <p:nvPr>
            <p:ph sz="half" idx="1"/>
          </p:nvPr>
        </p:nvSpPr>
        <p:spPr>
          <a:xfrm>
            <a:off x="457200" y="2466974"/>
            <a:ext cx="4036870" cy="3705225"/>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2466974"/>
            <a:ext cx="4038600" cy="3706813"/>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6"/>
          <p:cNvSpPr>
            <a:spLocks noGrp="1"/>
          </p:cNvSpPr>
          <p:nvPr>
            <p:ph type="sldNum" sz="quarter" idx="12"/>
          </p:nvPr>
        </p:nvSpPr>
        <p:spPr/>
        <p:txBody>
          <a:bodyPr/>
          <a:lstStyle/>
          <a:p>
            <a:fld id="{8E328891-B2BB-4542-8ABA-3B8A94256660}" type="slidenum">
              <a:rPr lang="en-US" smtClean="0"/>
              <a:pPr/>
              <a:t>‹#›</a:t>
            </a:fld>
            <a:endParaRPr lang="en-US" dirty="0"/>
          </a:p>
        </p:txBody>
      </p:sp>
      <p:sp>
        <p:nvSpPr>
          <p:cNvPr id="9"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dirty="0" smtClean="0"/>
              <a:t>Click to edit Master text styles</a:t>
            </a:r>
          </a:p>
        </p:txBody>
      </p:sp>
      <p:sp>
        <p:nvSpPr>
          <p:cNvPr id="8" name="Text Placeholder 4"/>
          <p:cNvSpPr>
            <a:spLocks noGrp="1"/>
          </p:cNvSpPr>
          <p:nvPr>
            <p:ph type="body" sz="quarter" idx="14" hasCustomPrompt="1"/>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10" name="TextBox 9"/>
          <p:cNvSpPr txBox="1"/>
          <p:nvPr userDrawn="1"/>
        </p:nvSpPr>
        <p:spPr>
          <a:xfrm>
            <a:off x="-29029" y="-203203"/>
            <a:ext cx="2368084"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TWO CONTENT WITH SUBHEAD</a:t>
            </a:r>
          </a:p>
        </p:txBody>
      </p:sp>
    </p:spTree>
    <p:extLst>
      <p:ext uri="{BB962C8B-B14F-4D97-AF65-F5344CB8AC3E}">
        <p14:creationId xmlns:p14="http://schemas.microsoft.com/office/powerpoint/2010/main" val="1753952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7.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image" Target="../media/image2.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heme" Target="../theme/theme3.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8788" y="966525"/>
            <a:ext cx="8221662" cy="636408"/>
          </a:xfrm>
          <a:prstGeom prst="rect">
            <a:avLst/>
          </a:prstGeom>
        </p:spPr>
        <p:txBody>
          <a:bodyPr vert="horz" lIns="54864" tIns="45720" rIns="91440" bIns="0" rtlCol="0" anchor="b">
            <a:normAutofit/>
          </a:bodyPr>
          <a:lstStyle/>
          <a:p>
            <a:pPr lvl="0"/>
            <a:r>
              <a:rPr lang="en-US" dirty="0" smtClean="0"/>
              <a:t>Type headline sentence case 1 line</a:t>
            </a:r>
            <a:endParaRPr lang="en-US" dirty="0"/>
          </a:p>
        </p:txBody>
      </p:sp>
      <p:sp>
        <p:nvSpPr>
          <p:cNvPr id="3" name="Text Placeholder 2"/>
          <p:cNvSpPr>
            <a:spLocks noGrp="1"/>
          </p:cNvSpPr>
          <p:nvPr>
            <p:ph type="body" idx="1"/>
          </p:nvPr>
        </p:nvSpPr>
        <p:spPr>
          <a:xfrm>
            <a:off x="457200" y="2466974"/>
            <a:ext cx="8229600" cy="3705225"/>
          </a:xfrm>
          <a:prstGeom prst="rect">
            <a:avLst/>
          </a:prstGeom>
        </p:spPr>
        <p:txBody>
          <a:bodyPr vert="horz" lIns="54864" tIns="0" rIns="9144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452438" y="6385378"/>
            <a:ext cx="5635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28891-B2BB-4542-8ABA-3B8A94256660}" type="slidenum">
              <a:rPr lang="en-US" smtClean="0"/>
              <a:pPr/>
              <a:t>‹#›</a:t>
            </a:fld>
            <a:endParaRPr lang="en-US" dirty="0"/>
          </a:p>
        </p:txBody>
      </p:sp>
      <p:pic>
        <p:nvPicPr>
          <p:cNvPr id="8" name="Picture 2"/>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315199" y="6417376"/>
            <a:ext cx="1391285" cy="233692"/>
          </a:xfrm>
          <a:prstGeom prst="rect">
            <a:avLst/>
          </a:prstGeom>
        </p:spPr>
      </p:pic>
    </p:spTree>
    <p:extLst>
      <p:ext uri="{BB962C8B-B14F-4D97-AF65-F5344CB8AC3E}">
        <p14:creationId xmlns:p14="http://schemas.microsoft.com/office/powerpoint/2010/main" val="3877717570"/>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832" r:id="rId6"/>
    <p:sldLayoutId id="2147483749" r:id="rId7"/>
    <p:sldLayoutId id="2147483750" r:id="rId8"/>
    <p:sldLayoutId id="2147483751" r:id="rId9"/>
    <p:sldLayoutId id="2147483752" r:id="rId10"/>
    <p:sldLayoutId id="2147483753" r:id="rId11"/>
    <p:sldLayoutId id="2147483754" r:id="rId12"/>
    <p:sldLayoutId id="2147483756" r:id="rId13"/>
    <p:sldLayoutId id="2147483757" r:id="rId14"/>
    <p:sldLayoutId id="2147483758" r:id="rId15"/>
    <p:sldLayoutId id="2147483759" r:id="rId16"/>
    <p:sldLayoutId id="2147483761"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lang="en-US" sz="3200" kern="1200" dirty="0">
          <a:solidFill>
            <a:schemeClr val="accent3"/>
          </a:solidFill>
          <a:latin typeface="+mj-lt"/>
          <a:ea typeface="+mj-ea"/>
          <a:cs typeface="+mj-cs"/>
        </a:defRPr>
      </a:lvl1pPr>
    </p:titleStyle>
    <p:bodyStyle>
      <a:lvl1pPr marL="285750" indent="-285750" algn="l" defTabSz="914400" rtl="0" eaLnBrk="1" latinLnBrk="0" hangingPunct="1">
        <a:lnSpc>
          <a:spcPct val="90000"/>
        </a:lnSpc>
        <a:spcBef>
          <a:spcPct val="20000"/>
        </a:spcBef>
        <a:spcAft>
          <a:spcPts val="576"/>
        </a:spcAft>
        <a:buFont typeface="Arial" pitchFamily="34" charset="0"/>
        <a:buChar char="•"/>
        <a:defRPr sz="2400" kern="1200">
          <a:solidFill>
            <a:schemeClr val="tx1"/>
          </a:solidFill>
          <a:latin typeface="+mn-lt"/>
          <a:ea typeface="+mn-ea"/>
          <a:cs typeface="+mn-cs"/>
        </a:defRPr>
      </a:lvl1pPr>
      <a:lvl2pPr marL="571500" indent="-228600" algn="l" defTabSz="914400" rtl="0" eaLnBrk="1" latinLnBrk="0" hangingPunct="1">
        <a:lnSpc>
          <a:spcPct val="90000"/>
        </a:lnSpc>
        <a:spcBef>
          <a:spcPct val="20000"/>
        </a:spcBef>
        <a:spcAft>
          <a:spcPts val="576"/>
        </a:spcAft>
        <a:buFont typeface="Symbol" pitchFamily="18" charset="2"/>
        <a:buChar char="-"/>
        <a:defRPr sz="2200" kern="1200">
          <a:solidFill>
            <a:schemeClr val="tx1"/>
          </a:solidFill>
          <a:latin typeface="+mn-lt"/>
          <a:ea typeface="+mn-ea"/>
          <a:cs typeface="+mn-cs"/>
        </a:defRPr>
      </a:lvl2pPr>
      <a:lvl3pPr marL="857250" indent="-285750" algn="l" defTabSz="914400" rtl="0" eaLnBrk="1" latinLnBrk="0" hangingPunct="1">
        <a:lnSpc>
          <a:spcPct val="90000"/>
        </a:lnSpc>
        <a:spcBef>
          <a:spcPct val="20000"/>
        </a:spcBef>
        <a:spcAft>
          <a:spcPts val="576"/>
        </a:spcAft>
        <a:buFont typeface="Wingdings" pitchFamily="2" charset="2"/>
        <a:buChar char="§"/>
        <a:defRPr sz="2200" kern="1200">
          <a:solidFill>
            <a:schemeClr val="tx1"/>
          </a:solidFill>
          <a:latin typeface="+mn-lt"/>
          <a:ea typeface="+mn-ea"/>
          <a:cs typeface="+mn-cs"/>
        </a:defRPr>
      </a:lvl3pPr>
      <a:lvl4pPr marL="857250" indent="-228600" algn="l" defTabSz="914400" rtl="0" eaLnBrk="1" latinLnBrk="0" hangingPunct="1">
        <a:lnSpc>
          <a:spcPct val="90000"/>
        </a:lnSpc>
        <a:spcBef>
          <a:spcPct val="20000"/>
        </a:spcBef>
        <a:spcAft>
          <a:spcPts val="576"/>
        </a:spcAft>
        <a:buFont typeface="Wingdings" pitchFamily="2" charset="2"/>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8788" y="966525"/>
            <a:ext cx="8221662" cy="636408"/>
          </a:xfrm>
          <a:prstGeom prst="rect">
            <a:avLst/>
          </a:prstGeom>
        </p:spPr>
        <p:txBody>
          <a:bodyPr vert="horz" lIns="54864" tIns="45720" rIns="91440" bIns="0" rtlCol="0" anchor="b">
            <a:normAutofit/>
          </a:bodyPr>
          <a:lstStyle/>
          <a:p>
            <a:pPr lvl="0"/>
            <a:r>
              <a:rPr lang="en-US" dirty="0" smtClean="0"/>
              <a:t>Type headline sentence case 1 line</a:t>
            </a:r>
            <a:endParaRPr lang="en-US" dirty="0"/>
          </a:p>
        </p:txBody>
      </p:sp>
      <p:sp>
        <p:nvSpPr>
          <p:cNvPr id="3" name="Text Placeholder 2"/>
          <p:cNvSpPr>
            <a:spLocks noGrp="1"/>
          </p:cNvSpPr>
          <p:nvPr>
            <p:ph type="body" idx="1"/>
          </p:nvPr>
        </p:nvSpPr>
        <p:spPr>
          <a:xfrm>
            <a:off x="457200" y="2466974"/>
            <a:ext cx="8229600" cy="3705225"/>
          </a:xfrm>
          <a:prstGeom prst="rect">
            <a:avLst/>
          </a:prstGeom>
        </p:spPr>
        <p:txBody>
          <a:bodyPr vert="horz" lIns="54864" tIns="0" rIns="9144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452438" y="6385378"/>
            <a:ext cx="49099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28891-B2BB-4542-8ABA-3B8A94256660}" type="slidenum">
              <a:rPr lang="en-US" smtClean="0"/>
              <a:pPr/>
              <a:t>‹#›</a:t>
            </a:fld>
            <a:endParaRPr lang="en-US" dirty="0"/>
          </a:p>
        </p:txBody>
      </p:sp>
      <p:pic>
        <p:nvPicPr>
          <p:cNvPr id="8" name="Picture 2"/>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315199" y="6417376"/>
            <a:ext cx="1391285" cy="233692"/>
          </a:xfrm>
          <a:prstGeom prst="rect">
            <a:avLst/>
          </a:prstGeom>
        </p:spPr>
      </p:pic>
    </p:spTree>
    <p:extLst>
      <p:ext uri="{BB962C8B-B14F-4D97-AF65-F5344CB8AC3E}">
        <p14:creationId xmlns:p14="http://schemas.microsoft.com/office/powerpoint/2010/main" val="38517247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35" r:id="rId6"/>
    <p:sldLayoutId id="2147483810" r:id="rId7"/>
    <p:sldLayoutId id="2147483811" r:id="rId8"/>
    <p:sldLayoutId id="2147483812" r:id="rId9"/>
    <p:sldLayoutId id="2147483813" r:id="rId10"/>
    <p:sldLayoutId id="2147483814" r:id="rId11"/>
    <p:sldLayoutId id="2147483815" r:id="rId12"/>
    <p:sldLayoutId id="2147483817" r:id="rId13"/>
    <p:sldLayoutId id="2147483818" r:id="rId14"/>
    <p:sldLayoutId id="2147483819" r:id="rId15"/>
    <p:sldLayoutId id="2147483820" r:id="rId16"/>
    <p:sldLayoutId id="2147483830"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lang="en-US" sz="3200" kern="1200" dirty="0">
          <a:solidFill>
            <a:schemeClr val="accent3"/>
          </a:solidFill>
          <a:latin typeface="+mj-lt"/>
          <a:ea typeface="+mj-ea"/>
          <a:cs typeface="+mj-cs"/>
        </a:defRPr>
      </a:lvl1pPr>
    </p:titleStyle>
    <p:bodyStyle>
      <a:lvl1pPr marL="285750" indent="-285750" algn="l" defTabSz="914400" rtl="0" eaLnBrk="1" latinLnBrk="0" hangingPunct="1">
        <a:lnSpc>
          <a:spcPct val="90000"/>
        </a:lnSpc>
        <a:spcBef>
          <a:spcPct val="20000"/>
        </a:spcBef>
        <a:spcAft>
          <a:spcPts val="576"/>
        </a:spcAft>
        <a:buFont typeface="Arial" pitchFamily="34" charset="0"/>
        <a:buChar char="•"/>
        <a:defRPr sz="2400" kern="1200">
          <a:solidFill>
            <a:schemeClr val="tx1"/>
          </a:solidFill>
          <a:latin typeface="+mn-lt"/>
          <a:ea typeface="+mn-ea"/>
          <a:cs typeface="+mn-cs"/>
        </a:defRPr>
      </a:lvl1pPr>
      <a:lvl2pPr marL="571500" indent="-228600" algn="l" defTabSz="914400" rtl="0" eaLnBrk="1" latinLnBrk="0" hangingPunct="1">
        <a:lnSpc>
          <a:spcPct val="90000"/>
        </a:lnSpc>
        <a:spcBef>
          <a:spcPct val="20000"/>
        </a:spcBef>
        <a:spcAft>
          <a:spcPts val="576"/>
        </a:spcAft>
        <a:buFont typeface="Symbol" pitchFamily="18" charset="2"/>
        <a:buChar char="-"/>
        <a:defRPr sz="2200" kern="1200">
          <a:solidFill>
            <a:schemeClr val="tx1"/>
          </a:solidFill>
          <a:latin typeface="+mn-lt"/>
          <a:ea typeface="+mn-ea"/>
          <a:cs typeface="+mn-cs"/>
        </a:defRPr>
      </a:lvl2pPr>
      <a:lvl3pPr marL="857250" indent="-285750" algn="l" defTabSz="914400" rtl="0" eaLnBrk="1" latinLnBrk="0" hangingPunct="1">
        <a:lnSpc>
          <a:spcPct val="90000"/>
        </a:lnSpc>
        <a:spcBef>
          <a:spcPct val="20000"/>
        </a:spcBef>
        <a:spcAft>
          <a:spcPts val="576"/>
        </a:spcAft>
        <a:buFont typeface="Wingdings" pitchFamily="2" charset="2"/>
        <a:buChar char="§"/>
        <a:defRPr sz="2200" kern="1200">
          <a:solidFill>
            <a:schemeClr val="tx1"/>
          </a:solidFill>
          <a:latin typeface="+mn-lt"/>
          <a:ea typeface="+mn-ea"/>
          <a:cs typeface="+mn-cs"/>
        </a:defRPr>
      </a:lvl3pPr>
      <a:lvl4pPr marL="857250" indent="-228600" algn="l" defTabSz="914400" rtl="0" eaLnBrk="1" latinLnBrk="0" hangingPunct="1">
        <a:lnSpc>
          <a:spcPct val="90000"/>
        </a:lnSpc>
        <a:spcBef>
          <a:spcPct val="20000"/>
        </a:spcBef>
        <a:spcAft>
          <a:spcPts val="576"/>
        </a:spcAft>
        <a:buFont typeface="Wingdings" pitchFamily="2" charset="2"/>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8788" y="966525"/>
            <a:ext cx="8221662" cy="636408"/>
          </a:xfrm>
          <a:prstGeom prst="rect">
            <a:avLst/>
          </a:prstGeom>
        </p:spPr>
        <p:txBody>
          <a:bodyPr vert="horz" lIns="54864" tIns="45720" rIns="91440" bIns="0" rtlCol="0" anchor="b">
            <a:normAutofit/>
          </a:bodyPr>
          <a:lstStyle/>
          <a:p>
            <a:pPr lvl="0"/>
            <a:r>
              <a:rPr lang="en-US" dirty="0" smtClean="0"/>
              <a:t>Type headline sentence case 1 line</a:t>
            </a:r>
            <a:endParaRPr lang="en-US" dirty="0"/>
          </a:p>
        </p:txBody>
      </p:sp>
      <p:sp>
        <p:nvSpPr>
          <p:cNvPr id="3" name="Text Placeholder 2"/>
          <p:cNvSpPr>
            <a:spLocks noGrp="1"/>
          </p:cNvSpPr>
          <p:nvPr>
            <p:ph type="body" idx="1"/>
          </p:nvPr>
        </p:nvSpPr>
        <p:spPr>
          <a:xfrm>
            <a:off x="457200" y="2466974"/>
            <a:ext cx="8229600" cy="3705225"/>
          </a:xfrm>
          <a:prstGeom prst="rect">
            <a:avLst/>
          </a:prstGeom>
        </p:spPr>
        <p:txBody>
          <a:bodyPr vert="horz" lIns="54864" tIns="0" rIns="9144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452438" y="6385378"/>
            <a:ext cx="54904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28891-B2BB-4542-8ABA-3B8A94256660}" type="slidenum">
              <a:rPr lang="en-US" smtClean="0"/>
              <a:pPr/>
              <a:t>‹#›</a:t>
            </a:fld>
            <a:endParaRPr lang="en-US" dirty="0"/>
          </a:p>
        </p:txBody>
      </p:sp>
      <p:pic>
        <p:nvPicPr>
          <p:cNvPr id="5" name="Picture 4"/>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315199" y="6417376"/>
            <a:ext cx="1391285" cy="233692"/>
          </a:xfrm>
          <a:prstGeom prst="rect">
            <a:avLst/>
          </a:prstGeom>
        </p:spPr>
      </p:pic>
    </p:spTree>
    <p:extLst>
      <p:ext uri="{BB962C8B-B14F-4D97-AF65-F5344CB8AC3E}">
        <p14:creationId xmlns:p14="http://schemas.microsoft.com/office/powerpoint/2010/main" val="2639085735"/>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837" r:id="rId5"/>
    <p:sldLayoutId id="2147483789" r:id="rId6"/>
    <p:sldLayoutId id="2147483790" r:id="rId7"/>
    <p:sldLayoutId id="2147483791" r:id="rId8"/>
    <p:sldLayoutId id="2147483792" r:id="rId9"/>
    <p:sldLayoutId id="2147483793" r:id="rId10"/>
    <p:sldLayoutId id="2147483794" r:id="rId11"/>
    <p:sldLayoutId id="2147483796" r:id="rId12"/>
    <p:sldLayoutId id="2147483797" r:id="rId13"/>
    <p:sldLayoutId id="2147483798" r:id="rId14"/>
    <p:sldLayoutId id="2147483799" r:id="rId15"/>
    <p:sldLayoutId id="2147483828"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lang="en-US" sz="3200" kern="1200" dirty="0">
          <a:solidFill>
            <a:schemeClr val="accent3"/>
          </a:solidFill>
          <a:latin typeface="+mj-lt"/>
          <a:ea typeface="+mj-ea"/>
          <a:cs typeface="+mj-cs"/>
        </a:defRPr>
      </a:lvl1pPr>
    </p:titleStyle>
    <p:bodyStyle>
      <a:lvl1pPr marL="285750" indent="-285750" algn="l" defTabSz="914400" rtl="0" eaLnBrk="1" latinLnBrk="0" hangingPunct="1">
        <a:lnSpc>
          <a:spcPct val="90000"/>
        </a:lnSpc>
        <a:spcBef>
          <a:spcPct val="20000"/>
        </a:spcBef>
        <a:spcAft>
          <a:spcPts val="576"/>
        </a:spcAft>
        <a:buFont typeface="Arial" pitchFamily="34" charset="0"/>
        <a:buChar char="•"/>
        <a:defRPr sz="2400" kern="1200">
          <a:solidFill>
            <a:schemeClr val="tx1"/>
          </a:solidFill>
          <a:latin typeface="+mn-lt"/>
          <a:ea typeface="+mn-ea"/>
          <a:cs typeface="+mn-cs"/>
        </a:defRPr>
      </a:lvl1pPr>
      <a:lvl2pPr marL="571500" indent="-228600" algn="l" defTabSz="914400" rtl="0" eaLnBrk="1" latinLnBrk="0" hangingPunct="1">
        <a:lnSpc>
          <a:spcPct val="90000"/>
        </a:lnSpc>
        <a:spcBef>
          <a:spcPct val="20000"/>
        </a:spcBef>
        <a:spcAft>
          <a:spcPts val="576"/>
        </a:spcAft>
        <a:buFont typeface="Symbol" pitchFamily="18" charset="2"/>
        <a:buChar char="-"/>
        <a:defRPr sz="2200" kern="1200">
          <a:solidFill>
            <a:schemeClr val="tx1"/>
          </a:solidFill>
          <a:latin typeface="+mn-lt"/>
          <a:ea typeface="+mn-ea"/>
          <a:cs typeface="+mn-cs"/>
        </a:defRPr>
      </a:lvl2pPr>
      <a:lvl3pPr marL="857250" indent="-285750" algn="l" defTabSz="914400" rtl="0" eaLnBrk="1" latinLnBrk="0" hangingPunct="1">
        <a:lnSpc>
          <a:spcPct val="90000"/>
        </a:lnSpc>
        <a:spcBef>
          <a:spcPct val="20000"/>
        </a:spcBef>
        <a:spcAft>
          <a:spcPts val="576"/>
        </a:spcAft>
        <a:buFont typeface="Wingdings" pitchFamily="2" charset="2"/>
        <a:buChar char="§"/>
        <a:defRPr sz="2200" kern="1200">
          <a:solidFill>
            <a:schemeClr val="tx1"/>
          </a:solidFill>
          <a:latin typeface="+mn-lt"/>
          <a:ea typeface="+mn-ea"/>
          <a:cs typeface="+mn-cs"/>
        </a:defRPr>
      </a:lvl3pPr>
      <a:lvl4pPr marL="857250" indent="-228600" algn="l" defTabSz="914400" rtl="0" eaLnBrk="1" latinLnBrk="0" hangingPunct="1">
        <a:lnSpc>
          <a:spcPct val="90000"/>
        </a:lnSpc>
        <a:spcBef>
          <a:spcPct val="20000"/>
        </a:spcBef>
        <a:spcAft>
          <a:spcPts val="576"/>
        </a:spcAft>
        <a:buFont typeface="Wingdings" pitchFamily="2" charset="2"/>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a:xfrm>
            <a:off x="465137" y="1632857"/>
            <a:ext cx="8243887" cy="1034144"/>
          </a:xfrm>
        </p:spPr>
        <p:txBody>
          <a:bodyPr/>
          <a:lstStyle/>
          <a:p>
            <a:r>
              <a:rPr lang="en-US" sz="3600" cap="all" dirty="0" smtClean="0"/>
              <a:t>Fairview Laboratory Services</a:t>
            </a:r>
            <a:endParaRPr lang="en-US" sz="3600" cap="all" dirty="0"/>
          </a:p>
        </p:txBody>
      </p:sp>
      <p:sp>
        <p:nvSpPr>
          <p:cNvPr id="13" name="Subtitle 12"/>
          <p:cNvSpPr>
            <a:spLocks noGrp="1"/>
          </p:cNvSpPr>
          <p:nvPr>
            <p:ph type="subTitle" idx="1"/>
          </p:nvPr>
        </p:nvSpPr>
        <p:spPr/>
        <p:txBody>
          <a:bodyPr>
            <a:normAutofit/>
          </a:bodyPr>
          <a:lstStyle/>
          <a:p>
            <a:r>
              <a:rPr lang="en-US" sz="2400" dirty="0" smtClean="0"/>
              <a:t>LEAN Principles and Tools  - An Introduction</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554" y="808870"/>
            <a:ext cx="8221662" cy="636408"/>
          </a:xfrm>
        </p:spPr>
        <p:txBody>
          <a:bodyPr/>
          <a:lstStyle/>
          <a:p>
            <a:r>
              <a:rPr lang="en-US" dirty="0" smtClean="0"/>
              <a:t>Why LEAN?</a:t>
            </a:r>
            <a:endParaRPr lang="en-US" dirty="0"/>
          </a:p>
        </p:txBody>
      </p:sp>
      <p:sp>
        <p:nvSpPr>
          <p:cNvPr id="3" name="Content Placeholder 2"/>
          <p:cNvSpPr>
            <a:spLocks noGrp="1"/>
          </p:cNvSpPr>
          <p:nvPr>
            <p:ph idx="1"/>
          </p:nvPr>
        </p:nvSpPr>
        <p:spPr>
          <a:xfrm>
            <a:off x="0" y="1577865"/>
            <a:ext cx="8686800" cy="4533899"/>
          </a:xfrm>
        </p:spPr>
        <p:txBody>
          <a:bodyPr/>
          <a:lstStyle/>
          <a:p>
            <a:pPr>
              <a:buFont typeface="Wingdings" pitchFamily="2" charset="2"/>
              <a:buChar char="Ø"/>
            </a:pPr>
            <a:r>
              <a:rPr lang="en-US" dirty="0" smtClean="0"/>
              <a:t>Market changes requiring us to do more with less</a:t>
            </a:r>
          </a:p>
          <a:p>
            <a:pPr>
              <a:buFont typeface="Wingdings" pitchFamily="2" charset="2"/>
              <a:buChar char="Ø"/>
            </a:pPr>
            <a:r>
              <a:rPr lang="en-US" dirty="0" smtClean="0"/>
              <a:t>Shrinking reimbursement for what we do</a:t>
            </a:r>
          </a:p>
          <a:p>
            <a:pPr>
              <a:buFont typeface="Wingdings" pitchFamily="2" charset="2"/>
              <a:buChar char="Ø"/>
            </a:pPr>
            <a:r>
              <a:rPr lang="en-US" dirty="0" smtClean="0"/>
              <a:t>Aging of our work forces – many retirements and a  shrinking pool of new graduates for replacements</a:t>
            </a:r>
          </a:p>
          <a:p>
            <a:pPr>
              <a:buFont typeface="Wingdings" pitchFamily="2" charset="2"/>
              <a:buChar char="Ø"/>
            </a:pPr>
            <a:r>
              <a:rPr lang="en-US" dirty="0" smtClean="0"/>
              <a:t>By 2014, 27.5%  of our staff is eligible to retire and in 2019 that number rises to 38.4%</a:t>
            </a:r>
          </a:p>
          <a:p>
            <a:pPr>
              <a:buFont typeface="Wingdings" pitchFamily="2" charset="2"/>
              <a:buChar char="Ø"/>
            </a:pPr>
            <a:r>
              <a:rPr lang="en-US" dirty="0" smtClean="0"/>
              <a:t>We need to maximize the resources we currently have.</a:t>
            </a:r>
          </a:p>
          <a:p>
            <a:pPr>
              <a:buNone/>
            </a:pPr>
            <a:endParaRPr lang="en-US" dirty="0" smtClean="0"/>
          </a:p>
          <a:p>
            <a:endParaRPr lang="en-US" dirty="0" smtClean="0"/>
          </a:p>
          <a:p>
            <a:endParaRPr lang="en-US"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160" y="745807"/>
            <a:ext cx="6966771" cy="636408"/>
          </a:xfrm>
        </p:spPr>
        <p:txBody>
          <a:bodyPr/>
          <a:lstStyle/>
          <a:p>
            <a:r>
              <a:rPr lang="en-US" dirty="0" smtClean="0"/>
              <a:t>What is the Value to our Customers?</a:t>
            </a:r>
            <a:endParaRPr lang="en-US" dirty="0"/>
          </a:p>
        </p:txBody>
      </p:sp>
      <p:sp>
        <p:nvSpPr>
          <p:cNvPr id="4" name="Slide Number Placeholder 3"/>
          <p:cNvSpPr>
            <a:spLocks noGrp="1"/>
          </p:cNvSpPr>
          <p:nvPr>
            <p:ph type="sldNum" sz="quarter" idx="12"/>
          </p:nvPr>
        </p:nvSpPr>
        <p:spPr>
          <a:xfrm>
            <a:off x="467186" y="6492875"/>
            <a:ext cx="594698" cy="365125"/>
          </a:xfrm>
        </p:spPr>
        <p:txBody>
          <a:bodyPr/>
          <a:lstStyle/>
          <a:p>
            <a:fld id="{8E328891-B2BB-4542-8ABA-3B8A94256660}" type="slidenum">
              <a:rPr lang="en-US" smtClean="0"/>
              <a:pPr/>
              <a:t>3</a:t>
            </a:fld>
            <a:endParaRPr lang="en-US" dirty="0"/>
          </a:p>
        </p:txBody>
      </p:sp>
      <p:sp>
        <p:nvSpPr>
          <p:cNvPr id="5" name="Content Placeholder 2"/>
          <p:cNvSpPr txBox="1">
            <a:spLocks/>
          </p:cNvSpPr>
          <p:nvPr/>
        </p:nvSpPr>
        <p:spPr>
          <a:xfrm>
            <a:off x="4576916" y="1877962"/>
            <a:ext cx="3711678" cy="4513006"/>
          </a:xfrm>
          <a:prstGeom prst="rect">
            <a:avLst/>
          </a:prstGeom>
        </p:spPr>
        <p:txBody>
          <a:bodyPr vert="horz" lIns="54864" tIns="0" rIns="91440" bIns="0" rtlCol="0">
            <a:normAutofit/>
          </a:bodyPr>
          <a:lstStyle/>
          <a:p>
            <a:pPr marL="514350" marR="0" lvl="0" indent="-514350" algn="l" defTabSz="914400" rtl="0" eaLnBrk="1" fontAlgn="auto" latinLnBrk="0" hangingPunct="1">
              <a:lnSpc>
                <a:spcPct val="150000"/>
              </a:lnSpc>
              <a:spcBef>
                <a:spcPct val="20000"/>
              </a:spcBef>
              <a:spcAft>
                <a:spcPts val="576"/>
              </a:spcAft>
              <a:buClr>
                <a:schemeClr val="accent3"/>
              </a:buClr>
              <a:buSzPct val="150000"/>
              <a:buFont typeface="Arial" pitchFamily="34" charset="0"/>
              <a:buChar char="•"/>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6" name="Picture 2"/>
          <p:cNvPicPr>
            <a:picLocks noGrp="1" noChangeAspect="1" noChangeArrowheads="1"/>
          </p:cNvPicPr>
          <p:nvPr>
            <p:ph idx="1"/>
          </p:nvPr>
        </p:nvPicPr>
        <p:blipFill>
          <a:blip r:embed="rId3" cstate="print"/>
          <a:srcRect/>
          <a:stretch>
            <a:fillRect/>
          </a:stretch>
        </p:blipFill>
        <p:spPr bwMode="auto">
          <a:xfrm>
            <a:off x="0" y="1407730"/>
            <a:ext cx="9144000" cy="5261084"/>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536" y="951776"/>
            <a:ext cx="8221662" cy="636408"/>
          </a:xfrm>
        </p:spPr>
        <p:txBody>
          <a:bodyPr>
            <a:normAutofit/>
          </a:bodyPr>
          <a:lstStyle/>
          <a:p>
            <a:r>
              <a:rPr lang="en-US" dirty="0" smtClean="0"/>
              <a:t>LEAN Terminology and Definitions</a:t>
            </a:r>
            <a:endParaRPr lang="en-US" dirty="0"/>
          </a:p>
        </p:txBody>
      </p:sp>
      <p:sp>
        <p:nvSpPr>
          <p:cNvPr id="3" name="Content Placeholder 2"/>
          <p:cNvSpPr>
            <a:spLocks noGrp="1"/>
          </p:cNvSpPr>
          <p:nvPr>
            <p:ph idx="1"/>
          </p:nvPr>
        </p:nvSpPr>
        <p:spPr>
          <a:xfrm>
            <a:off x="0" y="1603507"/>
            <a:ext cx="8576441" cy="2810838"/>
          </a:xfrm>
        </p:spPr>
        <p:txBody>
          <a:bodyPr>
            <a:normAutofit fontScale="92500" lnSpcReduction="10000"/>
          </a:bodyPr>
          <a:lstStyle/>
          <a:p>
            <a:pPr>
              <a:buFont typeface="Wingdings" pitchFamily="2" charset="2"/>
              <a:buChar char="Ø"/>
            </a:pPr>
            <a:r>
              <a:rPr lang="en-US" dirty="0" smtClean="0"/>
              <a:t>Kaizen (Continuous Improvement)</a:t>
            </a:r>
          </a:p>
          <a:p>
            <a:pPr lvl="1">
              <a:buClr>
                <a:srgbClr val="077079"/>
              </a:buClr>
              <a:buFont typeface="Wingdings" pitchFamily="2" charset="2"/>
              <a:buChar char="ü"/>
            </a:pPr>
            <a:r>
              <a:rPr lang="en-US" dirty="0" smtClean="0"/>
              <a:t>The Japanese term for improvement; continuous improvement involving everyone - managers and workers. In manufacturing , kaizen relates to finding and eliminating waste in machinery, labor or production methods. “Kai “ means to change or correct and “Zen “ means good.</a:t>
            </a:r>
          </a:p>
          <a:p>
            <a:pPr lvl="1">
              <a:buClr>
                <a:srgbClr val="077079"/>
              </a:buClr>
              <a:buFont typeface="Wingdings" pitchFamily="2" charset="2"/>
              <a:buChar char="ü"/>
            </a:pPr>
            <a:r>
              <a:rPr lang="en-US" dirty="0" smtClean="0"/>
              <a:t>Combines the collective talents of a company to create an environment  to identify and continually eliminate waste from any process.</a:t>
            </a:r>
          </a:p>
          <a:p>
            <a:pPr>
              <a:buFont typeface="Arial" pitchFamily="34" charset="0"/>
              <a:buChar char="•"/>
            </a:pPr>
            <a:endParaRPr lang="en-US" sz="1800" dirty="0" smtClean="0"/>
          </a:p>
          <a:p>
            <a:pPr>
              <a:buNone/>
            </a:pPr>
            <a:endParaRPr lang="en-US" sz="1800" dirty="0" smtClean="0"/>
          </a:p>
          <a:p>
            <a:pPr>
              <a:buNone/>
            </a:pPr>
            <a:endParaRPr lang="en-US" sz="1800" dirty="0" smtClean="0"/>
          </a:p>
          <a:p>
            <a:pPr>
              <a:buNone/>
            </a:pPr>
            <a:endParaRPr lang="en-US" sz="1700" dirty="0" smtClean="0"/>
          </a:p>
          <a:p>
            <a:pPr lvl="2">
              <a:buNone/>
            </a:pPr>
            <a:endParaRPr lang="en-US" dirty="0" smtClean="0"/>
          </a:p>
          <a:p>
            <a:pPr marL="685800" lvl="1" indent="-342900">
              <a:buFont typeface="+mj-lt"/>
              <a:buAutoNum type="arabicPeriod"/>
            </a:pPr>
            <a:endParaRPr lang="en-US" sz="1600" dirty="0" smtClean="0"/>
          </a:p>
          <a:p>
            <a:pPr marL="800100" lvl="1" indent="-457200">
              <a:buFont typeface="+mj-lt"/>
              <a:buAutoNum type="arabicPeriod"/>
            </a:pPr>
            <a:endParaRPr lang="en-US" dirty="0" smtClean="0"/>
          </a:p>
          <a:p>
            <a:pPr>
              <a:buNone/>
            </a:pPr>
            <a:endParaRPr lang="en-US" dirty="0" smtClean="0"/>
          </a:p>
          <a:p>
            <a:pPr lvl="1">
              <a:buFont typeface="Arial" pitchFamily="34" charset="0"/>
              <a:buChar char="•"/>
            </a:pPr>
            <a:endParaRPr lang="en-US" dirty="0"/>
          </a:p>
        </p:txBody>
      </p:sp>
      <p:sp>
        <p:nvSpPr>
          <p:cNvPr id="4" name="Slide Number Placeholder 3"/>
          <p:cNvSpPr>
            <a:spLocks noGrp="1"/>
          </p:cNvSpPr>
          <p:nvPr>
            <p:ph type="sldNum" sz="quarter" idx="12"/>
          </p:nvPr>
        </p:nvSpPr>
        <p:spPr/>
        <p:txBody>
          <a:bodyPr/>
          <a:lstStyle/>
          <a:p>
            <a:fld id="{8E328891-B2BB-4542-8ABA-3B8A94256660}" type="slidenum">
              <a:rPr lang="en-US" smtClean="0"/>
              <a:pPr/>
              <a:t>4</a:t>
            </a:fld>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5010643" y="4358345"/>
            <a:ext cx="1952625" cy="1495425"/>
          </a:xfrm>
          <a:prstGeom prst="rect">
            <a:avLst/>
          </a:prstGeom>
          <a:noFill/>
          <a:ln w="9525">
            <a:noFill/>
            <a:miter lim="800000"/>
            <a:headEnd/>
            <a:tailEnd/>
          </a:ln>
          <a:effectLst/>
        </p:spPr>
      </p:pic>
      <p:pic>
        <p:nvPicPr>
          <p:cNvPr id="9" name="Picture 2"/>
          <p:cNvPicPr>
            <a:picLocks noChangeAspect="1" noChangeArrowheads="1"/>
          </p:cNvPicPr>
          <p:nvPr/>
        </p:nvPicPr>
        <p:blipFill>
          <a:blip r:embed="rId3" cstate="print"/>
          <a:srcRect/>
          <a:stretch>
            <a:fillRect/>
          </a:stretch>
        </p:blipFill>
        <p:spPr bwMode="auto">
          <a:xfrm>
            <a:off x="1923393" y="4348636"/>
            <a:ext cx="690564" cy="1831447"/>
          </a:xfrm>
          <a:prstGeom prst="rect">
            <a:avLst/>
          </a:prstGeom>
          <a:noFill/>
          <a:ln w="9525">
            <a:noFill/>
            <a:miter lim="800000"/>
            <a:headEnd/>
            <a:tailEnd/>
          </a:ln>
          <a:effectLst/>
        </p:spPr>
      </p:pic>
      <p:sp>
        <p:nvSpPr>
          <p:cNvPr id="7" name="TextBox 6"/>
          <p:cNvSpPr txBox="1"/>
          <p:nvPr/>
        </p:nvSpPr>
        <p:spPr>
          <a:xfrm>
            <a:off x="2790497" y="4603531"/>
            <a:ext cx="851337" cy="338554"/>
          </a:xfrm>
          <a:prstGeom prst="rect">
            <a:avLst/>
          </a:prstGeom>
          <a:noFill/>
        </p:spPr>
        <p:txBody>
          <a:bodyPr wrap="square" rtlCol="0">
            <a:spAutoFit/>
          </a:bodyPr>
          <a:lstStyle/>
          <a:p>
            <a:pPr>
              <a:lnSpc>
                <a:spcPct val="80000"/>
              </a:lnSpc>
            </a:pPr>
            <a:r>
              <a:rPr lang="en-US" sz="2000" dirty="0" smtClean="0"/>
              <a:t>--Kai</a:t>
            </a:r>
          </a:p>
        </p:txBody>
      </p:sp>
      <p:sp>
        <p:nvSpPr>
          <p:cNvPr id="8" name="TextBox 7"/>
          <p:cNvSpPr txBox="1"/>
          <p:nvPr/>
        </p:nvSpPr>
        <p:spPr>
          <a:xfrm>
            <a:off x="2816773" y="5402317"/>
            <a:ext cx="851337" cy="338554"/>
          </a:xfrm>
          <a:prstGeom prst="rect">
            <a:avLst/>
          </a:prstGeom>
          <a:noFill/>
        </p:spPr>
        <p:txBody>
          <a:bodyPr wrap="square" rtlCol="0">
            <a:spAutoFit/>
          </a:bodyPr>
          <a:lstStyle/>
          <a:p>
            <a:pPr>
              <a:lnSpc>
                <a:spcPct val="80000"/>
              </a:lnSpc>
            </a:pPr>
            <a:r>
              <a:rPr lang="en-US" sz="2000" dirty="0" smtClean="0"/>
              <a:t>--Zen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536" y="951776"/>
            <a:ext cx="8221662" cy="636408"/>
          </a:xfrm>
        </p:spPr>
        <p:txBody>
          <a:bodyPr>
            <a:normAutofit/>
          </a:bodyPr>
          <a:lstStyle/>
          <a:p>
            <a:r>
              <a:rPr lang="en-US" dirty="0" smtClean="0"/>
              <a:t>LEAN Terminology and Definitions</a:t>
            </a:r>
            <a:endParaRPr lang="en-US" dirty="0"/>
          </a:p>
        </p:txBody>
      </p:sp>
      <p:sp>
        <p:nvSpPr>
          <p:cNvPr id="3" name="Content Placeholder 2"/>
          <p:cNvSpPr>
            <a:spLocks noGrp="1"/>
          </p:cNvSpPr>
          <p:nvPr>
            <p:ph idx="1"/>
          </p:nvPr>
        </p:nvSpPr>
        <p:spPr>
          <a:xfrm>
            <a:off x="0" y="1666569"/>
            <a:ext cx="9144000" cy="2842370"/>
          </a:xfrm>
        </p:spPr>
        <p:txBody>
          <a:bodyPr>
            <a:normAutofit fontScale="92500"/>
          </a:bodyPr>
          <a:lstStyle/>
          <a:p>
            <a:pPr>
              <a:buFont typeface="Wingdings" pitchFamily="2" charset="2"/>
              <a:buChar char="Ø"/>
            </a:pPr>
            <a:r>
              <a:rPr lang="en-US" dirty="0" smtClean="0"/>
              <a:t>Kanban (Pull System) Referred to as “yellow card” at some sites</a:t>
            </a:r>
          </a:p>
          <a:p>
            <a:pPr lvl="1">
              <a:buClr>
                <a:srgbClr val="077079"/>
              </a:buClr>
              <a:buFont typeface="Wingdings" pitchFamily="2" charset="2"/>
              <a:buChar char="ü"/>
            </a:pPr>
            <a:r>
              <a:rPr lang="en-US" sz="2000" dirty="0" smtClean="0"/>
              <a:t>Kanban is a simple supply-movement system that depends on cards and boxes/containers to maintain supply inventory. The essence of the Kanban concept is that all supplies should only be ordered as needed so that there is no storage in the work area.</a:t>
            </a:r>
          </a:p>
          <a:p>
            <a:pPr lvl="1">
              <a:buClr>
                <a:srgbClr val="077079"/>
              </a:buClr>
              <a:buFont typeface="Wingdings" pitchFamily="2" charset="2"/>
              <a:buChar char="ü"/>
            </a:pPr>
            <a:r>
              <a:rPr lang="en-US" sz="2000" dirty="0" smtClean="0"/>
              <a:t>Eliminates waste from inventory and overproduction. Can eliminate the need for physical inventories and instead will rely on signal cards to indicate when more goods need to be ordered.</a:t>
            </a:r>
          </a:p>
          <a:p>
            <a:pPr>
              <a:buFont typeface="Arial" pitchFamily="34" charset="0"/>
              <a:buChar char="•"/>
            </a:pPr>
            <a:endParaRPr lang="en-US" sz="1800" dirty="0" smtClean="0"/>
          </a:p>
          <a:p>
            <a:pPr lvl="1">
              <a:buNone/>
            </a:pPr>
            <a:endParaRPr lang="en-US" sz="1600" dirty="0" smtClean="0"/>
          </a:p>
          <a:p>
            <a:pPr>
              <a:buNone/>
            </a:pPr>
            <a:endParaRPr lang="en-US" sz="1700" dirty="0" smtClean="0"/>
          </a:p>
          <a:p>
            <a:pPr lvl="2">
              <a:buNone/>
            </a:pPr>
            <a:endParaRPr lang="en-US" dirty="0" smtClean="0"/>
          </a:p>
          <a:p>
            <a:pPr marL="685800" lvl="1" indent="-342900">
              <a:buFont typeface="+mj-lt"/>
              <a:buAutoNum type="arabicPeriod"/>
            </a:pPr>
            <a:endParaRPr lang="en-US" sz="1600" dirty="0" smtClean="0"/>
          </a:p>
          <a:p>
            <a:pPr marL="800100" lvl="1" indent="-457200">
              <a:buFont typeface="+mj-lt"/>
              <a:buAutoNum type="arabicPeriod"/>
            </a:pPr>
            <a:endParaRPr lang="en-US" dirty="0" smtClean="0"/>
          </a:p>
          <a:p>
            <a:pPr>
              <a:buNone/>
            </a:pPr>
            <a:endParaRPr lang="en-US" dirty="0" smtClean="0"/>
          </a:p>
          <a:p>
            <a:pPr lvl="1">
              <a:buFont typeface="Arial" pitchFamily="34" charset="0"/>
              <a:buChar char="•"/>
            </a:pPr>
            <a:endParaRPr lang="en-US" dirty="0"/>
          </a:p>
        </p:txBody>
      </p:sp>
      <p:sp>
        <p:nvSpPr>
          <p:cNvPr id="4" name="Slide Number Placeholder 3"/>
          <p:cNvSpPr>
            <a:spLocks noGrp="1"/>
          </p:cNvSpPr>
          <p:nvPr>
            <p:ph type="sldNum" sz="quarter" idx="12"/>
          </p:nvPr>
        </p:nvSpPr>
        <p:spPr/>
        <p:txBody>
          <a:bodyPr/>
          <a:lstStyle/>
          <a:p>
            <a:fld id="{8E328891-B2BB-4542-8ABA-3B8A94256660}" type="slidenum">
              <a:rPr lang="en-US" smtClean="0"/>
              <a:pPr/>
              <a:t>5</a:t>
            </a:fld>
            <a:endParaRPr lang="en-US" dirty="0"/>
          </a:p>
        </p:txBody>
      </p:sp>
      <p:pic>
        <p:nvPicPr>
          <p:cNvPr id="1029" name="Picture 5"/>
          <p:cNvPicPr>
            <a:picLocks noChangeAspect="1" noChangeArrowheads="1"/>
          </p:cNvPicPr>
          <p:nvPr/>
        </p:nvPicPr>
        <p:blipFill>
          <a:blip r:embed="rId2" cstate="print"/>
          <a:srcRect/>
          <a:stretch>
            <a:fillRect/>
          </a:stretch>
        </p:blipFill>
        <p:spPr bwMode="auto">
          <a:xfrm>
            <a:off x="3430970" y="4445876"/>
            <a:ext cx="1629761" cy="2173014"/>
          </a:xfrm>
          <a:prstGeom prst="rect">
            <a:avLst/>
          </a:prstGeom>
          <a:noFill/>
          <a:ln w="9525">
            <a:noFill/>
            <a:miter lim="800000"/>
            <a:headEnd/>
            <a:tailEnd/>
          </a:ln>
          <a:effectLst/>
        </p:spPr>
      </p:pic>
      <p:pic>
        <p:nvPicPr>
          <p:cNvPr id="1030" name="Picture 6"/>
          <p:cNvPicPr>
            <a:picLocks noChangeAspect="1" noChangeArrowheads="1"/>
          </p:cNvPicPr>
          <p:nvPr/>
        </p:nvPicPr>
        <p:blipFill>
          <a:blip r:embed="rId3" cstate="print"/>
          <a:srcRect/>
          <a:stretch>
            <a:fillRect/>
          </a:stretch>
        </p:blipFill>
        <p:spPr bwMode="auto">
          <a:xfrm>
            <a:off x="5454869" y="4448505"/>
            <a:ext cx="1629759" cy="2173011"/>
          </a:xfrm>
          <a:prstGeom prst="rect">
            <a:avLst/>
          </a:prstGeom>
          <a:noFill/>
          <a:ln w="9525">
            <a:noFill/>
            <a:miter lim="800000"/>
            <a:headEnd/>
            <a:tailEnd/>
          </a:ln>
          <a:effectLst/>
        </p:spPr>
      </p:pic>
      <p:pic>
        <p:nvPicPr>
          <p:cNvPr id="1031" name="Picture 7"/>
          <p:cNvPicPr>
            <a:picLocks noChangeAspect="1" noChangeArrowheads="1"/>
          </p:cNvPicPr>
          <p:nvPr/>
        </p:nvPicPr>
        <p:blipFill>
          <a:blip r:embed="rId4" cstate="print"/>
          <a:srcRect/>
          <a:stretch>
            <a:fillRect/>
          </a:stretch>
        </p:blipFill>
        <p:spPr bwMode="auto">
          <a:xfrm>
            <a:off x="1554873" y="4461640"/>
            <a:ext cx="1643556" cy="2191407"/>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536" y="951776"/>
            <a:ext cx="8221662" cy="636408"/>
          </a:xfrm>
        </p:spPr>
        <p:txBody>
          <a:bodyPr>
            <a:normAutofit/>
          </a:bodyPr>
          <a:lstStyle/>
          <a:p>
            <a:r>
              <a:rPr lang="en-US" dirty="0" smtClean="0">
                <a:solidFill>
                  <a:srgbClr val="077079"/>
                </a:solidFill>
              </a:rPr>
              <a:t>LEAN</a:t>
            </a:r>
            <a:r>
              <a:rPr lang="en-US" dirty="0" smtClean="0"/>
              <a:t> Terminology and Definitions</a:t>
            </a:r>
            <a:endParaRPr lang="en-US" dirty="0"/>
          </a:p>
        </p:txBody>
      </p:sp>
      <p:sp>
        <p:nvSpPr>
          <p:cNvPr id="3" name="Content Placeholder 2"/>
          <p:cNvSpPr>
            <a:spLocks noGrp="1"/>
          </p:cNvSpPr>
          <p:nvPr>
            <p:ph idx="1"/>
          </p:nvPr>
        </p:nvSpPr>
        <p:spPr>
          <a:xfrm>
            <a:off x="0" y="1637071"/>
            <a:ext cx="9143999" cy="2004763"/>
          </a:xfrm>
        </p:spPr>
        <p:txBody>
          <a:bodyPr>
            <a:normAutofit/>
          </a:bodyPr>
          <a:lstStyle/>
          <a:p>
            <a:pPr>
              <a:buFont typeface="Wingdings" pitchFamily="2" charset="2"/>
              <a:buChar char="Ø"/>
            </a:pPr>
            <a:r>
              <a:rPr lang="en-US" dirty="0" smtClean="0"/>
              <a:t>Standardized Work</a:t>
            </a:r>
          </a:p>
          <a:p>
            <a:pPr lvl="1">
              <a:buClr>
                <a:srgbClr val="077079"/>
              </a:buClr>
              <a:buFont typeface="Wingdings" pitchFamily="2" charset="2"/>
              <a:buChar char="ü"/>
            </a:pPr>
            <a:r>
              <a:rPr lang="en-US" sz="2000" dirty="0" smtClean="0"/>
              <a:t>Applying current best practices which forms a baseline for future improvement activities. The new standard becomes the baseline for further improvements and so on. </a:t>
            </a:r>
          </a:p>
          <a:p>
            <a:pPr lvl="1">
              <a:buFont typeface="Arial" pitchFamily="34" charset="0"/>
              <a:buChar char="•"/>
            </a:pPr>
            <a:endParaRPr lang="en-US" dirty="0"/>
          </a:p>
        </p:txBody>
      </p:sp>
      <p:sp>
        <p:nvSpPr>
          <p:cNvPr id="4" name="Slide Number Placeholder 3"/>
          <p:cNvSpPr>
            <a:spLocks noGrp="1"/>
          </p:cNvSpPr>
          <p:nvPr>
            <p:ph type="sldNum" sz="quarter" idx="12"/>
          </p:nvPr>
        </p:nvSpPr>
        <p:spPr/>
        <p:txBody>
          <a:bodyPr/>
          <a:lstStyle/>
          <a:p>
            <a:fld id="{8E328891-B2BB-4542-8ABA-3B8A94256660}" type="slidenum">
              <a:rPr lang="en-US" smtClean="0"/>
              <a:pPr/>
              <a:t>6</a:t>
            </a:fld>
            <a:endParaRPr lang="en-US" dirty="0"/>
          </a:p>
        </p:txBody>
      </p:sp>
      <p:pic>
        <p:nvPicPr>
          <p:cNvPr id="9217" name="Picture 1"/>
          <p:cNvPicPr>
            <a:picLocks noChangeAspect="1" noChangeArrowheads="1"/>
          </p:cNvPicPr>
          <p:nvPr/>
        </p:nvPicPr>
        <p:blipFill>
          <a:blip r:embed="rId2" cstate="print"/>
          <a:srcRect/>
          <a:stretch>
            <a:fillRect/>
          </a:stretch>
        </p:blipFill>
        <p:spPr bwMode="auto">
          <a:xfrm>
            <a:off x="578124" y="3410840"/>
            <a:ext cx="7383462" cy="1998211"/>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536" y="951776"/>
            <a:ext cx="8221662" cy="636408"/>
          </a:xfrm>
        </p:spPr>
        <p:txBody>
          <a:bodyPr>
            <a:normAutofit/>
          </a:bodyPr>
          <a:lstStyle/>
          <a:p>
            <a:r>
              <a:rPr lang="en-US" dirty="0" smtClean="0"/>
              <a:t>Your Role in LEAN</a:t>
            </a:r>
            <a:endParaRPr lang="en-US" dirty="0"/>
          </a:p>
        </p:txBody>
      </p:sp>
      <p:sp>
        <p:nvSpPr>
          <p:cNvPr id="3" name="Content Placeholder 2"/>
          <p:cNvSpPr>
            <a:spLocks noGrp="1"/>
          </p:cNvSpPr>
          <p:nvPr>
            <p:ph idx="1"/>
          </p:nvPr>
        </p:nvSpPr>
        <p:spPr>
          <a:xfrm>
            <a:off x="268015" y="1563329"/>
            <a:ext cx="4493172" cy="4774409"/>
          </a:xfrm>
        </p:spPr>
        <p:txBody>
          <a:bodyPr>
            <a:normAutofit/>
          </a:bodyPr>
          <a:lstStyle/>
          <a:p>
            <a:pPr lvl="1">
              <a:buFont typeface="Arial" pitchFamily="34" charset="0"/>
              <a:buChar char="•"/>
            </a:pPr>
            <a:endParaRPr lang="en-US" sz="1600" dirty="0" smtClean="0"/>
          </a:p>
          <a:p>
            <a:pPr lvl="1">
              <a:buClr>
                <a:srgbClr val="077079"/>
              </a:buClr>
              <a:buFont typeface="Wingdings" pitchFamily="2" charset="2"/>
              <a:buChar char="ü"/>
            </a:pPr>
            <a:r>
              <a:rPr lang="en-US" sz="2000" dirty="0" smtClean="0"/>
              <a:t>Participate</a:t>
            </a:r>
          </a:p>
          <a:p>
            <a:pPr lvl="1">
              <a:buClr>
                <a:srgbClr val="077079"/>
              </a:buClr>
              <a:buFont typeface="Wingdings" pitchFamily="2" charset="2"/>
              <a:buChar char="ü"/>
            </a:pPr>
            <a:r>
              <a:rPr lang="en-US" sz="2000" dirty="0" smtClean="0"/>
              <a:t>Keep an open mind</a:t>
            </a:r>
          </a:p>
          <a:p>
            <a:pPr lvl="1">
              <a:buClr>
                <a:srgbClr val="077079"/>
              </a:buClr>
              <a:buFont typeface="Wingdings" pitchFamily="2" charset="2"/>
              <a:buChar char="ü"/>
            </a:pPr>
            <a:r>
              <a:rPr lang="en-US" sz="2000" dirty="0" smtClean="0"/>
              <a:t>Be flexible </a:t>
            </a:r>
          </a:p>
          <a:p>
            <a:pPr lvl="1">
              <a:buClr>
                <a:srgbClr val="077079"/>
              </a:buClr>
              <a:buFont typeface="Wingdings" pitchFamily="2" charset="2"/>
              <a:buChar char="ü"/>
            </a:pPr>
            <a:r>
              <a:rPr lang="en-US" sz="2000" dirty="0" smtClean="0"/>
              <a:t>Cooperate</a:t>
            </a:r>
          </a:p>
          <a:p>
            <a:pPr lvl="1">
              <a:buClr>
                <a:srgbClr val="077079"/>
              </a:buClr>
              <a:buFont typeface="Wingdings" pitchFamily="2" charset="2"/>
              <a:buChar char="ü"/>
            </a:pPr>
            <a:r>
              <a:rPr lang="en-US" sz="2000" dirty="0" smtClean="0"/>
              <a:t>Communicate</a:t>
            </a:r>
          </a:p>
          <a:p>
            <a:pPr lvl="1">
              <a:buClr>
                <a:srgbClr val="077079"/>
              </a:buClr>
              <a:buFont typeface="Wingdings" pitchFamily="2" charset="2"/>
              <a:buChar char="ü"/>
            </a:pPr>
            <a:r>
              <a:rPr lang="en-US" sz="2000" dirty="0" smtClean="0"/>
              <a:t>Sustain the gain</a:t>
            </a:r>
          </a:p>
          <a:p>
            <a:pPr lvl="1">
              <a:buClr>
                <a:srgbClr val="077079"/>
              </a:buClr>
              <a:buFont typeface="Wingdings" pitchFamily="2" charset="2"/>
              <a:buChar char="ü"/>
            </a:pPr>
            <a:r>
              <a:rPr lang="en-US" sz="2000" dirty="0" smtClean="0"/>
              <a:t>Think big picture</a:t>
            </a:r>
          </a:p>
          <a:p>
            <a:pPr lvl="1">
              <a:buClr>
                <a:srgbClr val="077079"/>
              </a:buClr>
              <a:buFont typeface="Wingdings" pitchFamily="2" charset="2"/>
              <a:buChar char="ü"/>
            </a:pPr>
            <a:r>
              <a:rPr lang="en-US" sz="2000" dirty="0" smtClean="0"/>
              <a:t>Be patient  with each other</a:t>
            </a:r>
          </a:p>
          <a:p>
            <a:pPr lvl="1">
              <a:buClr>
                <a:srgbClr val="077079"/>
              </a:buClr>
              <a:buFont typeface="Wingdings" pitchFamily="2" charset="2"/>
              <a:buChar char="ü"/>
            </a:pPr>
            <a:r>
              <a:rPr lang="en-US" sz="2000" dirty="0" smtClean="0"/>
              <a:t>Have Fun</a:t>
            </a:r>
          </a:p>
          <a:p>
            <a:pPr lvl="1">
              <a:buClr>
                <a:srgbClr val="077079"/>
              </a:buClr>
              <a:buFont typeface="Wingdings" pitchFamily="2" charset="2"/>
              <a:buChar char="ü"/>
            </a:pPr>
            <a:r>
              <a:rPr lang="en-US" sz="2000" dirty="0" smtClean="0"/>
              <a:t>Think  - Idea - Do - Do Again - Keep on doing ---------Success</a:t>
            </a:r>
          </a:p>
          <a:p>
            <a:pPr lvl="1">
              <a:buFont typeface="Arial" pitchFamily="34" charset="0"/>
              <a:buChar char="•"/>
            </a:pPr>
            <a:endParaRPr lang="en-US" sz="1600" dirty="0" smtClean="0"/>
          </a:p>
          <a:p>
            <a:pPr lvl="1">
              <a:buFont typeface="Arial" pitchFamily="34" charset="0"/>
              <a:buChar char="•"/>
            </a:pPr>
            <a:endParaRPr lang="en-US" sz="1600" dirty="0" smtClean="0"/>
          </a:p>
          <a:p>
            <a:pPr lvl="1">
              <a:buFont typeface="Arial" pitchFamily="34" charset="0"/>
              <a:buChar char="•"/>
            </a:pPr>
            <a:endParaRPr lang="en-US" sz="1600" dirty="0" smtClean="0"/>
          </a:p>
          <a:p>
            <a:pPr lvl="1">
              <a:buFont typeface="Arial" pitchFamily="34" charset="0"/>
              <a:buChar char="•"/>
            </a:pPr>
            <a:endParaRPr lang="en-US" sz="1600" dirty="0" smtClean="0"/>
          </a:p>
          <a:p>
            <a:pPr>
              <a:buNone/>
            </a:pPr>
            <a:endParaRPr lang="en-US" sz="1700" dirty="0" smtClean="0"/>
          </a:p>
          <a:p>
            <a:pPr lvl="2"/>
            <a:endParaRPr lang="en-US" dirty="0" smtClean="0"/>
          </a:p>
          <a:p>
            <a:pPr marL="685800" lvl="1" indent="-342900">
              <a:buFont typeface="+mj-lt"/>
              <a:buAutoNum type="arabicPeriod"/>
            </a:pPr>
            <a:endParaRPr lang="en-US" sz="1600" dirty="0" smtClean="0"/>
          </a:p>
          <a:p>
            <a:pPr>
              <a:buNone/>
            </a:pPr>
            <a:endParaRPr lang="en-US" dirty="0" smtClean="0"/>
          </a:p>
          <a:p>
            <a:pPr lvl="1">
              <a:buFont typeface="Arial" pitchFamily="34" charset="0"/>
              <a:buChar char="•"/>
            </a:pPr>
            <a:endParaRPr lang="en-US" dirty="0"/>
          </a:p>
        </p:txBody>
      </p:sp>
      <p:sp>
        <p:nvSpPr>
          <p:cNvPr id="4" name="Slide Number Placeholder 3"/>
          <p:cNvSpPr>
            <a:spLocks noGrp="1"/>
          </p:cNvSpPr>
          <p:nvPr>
            <p:ph type="sldNum" sz="quarter" idx="12"/>
          </p:nvPr>
        </p:nvSpPr>
        <p:spPr/>
        <p:txBody>
          <a:bodyPr/>
          <a:lstStyle/>
          <a:p>
            <a:fld id="{8E328891-B2BB-4542-8ABA-3B8A94256660}" type="slidenum">
              <a:rPr lang="en-US" smtClean="0"/>
              <a:pPr/>
              <a:t>7</a:t>
            </a:fld>
            <a:endParaRPr lang="en-US" dirty="0"/>
          </a:p>
        </p:txBody>
      </p:sp>
      <p:sp>
        <p:nvSpPr>
          <p:cNvPr id="5" name="Rectangle 4"/>
          <p:cNvSpPr/>
          <p:nvPr/>
        </p:nvSpPr>
        <p:spPr>
          <a:xfrm>
            <a:off x="280222" y="1767004"/>
            <a:ext cx="7890385" cy="978729"/>
          </a:xfrm>
          <a:prstGeom prst="rect">
            <a:avLst/>
          </a:prstGeom>
        </p:spPr>
        <p:txBody>
          <a:bodyPr wrap="square">
            <a:spAutoFit/>
          </a:bodyPr>
          <a:lstStyle/>
          <a:p>
            <a:pPr>
              <a:lnSpc>
                <a:spcPct val="80000"/>
              </a:lnSpc>
            </a:pPr>
            <a:endParaRPr lang="en-US" dirty="0" smtClean="0"/>
          </a:p>
          <a:p>
            <a:pPr>
              <a:lnSpc>
                <a:spcPct val="80000"/>
              </a:lnSpc>
            </a:pPr>
            <a:endParaRPr lang="en-US" dirty="0" smtClean="0"/>
          </a:p>
          <a:p>
            <a:pPr>
              <a:lnSpc>
                <a:spcPct val="80000"/>
              </a:lnSpc>
            </a:pPr>
            <a:endParaRPr lang="en-US" dirty="0" smtClean="0"/>
          </a:p>
          <a:p>
            <a:pPr>
              <a:lnSpc>
                <a:spcPct val="80000"/>
              </a:lnSpc>
            </a:pPr>
            <a:endParaRPr lang="en-US" dirty="0" smtClean="0"/>
          </a:p>
        </p:txBody>
      </p:sp>
      <p:pic>
        <p:nvPicPr>
          <p:cNvPr id="5122" name="Picture 2"/>
          <p:cNvPicPr>
            <a:picLocks noChangeAspect="1" noChangeArrowheads="1"/>
          </p:cNvPicPr>
          <p:nvPr/>
        </p:nvPicPr>
        <p:blipFill>
          <a:blip r:embed="rId2" cstate="print"/>
          <a:srcRect/>
          <a:stretch>
            <a:fillRect/>
          </a:stretch>
        </p:blipFill>
        <p:spPr bwMode="auto">
          <a:xfrm>
            <a:off x="5548150" y="2080064"/>
            <a:ext cx="2933700" cy="365760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771" y="983307"/>
            <a:ext cx="8221662" cy="636408"/>
          </a:xfrm>
        </p:spPr>
        <p:txBody>
          <a:bodyPr>
            <a:normAutofit/>
          </a:bodyPr>
          <a:lstStyle/>
          <a:p>
            <a:r>
              <a:rPr lang="en-US" dirty="0" smtClean="0">
                <a:solidFill>
                  <a:srgbClr val="077079"/>
                </a:solidFill>
              </a:rPr>
              <a:t>Your</a:t>
            </a:r>
            <a:r>
              <a:rPr lang="en-US" dirty="0" smtClean="0"/>
              <a:t> Role in LEAN</a:t>
            </a:r>
            <a:endParaRPr lang="en-US" dirty="0"/>
          </a:p>
        </p:txBody>
      </p:sp>
      <p:sp>
        <p:nvSpPr>
          <p:cNvPr id="3" name="Content Placeholder 2"/>
          <p:cNvSpPr>
            <a:spLocks noGrp="1"/>
          </p:cNvSpPr>
          <p:nvPr>
            <p:ph idx="1"/>
          </p:nvPr>
        </p:nvSpPr>
        <p:spPr>
          <a:xfrm>
            <a:off x="0" y="2490953"/>
            <a:ext cx="8760544" cy="3914678"/>
          </a:xfrm>
        </p:spPr>
        <p:txBody>
          <a:bodyPr>
            <a:normAutofit/>
          </a:bodyPr>
          <a:lstStyle/>
          <a:p>
            <a:pPr lvl="1">
              <a:buClr>
                <a:srgbClr val="077079"/>
              </a:buClr>
              <a:buFont typeface="Wingdings" pitchFamily="2" charset="2"/>
              <a:buChar char="Ø"/>
            </a:pPr>
            <a:r>
              <a:rPr lang="en-US" sz="2400" dirty="0" smtClean="0"/>
              <a:t>Our goal is to do LEAN with you not to you.</a:t>
            </a:r>
          </a:p>
          <a:p>
            <a:pPr lvl="1">
              <a:lnSpc>
                <a:spcPct val="110000"/>
              </a:lnSpc>
              <a:buClr>
                <a:srgbClr val="077079"/>
              </a:buClr>
              <a:buFont typeface="Wingdings" pitchFamily="2" charset="2"/>
              <a:buChar char="Ø"/>
            </a:pPr>
            <a:r>
              <a:rPr lang="en-US" sz="2400" dirty="0" smtClean="0"/>
              <a:t>This information is being provided so you may actively participate in ways to improve your work. </a:t>
            </a:r>
          </a:p>
          <a:p>
            <a:pPr lvl="1">
              <a:buClr>
                <a:srgbClr val="077079"/>
              </a:buClr>
              <a:buFont typeface="Wingdings" pitchFamily="2" charset="2"/>
              <a:buChar char="Ø"/>
            </a:pPr>
            <a:r>
              <a:rPr lang="en-US" sz="2400" dirty="0" smtClean="0"/>
              <a:t>Contact your supervisor or manager to find out more about LEAN teams at your site</a:t>
            </a:r>
          </a:p>
          <a:p>
            <a:pPr lvl="1">
              <a:buClr>
                <a:srgbClr val="077079"/>
              </a:buClr>
              <a:buFont typeface="Wingdings" pitchFamily="2" charset="2"/>
              <a:buChar char="Ø"/>
            </a:pPr>
            <a:r>
              <a:rPr lang="en-US" sz="2400" dirty="0" smtClean="0"/>
              <a:t>Without you we will not be SUCCESSFUL</a:t>
            </a:r>
          </a:p>
          <a:p>
            <a:pPr lvl="1">
              <a:buClr>
                <a:srgbClr val="077079"/>
              </a:buClr>
              <a:buFont typeface="Wingdings" pitchFamily="2" charset="2"/>
              <a:buChar char="Ø"/>
            </a:pPr>
            <a:endParaRPr lang="en-US" sz="2400" dirty="0" smtClean="0"/>
          </a:p>
          <a:p>
            <a:pPr lvl="1">
              <a:buFont typeface="Arial" pitchFamily="34" charset="0"/>
              <a:buChar char="•"/>
            </a:pPr>
            <a:endParaRPr lang="en-US" sz="1600" dirty="0" smtClean="0"/>
          </a:p>
          <a:p>
            <a:pPr lvl="1">
              <a:buFont typeface="Wingdings" pitchFamily="2" charset="2"/>
              <a:buChar char="Ø"/>
            </a:pPr>
            <a:endParaRPr lang="en-US" sz="1600" dirty="0" smtClean="0"/>
          </a:p>
          <a:p>
            <a:pPr lvl="1">
              <a:buNone/>
            </a:pPr>
            <a:endParaRPr lang="en-US" sz="1600" dirty="0" smtClean="0"/>
          </a:p>
          <a:p>
            <a:pPr lvl="1">
              <a:buNone/>
            </a:pPr>
            <a:endParaRPr lang="en-US" sz="1600" dirty="0" smtClean="0"/>
          </a:p>
          <a:p>
            <a:pPr>
              <a:buNone/>
            </a:pPr>
            <a:endParaRPr lang="en-US" sz="1700" dirty="0" smtClean="0"/>
          </a:p>
          <a:p>
            <a:pPr lvl="2"/>
            <a:endParaRPr lang="en-US" dirty="0" smtClean="0"/>
          </a:p>
          <a:p>
            <a:pPr marL="685800" lvl="1" indent="-342900">
              <a:buFont typeface="+mj-lt"/>
              <a:buAutoNum type="arabicPeriod"/>
            </a:pPr>
            <a:endParaRPr lang="en-US" sz="1600" dirty="0" smtClean="0"/>
          </a:p>
          <a:p>
            <a:pPr>
              <a:buNone/>
            </a:pPr>
            <a:endParaRPr lang="en-US" dirty="0" smtClean="0"/>
          </a:p>
          <a:p>
            <a:pPr lvl="1">
              <a:buFont typeface="Arial" pitchFamily="34" charset="0"/>
              <a:buChar char="•"/>
            </a:pPr>
            <a:endParaRPr lang="en-US" dirty="0"/>
          </a:p>
        </p:txBody>
      </p:sp>
      <p:sp>
        <p:nvSpPr>
          <p:cNvPr id="4" name="Slide Number Placeholder 3"/>
          <p:cNvSpPr>
            <a:spLocks noGrp="1"/>
          </p:cNvSpPr>
          <p:nvPr>
            <p:ph type="sldNum" sz="quarter" idx="12"/>
          </p:nvPr>
        </p:nvSpPr>
        <p:spPr/>
        <p:txBody>
          <a:bodyPr/>
          <a:lstStyle/>
          <a:p>
            <a:fld id="{8E328891-B2BB-4542-8ABA-3B8A94256660}" type="slidenum">
              <a:rPr lang="en-US" smtClean="0"/>
              <a:pPr/>
              <a:t>8</a:t>
            </a:fld>
            <a:endParaRPr lang="en-US" dirty="0"/>
          </a:p>
        </p:txBody>
      </p:sp>
      <p:sp>
        <p:nvSpPr>
          <p:cNvPr id="5" name="Rectangle 4"/>
          <p:cNvSpPr/>
          <p:nvPr/>
        </p:nvSpPr>
        <p:spPr>
          <a:xfrm>
            <a:off x="0" y="1026025"/>
            <a:ext cx="7890385" cy="978729"/>
          </a:xfrm>
          <a:prstGeom prst="rect">
            <a:avLst/>
          </a:prstGeom>
        </p:spPr>
        <p:txBody>
          <a:bodyPr wrap="square">
            <a:spAutoFit/>
          </a:bodyPr>
          <a:lstStyle/>
          <a:p>
            <a:pPr>
              <a:lnSpc>
                <a:spcPct val="80000"/>
              </a:lnSpc>
            </a:pPr>
            <a:endParaRPr lang="en-US" dirty="0" smtClean="0"/>
          </a:p>
          <a:p>
            <a:pPr>
              <a:lnSpc>
                <a:spcPct val="80000"/>
              </a:lnSpc>
            </a:pPr>
            <a:endParaRPr lang="en-US" dirty="0" smtClean="0"/>
          </a:p>
          <a:p>
            <a:pPr>
              <a:lnSpc>
                <a:spcPct val="80000"/>
              </a:lnSpc>
            </a:pPr>
            <a:endParaRPr lang="en-US" dirty="0" smtClean="0"/>
          </a:p>
          <a:p>
            <a:pPr>
              <a:lnSpc>
                <a:spcPct val="80000"/>
              </a:lnSpc>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MIXED Fairview Master">
  <a:themeElements>
    <a:clrScheme name="Fairview">
      <a:dk1>
        <a:sysClr val="windowText" lastClr="000000"/>
      </a:dk1>
      <a:lt1>
        <a:sysClr val="window" lastClr="FFFFFF"/>
      </a:lt1>
      <a:dk2>
        <a:srgbClr val="000000"/>
      </a:dk2>
      <a:lt2>
        <a:srgbClr val="F8F5EE"/>
      </a:lt2>
      <a:accent1>
        <a:srgbClr val="E37222"/>
      </a:accent1>
      <a:accent2>
        <a:srgbClr val="988042"/>
      </a:accent2>
      <a:accent3>
        <a:srgbClr val="077079"/>
      </a:accent3>
      <a:accent4>
        <a:srgbClr val="665546"/>
      </a:accent4>
      <a:accent5>
        <a:srgbClr val="C53104"/>
      </a:accent5>
      <a:accent6>
        <a:srgbClr val="F8F5EE"/>
      </a:accent6>
      <a:hlink>
        <a:srgbClr val="AF1601"/>
      </a:hlink>
      <a:folHlink>
        <a:srgbClr val="23ACAF"/>
      </a:folHlink>
    </a:clrScheme>
    <a:fontScheme name="Custom 2">
      <a:majorFont>
        <a:latin typeface="Georgia"/>
        <a:ea typeface=""/>
        <a:cs typeface=""/>
      </a:majorFont>
      <a:minorFont>
        <a:latin typeface="Arial"/>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80000"/>
          </a:lnSpc>
          <a:defRPr sz="2000" dirty="0" smtClean="0"/>
        </a:defPPr>
      </a:lstStyle>
    </a:txDef>
  </a:objectDefaults>
  <a:extraClrSchemeLst/>
</a:theme>
</file>

<file path=ppt/theme/theme2.xml><?xml version="1.0" encoding="utf-8"?>
<a:theme xmlns:a="http://schemas.openxmlformats.org/drawingml/2006/main" name="CONSUMER Fairview Master">
  <a:themeElements>
    <a:clrScheme name="Fairview">
      <a:dk1>
        <a:sysClr val="windowText" lastClr="000000"/>
      </a:dk1>
      <a:lt1>
        <a:sysClr val="window" lastClr="FFFFFF"/>
      </a:lt1>
      <a:dk2>
        <a:srgbClr val="000000"/>
      </a:dk2>
      <a:lt2>
        <a:srgbClr val="F8F5EE"/>
      </a:lt2>
      <a:accent1>
        <a:srgbClr val="E37222"/>
      </a:accent1>
      <a:accent2>
        <a:srgbClr val="988042"/>
      </a:accent2>
      <a:accent3>
        <a:srgbClr val="077079"/>
      </a:accent3>
      <a:accent4>
        <a:srgbClr val="665546"/>
      </a:accent4>
      <a:accent5>
        <a:srgbClr val="C53104"/>
      </a:accent5>
      <a:accent6>
        <a:srgbClr val="F8F5EE"/>
      </a:accent6>
      <a:hlink>
        <a:srgbClr val="AF1601"/>
      </a:hlink>
      <a:folHlink>
        <a:srgbClr val="23ACAF"/>
      </a:folHlink>
    </a:clrScheme>
    <a:fontScheme name="Custom 2">
      <a:majorFont>
        <a:latin typeface="Georgia"/>
        <a:ea typeface=""/>
        <a:cs typeface=""/>
      </a:majorFont>
      <a:minorFont>
        <a:latin typeface="Arial"/>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80000"/>
          </a:lnSpc>
          <a:defRPr sz="2000" dirty="0" smtClean="0"/>
        </a:defPPr>
      </a:lstStyle>
    </a:txDef>
  </a:objectDefaults>
  <a:extraClrSchemeLst/>
</a:theme>
</file>

<file path=ppt/theme/theme3.xml><?xml version="1.0" encoding="utf-8"?>
<a:theme xmlns:a="http://schemas.openxmlformats.org/drawingml/2006/main" name="BLANK Fairview Master">
  <a:themeElements>
    <a:clrScheme name="Fairview">
      <a:dk1>
        <a:sysClr val="windowText" lastClr="000000"/>
      </a:dk1>
      <a:lt1>
        <a:sysClr val="window" lastClr="FFFFFF"/>
      </a:lt1>
      <a:dk2>
        <a:srgbClr val="000000"/>
      </a:dk2>
      <a:lt2>
        <a:srgbClr val="F8F5EE"/>
      </a:lt2>
      <a:accent1>
        <a:srgbClr val="E37222"/>
      </a:accent1>
      <a:accent2>
        <a:srgbClr val="988042"/>
      </a:accent2>
      <a:accent3>
        <a:srgbClr val="077079"/>
      </a:accent3>
      <a:accent4>
        <a:srgbClr val="665546"/>
      </a:accent4>
      <a:accent5>
        <a:srgbClr val="C53104"/>
      </a:accent5>
      <a:accent6>
        <a:srgbClr val="F8F5EE"/>
      </a:accent6>
      <a:hlink>
        <a:srgbClr val="AF1601"/>
      </a:hlink>
      <a:folHlink>
        <a:srgbClr val="23ACAF"/>
      </a:folHlink>
    </a:clrScheme>
    <a:fontScheme name="Custom 2">
      <a:majorFont>
        <a:latin typeface="Georgia"/>
        <a:ea typeface=""/>
        <a:cs typeface=""/>
      </a:majorFont>
      <a:minorFont>
        <a:latin typeface="Arial"/>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80000"/>
          </a:lnSpc>
          <a:defRPr sz="2000" dirty="0" smtClean="0"/>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3539</TotalTime>
  <Words>394</Words>
  <Application>Microsoft Office PowerPoint</Application>
  <PresentationFormat>On-screen Show (4:3)</PresentationFormat>
  <Paragraphs>80</Paragraphs>
  <Slides>8</Slides>
  <Notes>1</Notes>
  <HiddenSlides>0</HiddenSlides>
  <MMClips>0</MMClips>
  <ScaleCrop>false</ScaleCrop>
  <HeadingPairs>
    <vt:vector size="6" baseType="variant">
      <vt:variant>
        <vt:lpstr>Theme</vt:lpstr>
      </vt:variant>
      <vt:variant>
        <vt:i4>3</vt:i4>
      </vt:variant>
      <vt:variant>
        <vt:lpstr>Slide Titles</vt:lpstr>
      </vt:variant>
      <vt:variant>
        <vt:i4>8</vt:i4>
      </vt:variant>
      <vt:variant>
        <vt:lpstr>Custom Shows</vt:lpstr>
      </vt:variant>
      <vt:variant>
        <vt:i4>2</vt:i4>
      </vt:variant>
    </vt:vector>
  </HeadingPairs>
  <TitlesOfParts>
    <vt:vector size="13" baseType="lpstr">
      <vt:lpstr>MIXED Fairview Master</vt:lpstr>
      <vt:lpstr>CONSUMER Fairview Master</vt:lpstr>
      <vt:lpstr>BLANK Fairview Master</vt:lpstr>
      <vt:lpstr>Fairview Laboratory Services</vt:lpstr>
      <vt:lpstr>Why LEAN?</vt:lpstr>
      <vt:lpstr>What is the Value to our Customers?</vt:lpstr>
      <vt:lpstr>LEAN Terminology and Definitions</vt:lpstr>
      <vt:lpstr>LEAN Terminology and Definitions</vt:lpstr>
      <vt:lpstr>LEAN Terminology and Definitions</vt:lpstr>
      <vt:lpstr>Your Role in LEAN</vt:lpstr>
      <vt:lpstr>Your Role in LEAN</vt:lpstr>
      <vt:lpstr>Custom Show 1</vt:lpstr>
      <vt:lpstr>Copy of Custom Show 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theWiz</dc:creator>
  <cp:lastModifiedBy>Megan Hinch</cp:lastModifiedBy>
  <cp:revision>302</cp:revision>
  <dcterms:created xsi:type="dcterms:W3CDTF">2011-06-07T18:09:31Z</dcterms:created>
  <dcterms:modified xsi:type="dcterms:W3CDTF">2014-08-20T15:27:37Z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1149832</vt:lpwstr>
  </property>
  <property fmtid="{D5CDD505-2E9C-101B-9397-08002B2CF9AE}" pid="3" name="NXPowerLiteSettings">
    <vt:lpwstr>E6000400038000</vt:lpwstr>
  </property>
  <property fmtid="{D5CDD505-2E9C-101B-9397-08002B2CF9AE}" pid="4" name="NXPowerLiteVersion">
    <vt:lpwstr>D4.3.0</vt:lpwstr>
  </property>
</Properties>
</file>