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84" r:id="rId5"/>
    <p:sldId id="274" r:id="rId6"/>
    <p:sldId id="283" r:id="rId7"/>
    <p:sldId id="286" r:id="rId8"/>
    <p:sldId id="293" r:id="rId9"/>
    <p:sldId id="292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4D-4095-AD8D-F49FD352F50C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4D-4095-AD8D-F49FD352F50C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4D-4095-AD8D-F49FD352F50C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4D-4095-AD8D-F49FD352F50C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4D-4095-AD8D-F49FD352F50C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RL6'!$J$5:$J$9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4D-4095-AD8D-F49FD352F50C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RL6'!$K$5:$K$9</c:f>
              <c:numCache>
                <c:formatCode>General</c:formatCode>
                <c:ptCount val="5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4D-4095-AD8D-F49FD352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293504"/>
        <c:axId val="128303488"/>
      </c:barChart>
      <c:catAx>
        <c:axId val="12829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03488"/>
        <c:crosses val="autoZero"/>
        <c:auto val="1"/>
        <c:lblAlgn val="ctr"/>
        <c:lblOffset val="100"/>
        <c:noMultiLvlLbl val="0"/>
      </c:catAx>
      <c:valAx>
        <c:axId val="12830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9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1628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2443"/>
              </p:ext>
            </p:extLst>
          </p:nvPr>
        </p:nvGraphicFramePr>
        <p:xfrm>
          <a:off x="762000" y="13716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December 2018: STAR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07996"/>
            <a:ext cx="9144000" cy="914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Details: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Think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2400" y="2362200"/>
            <a:ext cx="6705600" cy="40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sz="2400" kern="0" dirty="0">
              <a:solidFill>
                <a:srgbClr val="4060AF"/>
              </a:solidFill>
            </a:endParaRP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Pause to focus attention on task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2400" b="1" kern="0" dirty="0">
                <a:solidFill>
                  <a:srgbClr val="4060AF"/>
                </a:solidFill>
              </a:rPr>
              <a:t> </a:t>
            </a:r>
            <a:r>
              <a:rPr lang="en-US" sz="2400" b="1" i="1" kern="0" dirty="0">
                <a:solidFill>
                  <a:srgbClr val="4060AF"/>
                </a:solidFill>
              </a:rPr>
              <a:t>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Understand WHAT is to be done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Plan your actions	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Decide what to do if the unexpected occurs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  <a:r>
              <a:rPr lang="en-US" sz="2400" kern="0" dirty="0">
                <a:solidFill>
                  <a:srgbClr val="4060AF"/>
                </a:solidFill>
              </a:rPr>
              <a:t> </a:t>
            </a:r>
            <a:r>
              <a:rPr lang="en-US" sz="2400" b="1" kern="0" dirty="0">
                <a:solidFill>
                  <a:srgbClr val="4060AF"/>
                </a:solidFill>
              </a:rPr>
              <a:t>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Execute planned task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n-US" sz="2400" b="1" kern="0" dirty="0">
                <a:solidFill>
                  <a:srgbClr val="4060AF"/>
                </a:solidFill>
              </a:rPr>
              <a:t> 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Verify for expected/desired results</a:t>
            </a:r>
          </a:p>
        </p:txBody>
      </p:sp>
      <p:pic>
        <p:nvPicPr>
          <p:cNvPr id="14" name="Picture 8" descr="CathKoen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394438"/>
            <a:ext cx="258457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cheri\Pictures\Microsoft Clip Organizer\j0442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984375" cy="2398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&lt;strong&gt;star&lt;/strong&gt; gold half &lt;strong&gt;star&lt;/strong&gt; gold quarter &lt;strong&gt;star&lt;/strong&gt; gray semitransparent &lt;strong&gt;star&lt;/strong&gt;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2" y="3096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844963" cy="53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22032"/>
            <a:ext cx="6858000" cy="47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54" y="381000"/>
            <a:ext cx="8748346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Huddle Boards - Brad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880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54" y="381000"/>
            <a:ext cx="8748346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827" y="12192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 for the next 3 months:</a:t>
            </a:r>
          </a:p>
          <a:p>
            <a:r>
              <a:rPr lang="en-US" dirty="0"/>
              <a:t> </a:t>
            </a:r>
            <a:r>
              <a:rPr lang="en-US" dirty="0" smtClean="0"/>
              <a:t>       1</a:t>
            </a:r>
            <a:r>
              <a:rPr lang="en-US" dirty="0"/>
              <a:t>. </a:t>
            </a:r>
            <a:r>
              <a:rPr lang="en-US" dirty="0" smtClean="0"/>
              <a:t>Continued </a:t>
            </a:r>
            <a:r>
              <a:rPr lang="en-US" dirty="0"/>
              <a:t>small projects for individual departments that are </a:t>
            </a:r>
            <a:r>
              <a:rPr lang="en-US" dirty="0" smtClean="0"/>
              <a:t>			contained </a:t>
            </a:r>
            <a:r>
              <a:rPr lang="en-US" dirty="0"/>
              <a:t>in their areas.</a:t>
            </a:r>
          </a:p>
          <a:p>
            <a:r>
              <a:rPr lang="en-US" dirty="0"/>
              <a:t> </a:t>
            </a:r>
            <a:r>
              <a:rPr lang="en-US" dirty="0" smtClean="0"/>
              <a:t>        2.</a:t>
            </a:r>
            <a:r>
              <a:rPr lang="en-US" dirty="0"/>
              <a:t> </a:t>
            </a:r>
            <a:r>
              <a:rPr lang="en-US" dirty="0" smtClean="0"/>
              <a:t>Implement </a:t>
            </a:r>
            <a:r>
              <a:rPr lang="en-US" dirty="0"/>
              <a:t>Huddle Boards for every </a:t>
            </a:r>
            <a:r>
              <a:rPr lang="en-US" dirty="0" smtClean="0"/>
              <a:t>department </a:t>
            </a:r>
            <a:r>
              <a:rPr lang="en-US" dirty="0"/>
              <a:t>to help the teams </a:t>
            </a:r>
            <a:r>
              <a:rPr lang="en-US" dirty="0" smtClean="0"/>
              <a:t>	document </a:t>
            </a:r>
            <a:r>
              <a:rPr lang="en-US" dirty="0"/>
              <a:t>their work </a:t>
            </a:r>
            <a:r>
              <a:rPr lang="en-US" dirty="0" smtClean="0"/>
              <a:t>and focus </a:t>
            </a:r>
            <a:r>
              <a:rPr lang="en-US" dirty="0"/>
              <a:t>on our drivers.  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Focus: Quality, Safety, and Deliverables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3</a:t>
            </a:r>
            <a:r>
              <a:rPr lang="en-US" dirty="0"/>
              <a:t>. </a:t>
            </a:r>
            <a:r>
              <a:rPr lang="en-US" dirty="0" smtClean="0"/>
              <a:t>Process </a:t>
            </a:r>
            <a:r>
              <a:rPr lang="en-US" dirty="0"/>
              <a:t>map the entire specimen process for all </a:t>
            </a:r>
            <a:r>
              <a:rPr lang="en-US" dirty="0" smtClean="0"/>
              <a:t>sections including both 	AP </a:t>
            </a:r>
            <a:r>
              <a:rPr lang="en-US" dirty="0"/>
              <a:t>and </a:t>
            </a:r>
            <a:r>
              <a:rPr lang="en-US" dirty="0" smtClean="0"/>
              <a:t>CP. This </a:t>
            </a:r>
            <a:r>
              <a:rPr lang="en-US" dirty="0"/>
              <a:t>is the biggest workflow effecting </a:t>
            </a:r>
            <a:r>
              <a:rPr lang="en-US" dirty="0" smtClean="0"/>
              <a:t>everyone and		is </a:t>
            </a:r>
            <a:r>
              <a:rPr lang="en-US" dirty="0"/>
              <a:t>intertwined both AP and </a:t>
            </a:r>
            <a:r>
              <a:rPr lang="en-US" dirty="0" smtClean="0"/>
              <a:t>CP. </a:t>
            </a:r>
            <a:endParaRPr lang="en-US" dirty="0"/>
          </a:p>
          <a:p>
            <a:r>
              <a:rPr lang="en-US" dirty="0" smtClean="0"/>
              <a:t>		a</a:t>
            </a:r>
            <a:r>
              <a:rPr lang="en-US" dirty="0"/>
              <a:t>. </a:t>
            </a:r>
            <a:r>
              <a:rPr lang="en-US" dirty="0" smtClean="0"/>
              <a:t>Once </a:t>
            </a:r>
            <a:r>
              <a:rPr lang="en-US" dirty="0"/>
              <a:t>this is mapped, host a Rapid Improvement </a:t>
            </a:r>
            <a:r>
              <a:rPr lang="en-US" dirty="0" smtClean="0"/>
              <a:t>			Event </a:t>
            </a:r>
            <a:r>
              <a:rPr lang="en-US" dirty="0"/>
              <a:t>with these sections.</a:t>
            </a:r>
          </a:p>
          <a:p>
            <a:r>
              <a:rPr lang="en-US" dirty="0" smtClean="0"/>
              <a:t>		b</a:t>
            </a:r>
            <a:r>
              <a:rPr lang="en-US" dirty="0"/>
              <a:t>. </a:t>
            </a:r>
            <a:r>
              <a:rPr lang="en-US" dirty="0" smtClean="0"/>
              <a:t>Utilize </a:t>
            </a:r>
            <a:r>
              <a:rPr lang="en-US" dirty="0"/>
              <a:t>Tesila to assist Brad and Shelley with this </a:t>
            </a:r>
            <a:r>
              <a:rPr lang="en-US" dirty="0" smtClean="0"/>
              <a:t>			process </a:t>
            </a:r>
            <a:r>
              <a:rPr lang="en-US" dirty="0"/>
              <a:t>mapping. </a:t>
            </a:r>
          </a:p>
          <a:p>
            <a:r>
              <a:rPr lang="en-US" dirty="0"/>
              <a:t> </a:t>
            </a:r>
            <a:r>
              <a:rPr lang="en-US" dirty="0" smtClean="0"/>
              <a:t>       4</a:t>
            </a:r>
            <a:r>
              <a:rPr lang="en-US" dirty="0"/>
              <a:t>. </a:t>
            </a:r>
            <a:r>
              <a:rPr lang="en-US" dirty="0" smtClean="0"/>
              <a:t>Train </a:t>
            </a:r>
            <a:r>
              <a:rPr lang="en-US" dirty="0"/>
              <a:t>remaining employees on the LEAN </a:t>
            </a:r>
            <a:r>
              <a:rPr lang="en-US" dirty="0" smtClean="0"/>
              <a:t>material. Training to occur 	through </a:t>
            </a:r>
            <a:r>
              <a:rPr lang="en-US" dirty="0"/>
              <a:t>a combination on online </a:t>
            </a:r>
            <a:r>
              <a:rPr lang="en-US" dirty="0" smtClean="0"/>
              <a:t>and </a:t>
            </a:r>
            <a:r>
              <a:rPr lang="en-US" dirty="0"/>
              <a:t>face to face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8190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2223</TotalTime>
  <Words>70</Words>
  <Application>Microsoft Office PowerPoint</Application>
  <PresentationFormat>On-screen Show (4:3)</PresentationFormat>
  <Paragraphs>32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Safety Focus of the Month  December 2018: STAR</vt:lpstr>
      <vt:lpstr>PowerPoint Presentation</vt:lpstr>
      <vt:lpstr>PowerPoint Presentation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WFBMC</cp:lastModifiedBy>
  <cp:revision>119</cp:revision>
  <cp:lastPrinted>2018-11-20T13:07:49Z</cp:lastPrinted>
  <dcterms:created xsi:type="dcterms:W3CDTF">2016-09-30T15:29:35Z</dcterms:created>
  <dcterms:modified xsi:type="dcterms:W3CDTF">2019-01-16T16:07:54Z</dcterms:modified>
</cp:coreProperties>
</file>