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7XiSlWLVaFfzOFqGqz5GjMlsY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30" y="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8" name="Google Shape;6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7E1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628650" y="1001268"/>
            <a:ext cx="7886700" cy="3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169164" y="48493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3028950" y="484932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6862572" y="48493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1" i="0" u="none" strike="noStrike" cap="none">
                <a:solidFill>
                  <a:srgbClr val="9E7E1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pot.wakehealth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POTsupport@wakehealth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ctrTitle"/>
          </p:nvPr>
        </p:nvSpPr>
        <p:spPr>
          <a:xfrm>
            <a:off x="0" y="85950"/>
            <a:ext cx="8520600" cy="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1800" b="1"/>
              <a:t>SPOT Blood Cooler Locating Display Instructions</a:t>
            </a:r>
            <a:endParaRPr sz="1800" b="1"/>
          </a:p>
        </p:txBody>
      </p:sp>
      <p:sp>
        <p:nvSpPr>
          <p:cNvPr id="61" name="Google Shape;61;p1"/>
          <p:cNvSpPr txBox="1">
            <a:spLocks noGrp="1"/>
          </p:cNvSpPr>
          <p:nvPr>
            <p:ph type="subTitle" idx="1"/>
          </p:nvPr>
        </p:nvSpPr>
        <p:spPr>
          <a:xfrm>
            <a:off x="279025" y="501750"/>
            <a:ext cx="85206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To access the Application use </a:t>
            </a:r>
            <a:r>
              <a:rPr lang="en" sz="1400">
                <a:solidFill>
                  <a:srgbClr val="FF0000"/>
                </a:solidFill>
              </a:rPr>
              <a:t> </a:t>
            </a:r>
            <a:r>
              <a:rPr lang="en" sz="1400" u="sng">
                <a:solidFill>
                  <a:schemeClr val="hlink"/>
                </a:solidFill>
                <a:hlinkClick r:id="rId3"/>
              </a:rPr>
              <a:t>http://spot.wakehealth.edu</a:t>
            </a:r>
            <a:r>
              <a:rPr lang="en" sz="1400">
                <a:solidFill>
                  <a:schemeClr val="dk1"/>
                </a:solidFill>
              </a:rPr>
              <a:t> 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b="1">
                <a:solidFill>
                  <a:schemeClr val="dk1"/>
                </a:solidFill>
              </a:rPr>
              <a:t>Display login:</a:t>
            </a:r>
            <a:r>
              <a:rPr lang="en" sz="1400">
                <a:solidFill>
                  <a:schemeClr val="dk1"/>
                </a:solidFill>
              </a:rPr>
              <a:t> BBFRONT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b="1">
                <a:solidFill>
                  <a:schemeClr val="dk1"/>
                </a:solidFill>
              </a:rPr>
              <a:t>Display Password:</a:t>
            </a:r>
            <a:r>
              <a:rPr lang="en" sz="1400">
                <a:solidFill>
                  <a:schemeClr val="dk1"/>
                </a:solidFill>
              </a:rPr>
              <a:t> BBFront</a:t>
            </a:r>
            <a:endParaRPr sz="14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62" name="Google Shape;62;p1"/>
          <p:cNvSpPr txBox="1"/>
          <p:nvPr/>
        </p:nvSpPr>
        <p:spPr>
          <a:xfrm>
            <a:off x="169025" y="1904075"/>
            <a:ext cx="2784300" cy="26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Blood Coolers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Blood Cooler Statuses: Select status and then Filter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 Base  </a:t>
            </a:r>
            <a:r>
              <a:rPr lang="en" sz="1400" b="1" i="0" u="none" strike="noStrike" cap="none">
                <a:solidFill>
                  <a:schemeClr val="dk1"/>
                </a:solidFill>
              </a:rPr>
              <a:t>OR</a:t>
            </a:r>
            <a:endParaRPr sz="1400" b="1" i="0" u="none" strike="noStrike" cap="none">
              <a:solidFill>
                <a:schemeClr val="dk1"/>
              </a:solidFill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Issued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37325" y="1430800"/>
            <a:ext cx="5776699" cy="3150775"/>
          </a:xfrm>
          <a:prstGeom prst="rect">
            <a:avLst/>
          </a:prstGeom>
          <a:noFill/>
          <a:ln w="9525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4" name="Google Shape;64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0" y="1951125"/>
            <a:ext cx="1666775" cy="2342899"/>
          </a:xfrm>
          <a:prstGeom prst="rect">
            <a:avLst/>
          </a:prstGeom>
          <a:noFill/>
          <a:ln w="9525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>
            <a:spLocks noGrp="1"/>
          </p:cNvSpPr>
          <p:nvPr>
            <p:ph type="title"/>
          </p:nvPr>
        </p:nvSpPr>
        <p:spPr>
          <a:xfrm>
            <a:off x="628650" y="205383"/>
            <a:ext cx="7886700" cy="5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 b="1"/>
              <a:t>Viewing Coolers By Issued</a:t>
            </a:r>
            <a:endParaRPr sz="1800" b="1"/>
          </a:p>
        </p:txBody>
      </p:sp>
      <p:sp>
        <p:nvSpPr>
          <p:cNvPr id="71" name="Google Shape;71;p2"/>
          <p:cNvSpPr txBox="1">
            <a:spLocks noGrp="1"/>
          </p:cNvSpPr>
          <p:nvPr>
            <p:ph type="body" idx="1"/>
          </p:nvPr>
        </p:nvSpPr>
        <p:spPr>
          <a:xfrm>
            <a:off x="628650" y="750951"/>
            <a:ext cx="7886700" cy="28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Click on Column Header </a:t>
            </a:r>
            <a:r>
              <a:rPr lang="en" b="1">
                <a:solidFill>
                  <a:schemeClr val="dk1"/>
                </a:solidFill>
              </a:rPr>
              <a:t>In Area For </a:t>
            </a:r>
            <a:r>
              <a:rPr lang="en">
                <a:solidFill>
                  <a:schemeClr val="dk1"/>
                </a:solidFill>
              </a:rPr>
              <a:t>to resort list by those issued the longest.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2" name="Google Shape;72;p2"/>
          <p:cNvSpPr txBox="1">
            <a:spLocks noGrp="1"/>
          </p:cNvSpPr>
          <p:nvPr>
            <p:ph type="sldNum" idx="12"/>
          </p:nvPr>
        </p:nvSpPr>
        <p:spPr>
          <a:xfrm>
            <a:off x="6862572" y="3636992"/>
            <a:ext cx="20574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3" name="Google Shape;73;p2"/>
          <p:cNvSpPr txBox="1"/>
          <p:nvPr/>
        </p:nvSpPr>
        <p:spPr>
          <a:xfrm>
            <a:off x="463500" y="3927175"/>
            <a:ext cx="8150700" cy="8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E-mail:  </a:t>
            </a:r>
            <a:r>
              <a:rPr lang="en" sz="16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SPOTsupport@wakehealth.edu</a:t>
            </a: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Phone:  </a:t>
            </a:r>
            <a:r>
              <a:rPr lang="en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336-716-8899 (6-8899) 24 hours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Intranet: </a:t>
            </a:r>
            <a:r>
              <a:rPr lang="en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wakehealth.edu/SPOT</a:t>
            </a:r>
            <a:r>
              <a:rPr lang="en"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SPOT Pager: </a:t>
            </a:r>
            <a:r>
              <a:rPr lang="en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336.806.7600</a:t>
            </a: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325" y="1690125"/>
            <a:ext cx="8681348" cy="194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</Words>
  <Application>Microsoft Office PowerPoint</Application>
  <PresentationFormat>On-screen Show (16:9)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SPOT Blood Cooler Locating Display Instructions</vt:lpstr>
      <vt:lpstr>Viewing Coolers By Issued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 Blood Cooler Locating Display Instructions</dc:title>
  <cp:lastModifiedBy>Debra Esse</cp:lastModifiedBy>
  <cp:revision>1</cp:revision>
  <dcterms:modified xsi:type="dcterms:W3CDTF">2020-01-15T14:17:46Z</dcterms:modified>
</cp:coreProperties>
</file>