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34" r:id="rId3"/>
  </p:sldMasterIdLst>
  <p:notesMasterIdLst>
    <p:notesMasterId r:id="rId22"/>
  </p:notesMasterIdLst>
  <p:sldIdLst>
    <p:sldId id="256" r:id="rId4"/>
    <p:sldId id="266" r:id="rId5"/>
    <p:sldId id="265" r:id="rId6"/>
    <p:sldId id="282" r:id="rId7"/>
    <p:sldId id="267" r:id="rId8"/>
    <p:sldId id="279" r:id="rId9"/>
    <p:sldId id="280" r:id="rId10"/>
    <p:sldId id="268" r:id="rId11"/>
    <p:sldId id="276" r:id="rId12"/>
    <p:sldId id="271" r:id="rId13"/>
    <p:sldId id="278" r:id="rId14"/>
    <p:sldId id="273" r:id="rId15"/>
    <p:sldId id="272" r:id="rId16"/>
    <p:sldId id="283" r:id="rId17"/>
    <p:sldId id="263" r:id="rId18"/>
    <p:sldId id="284" r:id="rId19"/>
    <p:sldId id="274" r:id="rId20"/>
    <p:sldId id="28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239B8-D761-453B-B2B7-C5BA94D1397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C0AA2A-9EF9-424E-84F1-2D7C18D8639B}">
      <dgm:prSet phldrT="[Text]" custT="1"/>
      <dgm:spPr/>
      <dgm:t>
        <a:bodyPr/>
        <a:lstStyle/>
        <a:p>
          <a:r>
            <a:rPr lang="en-US" sz="1400" dirty="0" smtClean="0"/>
            <a:t>Test Strips:   </a:t>
          </a:r>
        </a:p>
        <a:p>
          <a:r>
            <a:rPr lang="en-US" sz="1400" dirty="0" smtClean="0"/>
            <a:t>expire 90 days after opening, not to exceed the manufacturer’s expiration date</a:t>
          </a:r>
          <a:endParaRPr lang="en-US" sz="1400" dirty="0"/>
        </a:p>
      </dgm:t>
    </dgm:pt>
    <dgm:pt modelId="{F2984266-73E5-41CD-88F6-D7D22B8C76EF}" type="parTrans" cxnId="{AAE300F2-C0DA-4CB4-8B3F-AED0E4E27DF2}">
      <dgm:prSet/>
      <dgm:spPr/>
      <dgm:t>
        <a:bodyPr/>
        <a:lstStyle/>
        <a:p>
          <a:endParaRPr lang="en-US"/>
        </a:p>
      </dgm:t>
    </dgm:pt>
    <dgm:pt modelId="{A2847E06-9065-4E44-8D8A-116CF5F14576}" type="sibTrans" cxnId="{AAE300F2-C0DA-4CB4-8B3F-AED0E4E27DF2}">
      <dgm:prSet/>
      <dgm:spPr/>
      <dgm:t>
        <a:bodyPr/>
        <a:lstStyle/>
        <a:p>
          <a:endParaRPr lang="en-US"/>
        </a:p>
      </dgm:t>
    </dgm:pt>
    <dgm:pt modelId="{6E8B6C73-9019-4465-ABF6-1B2385A40411}">
      <dgm:prSet phldrT="[Text]" custT="1"/>
      <dgm:spPr/>
      <dgm:t>
        <a:bodyPr/>
        <a:lstStyle/>
        <a:p>
          <a:r>
            <a:rPr lang="en-US" sz="1400" dirty="0" smtClean="0"/>
            <a:t>Test Strips: </a:t>
          </a:r>
        </a:p>
        <a:p>
          <a:r>
            <a:rPr lang="en-US" sz="1400" dirty="0" smtClean="0"/>
            <a:t>are affected by heat, light, and humidity. Keep vial closed</a:t>
          </a:r>
          <a:endParaRPr lang="en-US" sz="1400" dirty="0"/>
        </a:p>
      </dgm:t>
    </dgm:pt>
    <dgm:pt modelId="{2D5CE112-F746-4B01-9061-DCE7D5D83A0C}" type="parTrans" cxnId="{48FC1938-9265-4657-95A5-F8A2C3469B96}">
      <dgm:prSet/>
      <dgm:spPr/>
      <dgm:t>
        <a:bodyPr/>
        <a:lstStyle/>
        <a:p>
          <a:endParaRPr lang="en-US"/>
        </a:p>
      </dgm:t>
    </dgm:pt>
    <dgm:pt modelId="{B5D4FDEB-9632-4C43-A884-42D78B200DED}" type="sibTrans" cxnId="{48FC1938-9265-4657-95A5-F8A2C3469B96}">
      <dgm:prSet/>
      <dgm:spPr/>
      <dgm:t>
        <a:bodyPr/>
        <a:lstStyle/>
        <a:p>
          <a:endParaRPr lang="en-US"/>
        </a:p>
      </dgm:t>
    </dgm:pt>
    <dgm:pt modelId="{8C3C635E-266F-4AE0-A00D-4722782D6074}">
      <dgm:prSet phldrT="[Text]" custT="1"/>
      <dgm:spPr/>
      <dgm:t>
        <a:bodyPr/>
        <a:lstStyle/>
        <a:p>
          <a:r>
            <a:rPr lang="en-US" sz="1400" dirty="0" smtClean="0"/>
            <a:t>Test Strips: </a:t>
          </a:r>
        </a:p>
        <a:p>
          <a:r>
            <a:rPr lang="en-US" sz="1400" dirty="0" smtClean="0"/>
            <a:t>do not transfer from one bottle to another</a:t>
          </a:r>
          <a:endParaRPr lang="en-US" sz="1400" dirty="0"/>
        </a:p>
      </dgm:t>
    </dgm:pt>
    <dgm:pt modelId="{9578AD40-E975-409B-BDE8-8642F1C4E020}" type="parTrans" cxnId="{8819C60D-3931-49B8-A31E-D43B31EBBC18}">
      <dgm:prSet/>
      <dgm:spPr/>
      <dgm:t>
        <a:bodyPr/>
        <a:lstStyle/>
        <a:p>
          <a:endParaRPr lang="en-US"/>
        </a:p>
      </dgm:t>
    </dgm:pt>
    <dgm:pt modelId="{1DB6D5A3-C71A-474B-8B99-341C3531253D}" type="sibTrans" cxnId="{8819C60D-3931-49B8-A31E-D43B31EBBC18}">
      <dgm:prSet/>
      <dgm:spPr/>
      <dgm:t>
        <a:bodyPr/>
        <a:lstStyle/>
        <a:p>
          <a:endParaRPr lang="en-US"/>
        </a:p>
      </dgm:t>
    </dgm:pt>
    <dgm:pt modelId="{0205447E-4143-4AB1-8A77-D2C7E8674ABC}">
      <dgm:prSet phldrT="[Text]" custT="1"/>
      <dgm:spPr/>
      <dgm:t>
        <a:bodyPr/>
        <a:lstStyle/>
        <a:p>
          <a:r>
            <a:rPr lang="en-US" sz="1600" dirty="0" smtClean="0"/>
            <a:t>Always </a:t>
          </a:r>
          <a:r>
            <a:rPr lang="en-US" sz="1400" dirty="0" smtClean="0"/>
            <a:t>use</a:t>
          </a:r>
          <a:r>
            <a:rPr lang="en-US" sz="1600" dirty="0" smtClean="0"/>
            <a:t> </a:t>
          </a:r>
          <a:r>
            <a:rPr lang="en-US" sz="1400" dirty="0" smtClean="0"/>
            <a:t>disposable</a:t>
          </a:r>
          <a:r>
            <a:rPr lang="en-US" sz="1600" dirty="0" smtClean="0"/>
            <a:t> </a:t>
          </a:r>
          <a:r>
            <a:rPr lang="en-US" sz="1400" dirty="0" smtClean="0"/>
            <a:t>lancet</a:t>
          </a:r>
          <a:endParaRPr lang="en-US" sz="1400" dirty="0"/>
        </a:p>
      </dgm:t>
    </dgm:pt>
    <dgm:pt modelId="{E99121DE-78C7-472E-B5FB-62EDC976F855}" type="parTrans" cxnId="{C05FEEEB-AFB1-42A2-985B-3E4C2ACD4EB9}">
      <dgm:prSet/>
      <dgm:spPr/>
      <dgm:t>
        <a:bodyPr/>
        <a:lstStyle/>
        <a:p>
          <a:endParaRPr lang="en-US"/>
        </a:p>
      </dgm:t>
    </dgm:pt>
    <dgm:pt modelId="{78BF5704-F12F-4141-B965-695A66064D7E}" type="sibTrans" cxnId="{C05FEEEB-AFB1-42A2-985B-3E4C2ACD4EB9}">
      <dgm:prSet/>
      <dgm:spPr/>
      <dgm:t>
        <a:bodyPr/>
        <a:lstStyle/>
        <a:p>
          <a:endParaRPr lang="en-US"/>
        </a:p>
      </dgm:t>
    </dgm:pt>
    <dgm:pt modelId="{7E4B03D9-BCD3-4763-AE58-825A1F3BB276}">
      <dgm:prSet custT="1"/>
      <dgm:spPr/>
      <dgm:t>
        <a:bodyPr/>
        <a:lstStyle/>
        <a:p>
          <a:r>
            <a:rPr lang="en-US" sz="1400" dirty="0" smtClean="0"/>
            <a:t>Control Solutions: </a:t>
          </a:r>
        </a:p>
        <a:p>
          <a:r>
            <a:rPr lang="en-US" sz="1400" dirty="0" smtClean="0"/>
            <a:t>expire 90 days after opening, not to exceed the manufacturer’s expiration date</a:t>
          </a:r>
          <a:endParaRPr lang="en-US" sz="1400" dirty="0"/>
        </a:p>
      </dgm:t>
    </dgm:pt>
    <dgm:pt modelId="{0D962A32-7721-4BD9-AC37-39B14C0F91FB}" type="parTrans" cxnId="{D9945623-738F-4562-931F-FC080CBD2567}">
      <dgm:prSet/>
      <dgm:spPr/>
      <dgm:t>
        <a:bodyPr/>
        <a:lstStyle/>
        <a:p>
          <a:endParaRPr lang="en-US"/>
        </a:p>
      </dgm:t>
    </dgm:pt>
    <dgm:pt modelId="{D227A7CA-E25D-412C-93B8-0D5BE5561478}" type="sibTrans" cxnId="{D9945623-738F-4562-931F-FC080CBD2567}">
      <dgm:prSet/>
      <dgm:spPr/>
      <dgm:t>
        <a:bodyPr/>
        <a:lstStyle/>
        <a:p>
          <a:endParaRPr lang="en-US"/>
        </a:p>
      </dgm:t>
    </dgm:pt>
    <dgm:pt modelId="{A8F39FE3-F262-4309-A7DC-8CAC28CB4B88}">
      <dgm:prSet/>
      <dgm:spPr/>
      <dgm:t>
        <a:bodyPr/>
        <a:lstStyle/>
        <a:p>
          <a:r>
            <a:rPr lang="en-US" dirty="0" smtClean="0"/>
            <a:t>All strips and control solutions must have open date and new expiration date on label – cover with scotch tape to keep from wiping off</a:t>
          </a:r>
          <a:endParaRPr lang="en-US" dirty="0"/>
        </a:p>
      </dgm:t>
    </dgm:pt>
    <dgm:pt modelId="{91592154-EE6E-4CE1-AD7C-DE633DB42D6A}" type="parTrans" cxnId="{37F75865-A380-4B29-B806-CBA554DEFA17}">
      <dgm:prSet/>
      <dgm:spPr/>
      <dgm:t>
        <a:bodyPr/>
        <a:lstStyle/>
        <a:p>
          <a:endParaRPr lang="en-US"/>
        </a:p>
      </dgm:t>
    </dgm:pt>
    <dgm:pt modelId="{B59C3EC3-E345-4B54-A2DB-7749DD1B0CD7}" type="sibTrans" cxnId="{37F75865-A380-4B29-B806-CBA554DEFA17}">
      <dgm:prSet/>
      <dgm:spPr/>
      <dgm:t>
        <a:bodyPr/>
        <a:lstStyle/>
        <a:p>
          <a:endParaRPr lang="en-US"/>
        </a:p>
      </dgm:t>
    </dgm:pt>
    <dgm:pt modelId="{1FFF5693-29E1-4AE1-846D-28C383F5127A}" type="pres">
      <dgm:prSet presAssocID="{238239B8-D761-453B-B2B7-C5BA94D139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12CD1B-7416-45B1-A24C-8AE33FEDAD22}" type="pres">
      <dgm:prSet presAssocID="{E9C0AA2A-9EF9-424E-84F1-2D7C18D8639B}" presName="node" presStyleLbl="node1" presStyleIdx="0" presStyleCnt="6" custScaleY="109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C2A86-CA9D-4B42-80CD-7C965A3EA7F5}" type="pres">
      <dgm:prSet presAssocID="{A2847E06-9065-4E44-8D8A-116CF5F14576}" presName="sibTrans" presStyleCnt="0"/>
      <dgm:spPr/>
    </dgm:pt>
    <dgm:pt modelId="{71E9DE52-CC3D-41CA-B842-95C63FDCE60B}" type="pres">
      <dgm:prSet presAssocID="{6E8B6C73-9019-4465-ABF6-1B2385A40411}" presName="node" presStyleLbl="node1" presStyleIdx="1" presStyleCnt="6" custScaleY="109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DC1FF-D88E-4565-86B6-B6B5D45B972E}" type="pres">
      <dgm:prSet presAssocID="{B5D4FDEB-9632-4C43-A884-42D78B200DED}" presName="sibTrans" presStyleCnt="0"/>
      <dgm:spPr/>
    </dgm:pt>
    <dgm:pt modelId="{031F1BCD-9902-4A9A-AF83-BDA1EC4A6D58}" type="pres">
      <dgm:prSet presAssocID="{8C3C635E-266F-4AE0-A00D-4722782D607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EB359-7734-4B36-BD36-70A202C91E14}" type="pres">
      <dgm:prSet presAssocID="{1DB6D5A3-C71A-474B-8B99-341C3531253D}" presName="sibTrans" presStyleCnt="0"/>
      <dgm:spPr/>
    </dgm:pt>
    <dgm:pt modelId="{22854D1F-A804-4512-BA34-BB28DE2F9E70}" type="pres">
      <dgm:prSet presAssocID="{7E4B03D9-BCD3-4763-AE58-825A1F3BB276}" presName="node" presStyleLbl="node1" presStyleIdx="3" presStyleCnt="6" custScaleX="103067" custScaleY="100632" custLinFactNeighborX="-53442" custLinFactNeighborY="-6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9D9C3-9520-4DCA-8E90-624EDA6F1D5A}" type="pres">
      <dgm:prSet presAssocID="{D227A7CA-E25D-412C-93B8-0D5BE5561478}" presName="sibTrans" presStyleCnt="0"/>
      <dgm:spPr/>
    </dgm:pt>
    <dgm:pt modelId="{36EAF7D0-324F-4D41-845B-D68C729298F6}" type="pres">
      <dgm:prSet presAssocID="{0205447E-4143-4AB1-8A77-D2C7E8674ABC}" presName="node" presStyleLbl="node1" presStyleIdx="4" presStyleCnt="6" custLinFactX="7532" custLinFactNeighborX="100000" custLinFactNeighborY="-7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DB394-2CE9-4C6A-B0D9-13C346554A35}" type="pres">
      <dgm:prSet presAssocID="{78BF5704-F12F-4141-B965-695A66064D7E}" presName="sibTrans" presStyleCnt="0"/>
      <dgm:spPr/>
    </dgm:pt>
    <dgm:pt modelId="{86ED6F11-4E54-430A-B4B0-2FABE80A08B0}" type="pres">
      <dgm:prSet presAssocID="{A8F39FE3-F262-4309-A7DC-8CAC28CB4B88}" presName="node" presStyleLbl="node1" presStyleIdx="5" presStyleCnt="6" custScaleX="103067" custScaleY="100632" custLinFactX="-11521" custLinFactNeighborX="-100000" custLinFactNeighborY="-7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75865-A380-4B29-B806-CBA554DEFA17}" srcId="{238239B8-D761-453B-B2B7-C5BA94D1397D}" destId="{A8F39FE3-F262-4309-A7DC-8CAC28CB4B88}" srcOrd="5" destOrd="0" parTransId="{91592154-EE6E-4CE1-AD7C-DE633DB42D6A}" sibTransId="{B59C3EC3-E345-4B54-A2DB-7749DD1B0CD7}"/>
    <dgm:cxn modelId="{AAE300F2-C0DA-4CB4-8B3F-AED0E4E27DF2}" srcId="{238239B8-D761-453B-B2B7-C5BA94D1397D}" destId="{E9C0AA2A-9EF9-424E-84F1-2D7C18D8639B}" srcOrd="0" destOrd="0" parTransId="{F2984266-73E5-41CD-88F6-D7D22B8C76EF}" sibTransId="{A2847E06-9065-4E44-8D8A-116CF5F14576}"/>
    <dgm:cxn modelId="{8819C60D-3931-49B8-A31E-D43B31EBBC18}" srcId="{238239B8-D761-453B-B2B7-C5BA94D1397D}" destId="{8C3C635E-266F-4AE0-A00D-4722782D6074}" srcOrd="2" destOrd="0" parTransId="{9578AD40-E975-409B-BDE8-8642F1C4E020}" sibTransId="{1DB6D5A3-C71A-474B-8B99-341C3531253D}"/>
    <dgm:cxn modelId="{48FC1938-9265-4657-95A5-F8A2C3469B96}" srcId="{238239B8-D761-453B-B2B7-C5BA94D1397D}" destId="{6E8B6C73-9019-4465-ABF6-1B2385A40411}" srcOrd="1" destOrd="0" parTransId="{2D5CE112-F746-4B01-9061-DCE7D5D83A0C}" sibTransId="{B5D4FDEB-9632-4C43-A884-42D78B200DED}"/>
    <dgm:cxn modelId="{D9945623-738F-4562-931F-FC080CBD2567}" srcId="{238239B8-D761-453B-B2B7-C5BA94D1397D}" destId="{7E4B03D9-BCD3-4763-AE58-825A1F3BB276}" srcOrd="3" destOrd="0" parTransId="{0D962A32-7721-4BD9-AC37-39B14C0F91FB}" sibTransId="{D227A7CA-E25D-412C-93B8-0D5BE5561478}"/>
    <dgm:cxn modelId="{A2BFB07A-DBDC-4E00-BF1E-0FC9A5D2ED2F}" type="presOf" srcId="{6E8B6C73-9019-4465-ABF6-1B2385A40411}" destId="{71E9DE52-CC3D-41CA-B842-95C63FDCE60B}" srcOrd="0" destOrd="0" presId="urn:microsoft.com/office/officeart/2005/8/layout/default"/>
    <dgm:cxn modelId="{9AC1E7A5-47BA-4417-8F30-07A405BC87F5}" type="presOf" srcId="{0205447E-4143-4AB1-8A77-D2C7E8674ABC}" destId="{36EAF7D0-324F-4D41-845B-D68C729298F6}" srcOrd="0" destOrd="0" presId="urn:microsoft.com/office/officeart/2005/8/layout/default"/>
    <dgm:cxn modelId="{FD6714FE-9687-4933-9E7F-4AF4D8FDB7AF}" type="presOf" srcId="{E9C0AA2A-9EF9-424E-84F1-2D7C18D8639B}" destId="{3412CD1B-7416-45B1-A24C-8AE33FEDAD22}" srcOrd="0" destOrd="0" presId="urn:microsoft.com/office/officeart/2005/8/layout/default"/>
    <dgm:cxn modelId="{C05FEEEB-AFB1-42A2-985B-3E4C2ACD4EB9}" srcId="{238239B8-D761-453B-B2B7-C5BA94D1397D}" destId="{0205447E-4143-4AB1-8A77-D2C7E8674ABC}" srcOrd="4" destOrd="0" parTransId="{E99121DE-78C7-472E-B5FB-62EDC976F855}" sibTransId="{78BF5704-F12F-4141-B965-695A66064D7E}"/>
    <dgm:cxn modelId="{6ED4FF88-71FC-458B-B996-000F76DBA62F}" type="presOf" srcId="{238239B8-D761-453B-B2B7-C5BA94D1397D}" destId="{1FFF5693-29E1-4AE1-846D-28C383F5127A}" srcOrd="0" destOrd="0" presId="urn:microsoft.com/office/officeart/2005/8/layout/default"/>
    <dgm:cxn modelId="{7E368738-A4F4-469C-9D5E-945D99ED7A0B}" type="presOf" srcId="{7E4B03D9-BCD3-4763-AE58-825A1F3BB276}" destId="{22854D1F-A804-4512-BA34-BB28DE2F9E70}" srcOrd="0" destOrd="0" presId="urn:microsoft.com/office/officeart/2005/8/layout/default"/>
    <dgm:cxn modelId="{65D2AA25-596E-4173-B6E4-7F929453C677}" type="presOf" srcId="{8C3C635E-266F-4AE0-A00D-4722782D6074}" destId="{031F1BCD-9902-4A9A-AF83-BDA1EC4A6D58}" srcOrd="0" destOrd="0" presId="urn:microsoft.com/office/officeart/2005/8/layout/default"/>
    <dgm:cxn modelId="{46FE662D-BA4A-4E0D-B38D-06AE3484F30B}" type="presOf" srcId="{A8F39FE3-F262-4309-A7DC-8CAC28CB4B88}" destId="{86ED6F11-4E54-430A-B4B0-2FABE80A08B0}" srcOrd="0" destOrd="0" presId="urn:microsoft.com/office/officeart/2005/8/layout/default"/>
    <dgm:cxn modelId="{07CE1A23-5958-41CF-8C57-3C53AAA73A53}" type="presParOf" srcId="{1FFF5693-29E1-4AE1-846D-28C383F5127A}" destId="{3412CD1B-7416-45B1-A24C-8AE33FEDAD22}" srcOrd="0" destOrd="0" presId="urn:microsoft.com/office/officeart/2005/8/layout/default"/>
    <dgm:cxn modelId="{B2B1BED3-8E34-433B-A7EE-1B72273F861A}" type="presParOf" srcId="{1FFF5693-29E1-4AE1-846D-28C383F5127A}" destId="{1F5C2A86-CA9D-4B42-80CD-7C965A3EA7F5}" srcOrd="1" destOrd="0" presId="urn:microsoft.com/office/officeart/2005/8/layout/default"/>
    <dgm:cxn modelId="{A38E339F-C8CB-4B01-BD30-E65B4D4D3126}" type="presParOf" srcId="{1FFF5693-29E1-4AE1-846D-28C383F5127A}" destId="{71E9DE52-CC3D-41CA-B842-95C63FDCE60B}" srcOrd="2" destOrd="0" presId="urn:microsoft.com/office/officeart/2005/8/layout/default"/>
    <dgm:cxn modelId="{EE5E74CD-E67A-4521-8FE5-F0A0AC464333}" type="presParOf" srcId="{1FFF5693-29E1-4AE1-846D-28C383F5127A}" destId="{1D3DC1FF-D88E-4565-86B6-B6B5D45B972E}" srcOrd="3" destOrd="0" presId="urn:microsoft.com/office/officeart/2005/8/layout/default"/>
    <dgm:cxn modelId="{9F854737-7B31-4FEB-B491-025CE96980B2}" type="presParOf" srcId="{1FFF5693-29E1-4AE1-846D-28C383F5127A}" destId="{031F1BCD-9902-4A9A-AF83-BDA1EC4A6D58}" srcOrd="4" destOrd="0" presId="urn:microsoft.com/office/officeart/2005/8/layout/default"/>
    <dgm:cxn modelId="{F56995B6-A66E-48A6-924B-4134A88A928B}" type="presParOf" srcId="{1FFF5693-29E1-4AE1-846D-28C383F5127A}" destId="{B35EB359-7734-4B36-BD36-70A202C91E14}" srcOrd="5" destOrd="0" presId="urn:microsoft.com/office/officeart/2005/8/layout/default"/>
    <dgm:cxn modelId="{390215AC-1471-443B-ABEF-40B8DA5FEC4B}" type="presParOf" srcId="{1FFF5693-29E1-4AE1-846D-28C383F5127A}" destId="{22854D1F-A804-4512-BA34-BB28DE2F9E70}" srcOrd="6" destOrd="0" presId="urn:microsoft.com/office/officeart/2005/8/layout/default"/>
    <dgm:cxn modelId="{10722831-CA99-4F45-9A9E-86F44EBFA250}" type="presParOf" srcId="{1FFF5693-29E1-4AE1-846D-28C383F5127A}" destId="{3EC9D9C3-9520-4DCA-8E90-624EDA6F1D5A}" srcOrd="7" destOrd="0" presId="urn:microsoft.com/office/officeart/2005/8/layout/default"/>
    <dgm:cxn modelId="{9A7FC6A6-BCAD-40A7-B63B-468FFCCA1EC7}" type="presParOf" srcId="{1FFF5693-29E1-4AE1-846D-28C383F5127A}" destId="{36EAF7D0-324F-4D41-845B-D68C729298F6}" srcOrd="8" destOrd="0" presId="urn:microsoft.com/office/officeart/2005/8/layout/default"/>
    <dgm:cxn modelId="{01A5610D-B6C1-4A8D-A44C-2946E48A1EAB}" type="presParOf" srcId="{1FFF5693-29E1-4AE1-846D-28C383F5127A}" destId="{DA6DB394-2CE9-4C6A-B0D9-13C346554A35}" srcOrd="9" destOrd="0" presId="urn:microsoft.com/office/officeart/2005/8/layout/default"/>
    <dgm:cxn modelId="{0897CBDA-A0BE-44B1-9F0D-FDC149EE9326}" type="presParOf" srcId="{1FFF5693-29E1-4AE1-846D-28C383F5127A}" destId="{86ED6F11-4E54-430A-B4B0-2FABE80A08B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1A6FE-313C-413E-8CE7-81F012859F1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F6C5C8-CBD6-437C-9BE7-5C33C7A608F5}">
      <dgm:prSet phldrT="[Text]"/>
      <dgm:spPr/>
      <dgm:t>
        <a:bodyPr/>
        <a:lstStyle/>
        <a:p>
          <a:r>
            <a:rPr lang="en-US" dirty="0" smtClean="0"/>
            <a:t>If quality controls are not checked every 24 hours of patient testing the meter will lock out</a:t>
          </a:r>
          <a:endParaRPr lang="en-US" dirty="0"/>
        </a:p>
      </dgm:t>
    </dgm:pt>
    <dgm:pt modelId="{16989F34-BA32-4A72-A44F-C81120BC7CA9}" type="parTrans" cxnId="{3BC65CD6-B861-4C23-BFE5-82E30BBDE008}">
      <dgm:prSet/>
      <dgm:spPr/>
      <dgm:t>
        <a:bodyPr/>
        <a:lstStyle/>
        <a:p>
          <a:endParaRPr lang="en-US"/>
        </a:p>
      </dgm:t>
    </dgm:pt>
    <dgm:pt modelId="{8C3584D3-2A5B-4E96-B3A9-7D1B1398B831}" type="sibTrans" cxnId="{3BC65CD6-B861-4C23-BFE5-82E30BBDE008}">
      <dgm:prSet/>
      <dgm:spPr/>
      <dgm:t>
        <a:bodyPr/>
        <a:lstStyle/>
        <a:p>
          <a:endParaRPr lang="en-US"/>
        </a:p>
      </dgm:t>
    </dgm:pt>
    <dgm:pt modelId="{E7CDC819-C24E-4BE6-AC04-0C49419A6711}">
      <dgm:prSet/>
      <dgm:spPr/>
      <dgm:t>
        <a:bodyPr/>
        <a:lstStyle/>
        <a:p>
          <a:r>
            <a:rPr lang="en-US" dirty="0" smtClean="0"/>
            <a:t>Two levels of quality control must be performed every 24 hours  - QC lot numbers are scanned in to the StatSensor at the time of testing</a:t>
          </a:r>
          <a:endParaRPr lang="en-US" dirty="0"/>
        </a:p>
      </dgm:t>
    </dgm:pt>
    <dgm:pt modelId="{1CFAC137-7EE0-4C86-8A77-BBDA9B43E068}" type="parTrans" cxnId="{F13E406E-75B0-4F69-93BA-B8C7C8077E3B}">
      <dgm:prSet/>
      <dgm:spPr/>
      <dgm:t>
        <a:bodyPr/>
        <a:lstStyle/>
        <a:p>
          <a:endParaRPr lang="en-US"/>
        </a:p>
      </dgm:t>
    </dgm:pt>
    <dgm:pt modelId="{01BF8231-3965-4751-8E6E-0269650AECB1}" type="sibTrans" cxnId="{F13E406E-75B0-4F69-93BA-B8C7C8077E3B}">
      <dgm:prSet/>
      <dgm:spPr/>
      <dgm:t>
        <a:bodyPr/>
        <a:lstStyle/>
        <a:p>
          <a:endParaRPr lang="en-US"/>
        </a:p>
      </dgm:t>
    </dgm:pt>
    <dgm:pt modelId="{5B04AE83-9057-447E-8370-F89D3493B7BF}" type="pres">
      <dgm:prSet presAssocID="{5BB1A6FE-313C-413E-8CE7-81F012859F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CAAB5-E9D5-4992-93C5-09ABC10E8949}" type="pres">
      <dgm:prSet presAssocID="{E7CDC819-C24E-4BE6-AC04-0C49419A6711}" presName="boxAndChildren" presStyleCnt="0"/>
      <dgm:spPr/>
    </dgm:pt>
    <dgm:pt modelId="{AF8B077D-468B-47EE-8683-83B406EF4FA3}" type="pres">
      <dgm:prSet presAssocID="{E7CDC819-C24E-4BE6-AC04-0C49419A6711}" presName="parentTextBox" presStyleLbl="node1" presStyleIdx="0" presStyleCnt="2" custScaleY="27026" custLinFactNeighborX="-1071" custLinFactNeighborY="-46906"/>
      <dgm:spPr/>
      <dgm:t>
        <a:bodyPr/>
        <a:lstStyle/>
        <a:p>
          <a:endParaRPr lang="en-US"/>
        </a:p>
      </dgm:t>
    </dgm:pt>
    <dgm:pt modelId="{4720E358-5F91-4059-8DC7-6CD774C1CD5A}" type="pres">
      <dgm:prSet presAssocID="{8C3584D3-2A5B-4E96-B3A9-7D1B1398B831}" presName="sp" presStyleCnt="0"/>
      <dgm:spPr/>
      <dgm:t>
        <a:bodyPr/>
        <a:lstStyle/>
        <a:p>
          <a:endParaRPr lang="en-US"/>
        </a:p>
      </dgm:t>
    </dgm:pt>
    <dgm:pt modelId="{B57B3CED-FB55-4458-B55D-3FADD9527985}" type="pres">
      <dgm:prSet presAssocID="{9AF6C5C8-CBD6-437C-9BE7-5C33C7A608F5}" presName="arrowAndChildren" presStyleCnt="0"/>
      <dgm:spPr/>
      <dgm:t>
        <a:bodyPr/>
        <a:lstStyle/>
        <a:p>
          <a:endParaRPr lang="en-US"/>
        </a:p>
      </dgm:t>
    </dgm:pt>
    <dgm:pt modelId="{3BF49F98-EB15-452E-8451-A80F0253FB18}" type="pres">
      <dgm:prSet presAssocID="{9AF6C5C8-CBD6-437C-9BE7-5C33C7A608F5}" presName="parentTextArrow" presStyleLbl="node1" presStyleIdx="1" presStyleCnt="2" custScaleY="30882" custLinFactNeighborX="-536" custLinFactNeighborY="71162"/>
      <dgm:spPr/>
      <dgm:t>
        <a:bodyPr/>
        <a:lstStyle/>
        <a:p>
          <a:endParaRPr lang="en-US"/>
        </a:p>
      </dgm:t>
    </dgm:pt>
  </dgm:ptLst>
  <dgm:cxnLst>
    <dgm:cxn modelId="{3663FA36-C65D-4BEF-BA7A-372717D70624}" type="presOf" srcId="{5BB1A6FE-313C-413E-8CE7-81F012859F16}" destId="{5B04AE83-9057-447E-8370-F89D3493B7BF}" srcOrd="0" destOrd="0" presId="urn:microsoft.com/office/officeart/2005/8/layout/process4"/>
    <dgm:cxn modelId="{F13E406E-75B0-4F69-93BA-B8C7C8077E3B}" srcId="{5BB1A6FE-313C-413E-8CE7-81F012859F16}" destId="{E7CDC819-C24E-4BE6-AC04-0C49419A6711}" srcOrd="1" destOrd="0" parTransId="{1CFAC137-7EE0-4C86-8A77-BBDA9B43E068}" sibTransId="{01BF8231-3965-4751-8E6E-0269650AECB1}"/>
    <dgm:cxn modelId="{6C678EC5-2F0F-423F-A121-513722A15E1D}" type="presOf" srcId="{E7CDC819-C24E-4BE6-AC04-0C49419A6711}" destId="{AF8B077D-468B-47EE-8683-83B406EF4FA3}" srcOrd="0" destOrd="0" presId="urn:microsoft.com/office/officeart/2005/8/layout/process4"/>
    <dgm:cxn modelId="{6BA259E0-BD7C-449C-9C04-70956E27AE5C}" type="presOf" srcId="{9AF6C5C8-CBD6-437C-9BE7-5C33C7A608F5}" destId="{3BF49F98-EB15-452E-8451-A80F0253FB18}" srcOrd="0" destOrd="0" presId="urn:microsoft.com/office/officeart/2005/8/layout/process4"/>
    <dgm:cxn modelId="{3BC65CD6-B861-4C23-BFE5-82E30BBDE008}" srcId="{5BB1A6FE-313C-413E-8CE7-81F012859F16}" destId="{9AF6C5C8-CBD6-437C-9BE7-5C33C7A608F5}" srcOrd="0" destOrd="0" parTransId="{16989F34-BA32-4A72-A44F-C81120BC7CA9}" sibTransId="{8C3584D3-2A5B-4E96-B3A9-7D1B1398B831}"/>
    <dgm:cxn modelId="{B5B0024A-7912-4D68-ADA0-94456C7FE8CD}" type="presParOf" srcId="{5B04AE83-9057-447E-8370-F89D3493B7BF}" destId="{BABCAAB5-E9D5-4992-93C5-09ABC10E8949}" srcOrd="0" destOrd="0" presId="urn:microsoft.com/office/officeart/2005/8/layout/process4"/>
    <dgm:cxn modelId="{619085F1-C26C-4948-9808-249B2D585AE7}" type="presParOf" srcId="{BABCAAB5-E9D5-4992-93C5-09ABC10E8949}" destId="{AF8B077D-468B-47EE-8683-83B406EF4FA3}" srcOrd="0" destOrd="0" presId="urn:microsoft.com/office/officeart/2005/8/layout/process4"/>
    <dgm:cxn modelId="{21741DEA-11AE-4F2A-8515-60249A0E5E81}" type="presParOf" srcId="{5B04AE83-9057-447E-8370-F89D3493B7BF}" destId="{4720E358-5F91-4059-8DC7-6CD774C1CD5A}" srcOrd="1" destOrd="0" presId="urn:microsoft.com/office/officeart/2005/8/layout/process4"/>
    <dgm:cxn modelId="{CD725B41-B2B6-44A3-86DB-AB1DA25879C8}" type="presParOf" srcId="{5B04AE83-9057-447E-8370-F89D3493B7BF}" destId="{B57B3CED-FB55-4458-B55D-3FADD9527985}" srcOrd="2" destOrd="0" presId="urn:microsoft.com/office/officeart/2005/8/layout/process4"/>
    <dgm:cxn modelId="{66EF6829-7EB4-43B0-B93C-C1A7DC5C1F14}" type="presParOf" srcId="{B57B3CED-FB55-4458-B55D-3FADD9527985}" destId="{3BF49F98-EB15-452E-8451-A80F0253FB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1A6FE-313C-413E-8CE7-81F012859F1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8B4BB0-76AA-4F74-B727-CBEA8A1191B6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A vial of test strips was left open or been exposed to extreme                                                     heat, humidity, or cold</a:t>
          </a:r>
          <a:endParaRPr lang="en-US" sz="2000" dirty="0" smtClean="0"/>
        </a:p>
      </dgm:t>
    </dgm:pt>
    <dgm:pt modelId="{C7CC4956-D9C6-4294-8FAF-B5116C7B6186}" type="parTrans" cxnId="{91769435-7ED0-49D2-B18B-CE0C99F0DD5D}">
      <dgm:prSet/>
      <dgm:spPr/>
      <dgm:t>
        <a:bodyPr/>
        <a:lstStyle/>
        <a:p>
          <a:endParaRPr lang="en-US"/>
        </a:p>
      </dgm:t>
    </dgm:pt>
    <dgm:pt modelId="{5BE7E168-AA2F-4A18-9483-FEC935ECE0D9}" type="sibTrans" cxnId="{91769435-7ED0-49D2-B18B-CE0C99F0DD5D}">
      <dgm:prSet/>
      <dgm:spPr/>
      <dgm:t>
        <a:bodyPr/>
        <a:lstStyle/>
        <a:p>
          <a:endParaRPr lang="en-US"/>
        </a:p>
      </dgm:t>
    </dgm:pt>
    <dgm:pt modelId="{63461573-248E-4119-9821-9F504ACB8B8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Meter is dropped,  </a:t>
          </a:r>
          <a:r>
            <a:rPr lang="en-US" sz="2000" u="none" dirty="0" smtClean="0">
              <a:solidFill>
                <a:srgbClr val="002060"/>
              </a:solidFill>
            </a:rPr>
            <a:t>or </a:t>
          </a:r>
          <a:r>
            <a:rPr lang="en-US" sz="2000" dirty="0" smtClean="0">
              <a:solidFill>
                <a:srgbClr val="002060"/>
              </a:solidFill>
            </a:rPr>
            <a:t>when troubleshooting the meter</a:t>
          </a:r>
          <a:endParaRPr lang="en-US" sz="2000" dirty="0"/>
        </a:p>
      </dgm:t>
    </dgm:pt>
    <dgm:pt modelId="{F278208F-58DC-41EC-8462-DA9E3073A176}" type="parTrans" cxnId="{5EBCF7E7-6D76-4B2B-8C3A-003DC46B1CCE}">
      <dgm:prSet/>
      <dgm:spPr/>
      <dgm:t>
        <a:bodyPr/>
        <a:lstStyle/>
        <a:p>
          <a:endParaRPr lang="en-US"/>
        </a:p>
      </dgm:t>
    </dgm:pt>
    <dgm:pt modelId="{5F893E57-62CE-4A8A-818C-65921E4A379F}" type="sibTrans" cxnId="{5EBCF7E7-6D76-4B2B-8C3A-003DC46B1CCE}">
      <dgm:prSet/>
      <dgm:spPr/>
      <dgm:t>
        <a:bodyPr/>
        <a:lstStyle/>
        <a:p>
          <a:endParaRPr lang="en-US"/>
        </a:p>
      </dgm:t>
    </dgm:pt>
    <dgm:pt modelId="{6495913F-3FB5-4862-A9C3-6A93BEB2E128}">
      <dgm:prSet custT="1"/>
      <dgm:spPr/>
      <dgm:t>
        <a:bodyPr/>
        <a:lstStyle/>
        <a:p>
          <a:r>
            <a:rPr lang="en-US" sz="2000" dirty="0" smtClean="0"/>
            <a:t>Quality Controls must also be </a:t>
          </a:r>
          <a:r>
            <a:rPr lang="en-US" sz="2000" dirty="0" err="1" smtClean="0"/>
            <a:t>perfomed</a:t>
          </a:r>
          <a:r>
            <a:rPr lang="en-US" sz="2000" dirty="0" smtClean="0"/>
            <a:t> in the following situations:</a:t>
          </a:r>
          <a:endParaRPr lang="en-US" sz="2000" dirty="0"/>
        </a:p>
      </dgm:t>
    </dgm:pt>
    <dgm:pt modelId="{861B9DF3-F96C-4B46-8D47-515AC5A053D8}" type="parTrans" cxnId="{3976E7AB-011B-4235-91CB-EDAE0BC4F742}">
      <dgm:prSet/>
      <dgm:spPr/>
      <dgm:t>
        <a:bodyPr/>
        <a:lstStyle/>
        <a:p>
          <a:endParaRPr lang="en-US"/>
        </a:p>
      </dgm:t>
    </dgm:pt>
    <dgm:pt modelId="{06203142-8D26-4211-B244-85B2D051BBEB}" type="sibTrans" cxnId="{3976E7AB-011B-4235-91CB-EDAE0BC4F742}">
      <dgm:prSet/>
      <dgm:spPr/>
      <dgm:t>
        <a:bodyPr/>
        <a:lstStyle/>
        <a:p>
          <a:endParaRPr lang="en-US"/>
        </a:p>
      </dgm:t>
    </dgm:pt>
    <dgm:pt modelId="{5B04AE83-9057-447E-8370-F89D3493B7BF}" type="pres">
      <dgm:prSet presAssocID="{5BB1A6FE-313C-413E-8CE7-81F012859F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E565B-E734-4E52-9D5A-B72A1DCD4DD7}" type="pres">
      <dgm:prSet presAssocID="{63461573-248E-4119-9821-9F504ACB8B84}" presName="boxAndChildren" presStyleCnt="0"/>
      <dgm:spPr/>
      <dgm:t>
        <a:bodyPr/>
        <a:lstStyle/>
        <a:p>
          <a:endParaRPr lang="en-US"/>
        </a:p>
      </dgm:t>
    </dgm:pt>
    <dgm:pt modelId="{0D3D98AB-6432-49C8-A703-CE407D957923}" type="pres">
      <dgm:prSet presAssocID="{63461573-248E-4119-9821-9F504ACB8B84}" presName="parentTextBox" presStyleLbl="node1" presStyleIdx="0" presStyleCnt="3" custScaleX="100000"/>
      <dgm:spPr/>
      <dgm:t>
        <a:bodyPr/>
        <a:lstStyle/>
        <a:p>
          <a:endParaRPr lang="en-US"/>
        </a:p>
      </dgm:t>
    </dgm:pt>
    <dgm:pt modelId="{01565C3B-AB1B-41F6-BEA2-A7A1C3690BA9}" type="pres">
      <dgm:prSet presAssocID="{5BE7E168-AA2F-4A18-9483-FEC935ECE0D9}" presName="sp" presStyleCnt="0"/>
      <dgm:spPr/>
      <dgm:t>
        <a:bodyPr/>
        <a:lstStyle/>
        <a:p>
          <a:endParaRPr lang="en-US"/>
        </a:p>
      </dgm:t>
    </dgm:pt>
    <dgm:pt modelId="{CAC55AB8-866B-465E-9979-204B2B240248}" type="pres">
      <dgm:prSet presAssocID="{988B4BB0-76AA-4F74-B727-CBEA8A1191B6}" presName="arrowAndChildren" presStyleCnt="0"/>
      <dgm:spPr/>
      <dgm:t>
        <a:bodyPr/>
        <a:lstStyle/>
        <a:p>
          <a:endParaRPr lang="en-US"/>
        </a:p>
      </dgm:t>
    </dgm:pt>
    <dgm:pt modelId="{82CB6125-00F3-4410-B1AF-A419C971A040}" type="pres">
      <dgm:prSet presAssocID="{988B4BB0-76AA-4F74-B727-CBEA8A1191B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0A0839E-7EF1-4CBB-8DE7-2F89D35220E2}" type="pres">
      <dgm:prSet presAssocID="{06203142-8D26-4211-B244-85B2D051BBEB}" presName="sp" presStyleCnt="0"/>
      <dgm:spPr/>
      <dgm:t>
        <a:bodyPr/>
        <a:lstStyle/>
        <a:p>
          <a:endParaRPr lang="en-US"/>
        </a:p>
      </dgm:t>
    </dgm:pt>
    <dgm:pt modelId="{A70F0FBA-CD1F-43E6-909B-F7E2F6366BF7}" type="pres">
      <dgm:prSet presAssocID="{6495913F-3FB5-4862-A9C3-6A93BEB2E128}" presName="arrowAndChildren" presStyleCnt="0"/>
      <dgm:spPr/>
      <dgm:t>
        <a:bodyPr/>
        <a:lstStyle/>
        <a:p>
          <a:endParaRPr lang="en-US"/>
        </a:p>
      </dgm:t>
    </dgm:pt>
    <dgm:pt modelId="{FB1F5002-684E-43FF-B5D7-EB626181434B}" type="pres">
      <dgm:prSet presAssocID="{6495913F-3FB5-4862-A9C3-6A93BEB2E128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1769435-7ED0-49D2-B18B-CE0C99F0DD5D}" srcId="{5BB1A6FE-313C-413E-8CE7-81F012859F16}" destId="{988B4BB0-76AA-4F74-B727-CBEA8A1191B6}" srcOrd="1" destOrd="0" parTransId="{C7CC4956-D9C6-4294-8FAF-B5116C7B6186}" sibTransId="{5BE7E168-AA2F-4A18-9483-FEC935ECE0D9}"/>
    <dgm:cxn modelId="{C8B2F620-7CBE-475B-BC3A-E6ADF7A3F98A}" type="presOf" srcId="{988B4BB0-76AA-4F74-B727-CBEA8A1191B6}" destId="{82CB6125-00F3-4410-B1AF-A419C971A040}" srcOrd="0" destOrd="0" presId="urn:microsoft.com/office/officeart/2005/8/layout/process4"/>
    <dgm:cxn modelId="{3976E7AB-011B-4235-91CB-EDAE0BC4F742}" srcId="{5BB1A6FE-313C-413E-8CE7-81F012859F16}" destId="{6495913F-3FB5-4862-A9C3-6A93BEB2E128}" srcOrd="0" destOrd="0" parTransId="{861B9DF3-F96C-4B46-8D47-515AC5A053D8}" sibTransId="{06203142-8D26-4211-B244-85B2D051BBEB}"/>
    <dgm:cxn modelId="{C4A0B00C-550E-4C75-AB15-45C9A9A06973}" type="presOf" srcId="{6495913F-3FB5-4862-A9C3-6A93BEB2E128}" destId="{FB1F5002-684E-43FF-B5D7-EB626181434B}" srcOrd="0" destOrd="0" presId="urn:microsoft.com/office/officeart/2005/8/layout/process4"/>
    <dgm:cxn modelId="{5EBCF7E7-6D76-4B2B-8C3A-003DC46B1CCE}" srcId="{5BB1A6FE-313C-413E-8CE7-81F012859F16}" destId="{63461573-248E-4119-9821-9F504ACB8B84}" srcOrd="2" destOrd="0" parTransId="{F278208F-58DC-41EC-8462-DA9E3073A176}" sibTransId="{5F893E57-62CE-4A8A-818C-65921E4A379F}"/>
    <dgm:cxn modelId="{9CE4D7BA-D787-4F96-9297-8A6339D5DAAD}" type="presOf" srcId="{63461573-248E-4119-9821-9F504ACB8B84}" destId="{0D3D98AB-6432-49C8-A703-CE407D957923}" srcOrd="0" destOrd="0" presId="urn:microsoft.com/office/officeart/2005/8/layout/process4"/>
    <dgm:cxn modelId="{DC7C173F-BB50-4E41-A50C-C87385929B0C}" type="presOf" srcId="{5BB1A6FE-313C-413E-8CE7-81F012859F16}" destId="{5B04AE83-9057-447E-8370-F89D3493B7BF}" srcOrd="0" destOrd="0" presId="urn:microsoft.com/office/officeart/2005/8/layout/process4"/>
    <dgm:cxn modelId="{AD688F43-2112-4041-8AF8-11F6E627FA4B}" type="presParOf" srcId="{5B04AE83-9057-447E-8370-F89D3493B7BF}" destId="{C50E565B-E734-4E52-9D5A-B72A1DCD4DD7}" srcOrd="0" destOrd="0" presId="urn:microsoft.com/office/officeart/2005/8/layout/process4"/>
    <dgm:cxn modelId="{A0B8F775-8BF3-473E-9820-C6D70EF87BCD}" type="presParOf" srcId="{C50E565B-E734-4E52-9D5A-B72A1DCD4DD7}" destId="{0D3D98AB-6432-49C8-A703-CE407D957923}" srcOrd="0" destOrd="0" presId="urn:microsoft.com/office/officeart/2005/8/layout/process4"/>
    <dgm:cxn modelId="{37D47EA1-BEA9-4190-84BC-98DC7A980A27}" type="presParOf" srcId="{5B04AE83-9057-447E-8370-F89D3493B7BF}" destId="{01565C3B-AB1B-41F6-BEA2-A7A1C3690BA9}" srcOrd="1" destOrd="0" presId="urn:microsoft.com/office/officeart/2005/8/layout/process4"/>
    <dgm:cxn modelId="{585A8F5A-5312-4E2D-871A-9A27DC72411E}" type="presParOf" srcId="{5B04AE83-9057-447E-8370-F89D3493B7BF}" destId="{CAC55AB8-866B-465E-9979-204B2B240248}" srcOrd="2" destOrd="0" presId="urn:microsoft.com/office/officeart/2005/8/layout/process4"/>
    <dgm:cxn modelId="{A1AFE3F7-96CC-4B47-8AC1-899557227372}" type="presParOf" srcId="{CAC55AB8-866B-465E-9979-204B2B240248}" destId="{82CB6125-00F3-4410-B1AF-A419C971A040}" srcOrd="0" destOrd="0" presId="urn:microsoft.com/office/officeart/2005/8/layout/process4"/>
    <dgm:cxn modelId="{76A81AB7-F33F-4317-8984-A21DBC896CC4}" type="presParOf" srcId="{5B04AE83-9057-447E-8370-F89D3493B7BF}" destId="{60A0839E-7EF1-4CBB-8DE7-2F89D35220E2}" srcOrd="3" destOrd="0" presId="urn:microsoft.com/office/officeart/2005/8/layout/process4"/>
    <dgm:cxn modelId="{D452B105-8C85-4393-B97A-6F3A7E3C7970}" type="presParOf" srcId="{5B04AE83-9057-447E-8370-F89D3493B7BF}" destId="{A70F0FBA-CD1F-43E6-909B-F7E2F6366BF7}" srcOrd="4" destOrd="0" presId="urn:microsoft.com/office/officeart/2005/8/layout/process4"/>
    <dgm:cxn modelId="{D8F680DF-3B5F-4287-B05C-64331936F96F}" type="presParOf" srcId="{A70F0FBA-CD1F-43E6-909B-F7E2F6366BF7}" destId="{FB1F5002-684E-43FF-B5D7-EB626181434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483EF-D682-4E19-BFF7-14C21765519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60275-B983-44CB-81F3-201A6B927CA0}">
      <dgm:prSet phldrT="[Text]" custT="1"/>
      <dgm:spPr/>
      <dgm:t>
        <a:bodyPr/>
        <a:lstStyle/>
        <a:p>
          <a:r>
            <a:rPr lang="en-US" sz="2000" dirty="0" smtClean="0"/>
            <a:t>Gloves are donned &amp; patient identified </a:t>
          </a:r>
          <a:endParaRPr lang="en-US" sz="2000" dirty="0"/>
        </a:p>
      </dgm:t>
    </dgm:pt>
    <dgm:pt modelId="{AB5A778C-7D32-4853-8503-408F5B33795A}" type="parTrans" cxnId="{ADCCE166-422F-4433-9BC7-9C0AA64358A0}">
      <dgm:prSet/>
      <dgm:spPr/>
      <dgm:t>
        <a:bodyPr/>
        <a:lstStyle/>
        <a:p>
          <a:endParaRPr lang="en-US"/>
        </a:p>
      </dgm:t>
    </dgm:pt>
    <dgm:pt modelId="{4E418E83-66FF-4025-A00A-2FEB8B8FE015}" type="sibTrans" cxnId="{ADCCE166-422F-4433-9BC7-9C0AA64358A0}">
      <dgm:prSet/>
      <dgm:spPr/>
      <dgm:t>
        <a:bodyPr/>
        <a:lstStyle/>
        <a:p>
          <a:endParaRPr lang="en-US"/>
        </a:p>
      </dgm:t>
    </dgm:pt>
    <dgm:pt modelId="{09A2F038-64EA-459C-9DEF-775F96CA81AB}">
      <dgm:prSet phldrT="[Text]" custT="1"/>
      <dgm:spPr/>
      <dgm:t>
        <a:bodyPr/>
        <a:lstStyle/>
        <a:p>
          <a:r>
            <a:rPr lang="en-US" sz="2000" dirty="0" smtClean="0"/>
            <a:t>Tap the screen of the StatSensor &amp; press OK/Login</a:t>
          </a:r>
          <a:endParaRPr lang="en-US" sz="2000" dirty="0"/>
        </a:p>
      </dgm:t>
    </dgm:pt>
    <dgm:pt modelId="{6BAAF027-A1B1-4C95-B381-0A59034D634D}" type="parTrans" cxnId="{69CC4AA7-5E73-4D15-85C4-BEB150014DD5}">
      <dgm:prSet/>
      <dgm:spPr/>
      <dgm:t>
        <a:bodyPr/>
        <a:lstStyle/>
        <a:p>
          <a:endParaRPr lang="en-US"/>
        </a:p>
      </dgm:t>
    </dgm:pt>
    <dgm:pt modelId="{DB1D9102-CE04-45AF-BDB8-59E83AF06A3E}" type="sibTrans" cxnId="{69CC4AA7-5E73-4D15-85C4-BEB150014DD5}">
      <dgm:prSet/>
      <dgm:spPr/>
      <dgm:t>
        <a:bodyPr/>
        <a:lstStyle/>
        <a:p>
          <a:endParaRPr lang="en-US"/>
        </a:p>
      </dgm:t>
    </dgm:pt>
    <dgm:pt modelId="{BA2B6C01-DC02-43E7-97D6-FBDFBCA85C96}">
      <dgm:prSet phldrT="[Text]" custT="1"/>
      <dgm:spPr/>
      <dgm:t>
        <a:bodyPr/>
        <a:lstStyle/>
        <a:p>
          <a:r>
            <a:rPr lang="en-US" sz="2000" dirty="0" smtClean="0"/>
            <a:t>Scan employee ID barcode on back of name badge (preferred) or manually enter employee ID  &amp; press accept;  </a:t>
          </a:r>
        </a:p>
      </dgm:t>
    </dgm:pt>
    <dgm:pt modelId="{64D39D27-59FF-4DFD-AA1D-F35F18C9C39E}" type="parTrans" cxnId="{E45F3DA1-B353-414F-B9DB-B592A99F7E90}">
      <dgm:prSet/>
      <dgm:spPr/>
      <dgm:t>
        <a:bodyPr/>
        <a:lstStyle/>
        <a:p>
          <a:endParaRPr lang="en-US"/>
        </a:p>
      </dgm:t>
    </dgm:pt>
    <dgm:pt modelId="{E82BCE1F-D3D5-404B-907B-99175E5F2F0F}" type="sibTrans" cxnId="{E45F3DA1-B353-414F-B9DB-B592A99F7E90}">
      <dgm:prSet/>
      <dgm:spPr/>
      <dgm:t>
        <a:bodyPr/>
        <a:lstStyle/>
        <a:p>
          <a:endParaRPr lang="en-US"/>
        </a:p>
      </dgm:t>
    </dgm:pt>
    <dgm:pt modelId="{7A5C96A1-815E-4841-B79C-4EB5F3F33612}">
      <dgm:prSet custT="1"/>
      <dgm:spPr/>
      <dgm:t>
        <a:bodyPr/>
        <a:lstStyle/>
        <a:p>
          <a:r>
            <a:rPr lang="en-US" sz="2000" dirty="0" smtClean="0"/>
            <a:t>Select  eGFR from the Patient Test screen and press accept - </a:t>
          </a:r>
          <a:r>
            <a:rPr lang="en-US" sz="2000" u="sng" dirty="0" smtClean="0"/>
            <a:t>results will NOT cross to the chart without eGFR</a:t>
          </a:r>
          <a:endParaRPr lang="en-US" sz="2000" u="sng" dirty="0"/>
        </a:p>
      </dgm:t>
    </dgm:pt>
    <dgm:pt modelId="{55371016-81E7-480D-B266-CA97009C8742}" type="parTrans" cxnId="{BD0AF3D9-640B-4291-8AFE-5EECC5389FB3}">
      <dgm:prSet/>
      <dgm:spPr/>
      <dgm:t>
        <a:bodyPr/>
        <a:lstStyle/>
        <a:p>
          <a:endParaRPr lang="en-US"/>
        </a:p>
      </dgm:t>
    </dgm:pt>
    <dgm:pt modelId="{A0A3C986-A84A-422A-9546-56C12CB32005}" type="sibTrans" cxnId="{BD0AF3D9-640B-4291-8AFE-5EECC5389FB3}">
      <dgm:prSet/>
      <dgm:spPr/>
      <dgm:t>
        <a:bodyPr/>
        <a:lstStyle/>
        <a:p>
          <a:endParaRPr lang="en-US"/>
        </a:p>
      </dgm:t>
    </dgm:pt>
    <dgm:pt modelId="{D38C08EA-274B-4CBA-859D-AE084A26ADE3}" type="pres">
      <dgm:prSet presAssocID="{925483EF-D682-4E19-BFF7-14C2176551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8557D-16F0-49F4-928B-803210726839}" type="pres">
      <dgm:prSet presAssocID="{9F160275-B983-44CB-81F3-201A6B927CA0}" presName="parentLin" presStyleCnt="0"/>
      <dgm:spPr/>
    </dgm:pt>
    <dgm:pt modelId="{0D087281-A00E-4A67-973B-0CD145A612A9}" type="pres">
      <dgm:prSet presAssocID="{9F160275-B983-44CB-81F3-201A6B927CA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29E9D79-8989-4388-9181-D30FD35AEF40}" type="pres">
      <dgm:prSet presAssocID="{9F160275-B983-44CB-81F3-201A6B927CA0}" presName="parentText" presStyleLbl="node1" presStyleIdx="0" presStyleCnt="4" custScaleY="137148" custLinFactNeighborX="9002" custLinFactNeighborY="345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42307-1CAF-4B03-8800-3EB7F1B6BB67}" type="pres">
      <dgm:prSet presAssocID="{9F160275-B983-44CB-81F3-201A6B927CA0}" presName="negativeSpace" presStyleCnt="0"/>
      <dgm:spPr/>
    </dgm:pt>
    <dgm:pt modelId="{74F297FC-83B5-4DCF-AE64-5EA241BB6BC6}" type="pres">
      <dgm:prSet presAssocID="{9F160275-B983-44CB-81F3-201A6B927CA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FF56D-5D2F-42E0-B6A3-283389EDB8F2}" type="pres">
      <dgm:prSet presAssocID="{4E418E83-66FF-4025-A00A-2FEB8B8FE015}" presName="spaceBetweenRectangles" presStyleCnt="0"/>
      <dgm:spPr/>
    </dgm:pt>
    <dgm:pt modelId="{CBD2329E-3DB8-492F-8DC5-6441D50F4758}" type="pres">
      <dgm:prSet presAssocID="{09A2F038-64EA-459C-9DEF-775F96CA81AB}" presName="parentLin" presStyleCnt="0"/>
      <dgm:spPr/>
    </dgm:pt>
    <dgm:pt modelId="{00C0FFE3-0D34-4F3D-A9DC-6F2053685347}" type="pres">
      <dgm:prSet presAssocID="{09A2F038-64EA-459C-9DEF-775F96CA81A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4E46AC-C941-4694-99DB-D1EEFEBCC346}" type="pres">
      <dgm:prSet presAssocID="{09A2F038-64EA-459C-9DEF-775F96CA81AB}" presName="parentText" presStyleLbl="node1" presStyleIdx="1" presStyleCnt="4" custScaleY="1302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68E1E-2C42-4706-849A-319815D89D4B}" type="pres">
      <dgm:prSet presAssocID="{09A2F038-64EA-459C-9DEF-775F96CA81AB}" presName="negativeSpace" presStyleCnt="0"/>
      <dgm:spPr/>
    </dgm:pt>
    <dgm:pt modelId="{B41E84D6-3EE4-41A9-82D9-6ED561CB1038}" type="pres">
      <dgm:prSet presAssocID="{09A2F038-64EA-459C-9DEF-775F96CA81A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C29AE-FB78-406A-A741-58B0DE883C56}" type="pres">
      <dgm:prSet presAssocID="{DB1D9102-CE04-45AF-BDB8-59E83AF06A3E}" presName="spaceBetweenRectangles" presStyleCnt="0"/>
      <dgm:spPr/>
    </dgm:pt>
    <dgm:pt modelId="{3E411877-71C9-4285-993E-71773E427E93}" type="pres">
      <dgm:prSet presAssocID="{BA2B6C01-DC02-43E7-97D6-FBDFBCA85C96}" presName="parentLin" presStyleCnt="0"/>
      <dgm:spPr/>
    </dgm:pt>
    <dgm:pt modelId="{1E16BB1E-A95B-4A56-B5EC-382FDAC40643}" type="pres">
      <dgm:prSet presAssocID="{BA2B6C01-DC02-43E7-97D6-FBDFBCA85C9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FDC0BA1-86C5-42A8-80BF-2B595DBF230F}" type="pres">
      <dgm:prSet presAssocID="{BA2B6C01-DC02-43E7-97D6-FBDFBCA85C96}" presName="parentText" presStyleLbl="node1" presStyleIdx="2" presStyleCnt="4" custScaleY="1484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D212E-E9E1-452A-938F-EE6D008DD4E4}" type="pres">
      <dgm:prSet presAssocID="{BA2B6C01-DC02-43E7-97D6-FBDFBCA85C96}" presName="negativeSpace" presStyleCnt="0"/>
      <dgm:spPr/>
    </dgm:pt>
    <dgm:pt modelId="{013954FB-F12E-4331-925D-BCC1F141C9B3}" type="pres">
      <dgm:prSet presAssocID="{BA2B6C01-DC02-43E7-97D6-FBDFBCA85C9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B628C-8776-433F-86EA-369D8C707CA6}" type="pres">
      <dgm:prSet presAssocID="{E82BCE1F-D3D5-404B-907B-99175E5F2F0F}" presName="spaceBetweenRectangles" presStyleCnt="0"/>
      <dgm:spPr/>
    </dgm:pt>
    <dgm:pt modelId="{73DAFBF7-F37F-4467-999D-6CF68F5D21AB}" type="pres">
      <dgm:prSet presAssocID="{7A5C96A1-815E-4841-B79C-4EB5F3F33612}" presName="parentLin" presStyleCnt="0"/>
      <dgm:spPr/>
    </dgm:pt>
    <dgm:pt modelId="{A315BEDF-7A5A-4A4F-8D60-6F0BB90DA516}" type="pres">
      <dgm:prSet presAssocID="{7A5C96A1-815E-4841-B79C-4EB5F3F3361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C0F67BC-0B0B-4CC0-92B1-6108F1EC4C38}" type="pres">
      <dgm:prSet presAssocID="{7A5C96A1-815E-4841-B79C-4EB5F3F33612}" presName="parentText" presStyleLbl="node1" presStyleIdx="3" presStyleCnt="4" custScaleY="1269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84870-4443-4594-A641-88D9AE8C553A}" type="pres">
      <dgm:prSet presAssocID="{7A5C96A1-815E-4841-B79C-4EB5F3F33612}" presName="negativeSpace" presStyleCnt="0"/>
      <dgm:spPr/>
    </dgm:pt>
    <dgm:pt modelId="{C990BAFE-CC10-4B74-B680-0960C7D2AC29}" type="pres">
      <dgm:prSet presAssocID="{7A5C96A1-815E-4841-B79C-4EB5F3F3361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172589-FB29-4242-9473-3349346D4BC8}" type="presOf" srcId="{9F160275-B983-44CB-81F3-201A6B927CA0}" destId="{0D087281-A00E-4A67-973B-0CD145A612A9}" srcOrd="0" destOrd="0" presId="urn:microsoft.com/office/officeart/2005/8/layout/list1"/>
    <dgm:cxn modelId="{CA0ECC03-4867-48F9-90FB-73CF3F554275}" type="presOf" srcId="{09A2F038-64EA-459C-9DEF-775F96CA81AB}" destId="{424E46AC-C941-4694-99DB-D1EEFEBCC346}" srcOrd="1" destOrd="0" presId="urn:microsoft.com/office/officeart/2005/8/layout/list1"/>
    <dgm:cxn modelId="{E45F3DA1-B353-414F-B9DB-B592A99F7E90}" srcId="{925483EF-D682-4E19-BFF7-14C21765519A}" destId="{BA2B6C01-DC02-43E7-97D6-FBDFBCA85C96}" srcOrd="2" destOrd="0" parTransId="{64D39D27-59FF-4DFD-AA1D-F35F18C9C39E}" sibTransId="{E82BCE1F-D3D5-404B-907B-99175E5F2F0F}"/>
    <dgm:cxn modelId="{EB38B4E4-81D8-48C8-B06A-921D512287AD}" type="presOf" srcId="{925483EF-D682-4E19-BFF7-14C21765519A}" destId="{D38C08EA-274B-4CBA-859D-AE084A26ADE3}" srcOrd="0" destOrd="0" presId="urn:microsoft.com/office/officeart/2005/8/layout/list1"/>
    <dgm:cxn modelId="{0379DF86-14E3-4D5D-BE5D-F4F6B9F41F09}" type="presOf" srcId="{09A2F038-64EA-459C-9DEF-775F96CA81AB}" destId="{00C0FFE3-0D34-4F3D-A9DC-6F2053685347}" srcOrd="0" destOrd="0" presId="urn:microsoft.com/office/officeart/2005/8/layout/list1"/>
    <dgm:cxn modelId="{BD0AF3D9-640B-4291-8AFE-5EECC5389FB3}" srcId="{925483EF-D682-4E19-BFF7-14C21765519A}" destId="{7A5C96A1-815E-4841-B79C-4EB5F3F33612}" srcOrd="3" destOrd="0" parTransId="{55371016-81E7-480D-B266-CA97009C8742}" sibTransId="{A0A3C986-A84A-422A-9546-56C12CB32005}"/>
    <dgm:cxn modelId="{F3A97CFD-9675-420F-8525-E2B6D619A89B}" type="presOf" srcId="{BA2B6C01-DC02-43E7-97D6-FBDFBCA85C96}" destId="{1E16BB1E-A95B-4A56-B5EC-382FDAC40643}" srcOrd="0" destOrd="0" presId="urn:microsoft.com/office/officeart/2005/8/layout/list1"/>
    <dgm:cxn modelId="{ADCCE166-422F-4433-9BC7-9C0AA64358A0}" srcId="{925483EF-D682-4E19-BFF7-14C21765519A}" destId="{9F160275-B983-44CB-81F3-201A6B927CA0}" srcOrd="0" destOrd="0" parTransId="{AB5A778C-7D32-4853-8503-408F5B33795A}" sibTransId="{4E418E83-66FF-4025-A00A-2FEB8B8FE015}"/>
    <dgm:cxn modelId="{73117F99-FC7F-4900-BCB2-2EB2B7E3532B}" type="presOf" srcId="{7A5C96A1-815E-4841-B79C-4EB5F3F33612}" destId="{5C0F67BC-0B0B-4CC0-92B1-6108F1EC4C38}" srcOrd="1" destOrd="0" presId="urn:microsoft.com/office/officeart/2005/8/layout/list1"/>
    <dgm:cxn modelId="{69CC4AA7-5E73-4D15-85C4-BEB150014DD5}" srcId="{925483EF-D682-4E19-BFF7-14C21765519A}" destId="{09A2F038-64EA-459C-9DEF-775F96CA81AB}" srcOrd="1" destOrd="0" parTransId="{6BAAF027-A1B1-4C95-B381-0A59034D634D}" sibTransId="{DB1D9102-CE04-45AF-BDB8-59E83AF06A3E}"/>
    <dgm:cxn modelId="{0955C422-E15C-4257-9F34-FF78E39E8E31}" type="presOf" srcId="{BA2B6C01-DC02-43E7-97D6-FBDFBCA85C96}" destId="{8FDC0BA1-86C5-42A8-80BF-2B595DBF230F}" srcOrd="1" destOrd="0" presId="urn:microsoft.com/office/officeart/2005/8/layout/list1"/>
    <dgm:cxn modelId="{55ECA8C8-4685-4A75-8DB1-431AB5E74E85}" type="presOf" srcId="{7A5C96A1-815E-4841-B79C-4EB5F3F33612}" destId="{A315BEDF-7A5A-4A4F-8D60-6F0BB90DA516}" srcOrd="0" destOrd="0" presId="urn:microsoft.com/office/officeart/2005/8/layout/list1"/>
    <dgm:cxn modelId="{A080FBC2-5D76-4E0F-9EEA-8E293EA3C372}" type="presOf" srcId="{9F160275-B983-44CB-81F3-201A6B927CA0}" destId="{329E9D79-8989-4388-9181-D30FD35AEF40}" srcOrd="1" destOrd="0" presId="urn:microsoft.com/office/officeart/2005/8/layout/list1"/>
    <dgm:cxn modelId="{552362F1-2016-4816-87FF-75F42E40D0BF}" type="presParOf" srcId="{D38C08EA-274B-4CBA-859D-AE084A26ADE3}" destId="{9B28557D-16F0-49F4-928B-803210726839}" srcOrd="0" destOrd="0" presId="urn:microsoft.com/office/officeart/2005/8/layout/list1"/>
    <dgm:cxn modelId="{DEB8FBD1-5E54-4AC8-AAD5-1A00E5C4B6D2}" type="presParOf" srcId="{9B28557D-16F0-49F4-928B-803210726839}" destId="{0D087281-A00E-4A67-973B-0CD145A612A9}" srcOrd="0" destOrd="0" presId="urn:microsoft.com/office/officeart/2005/8/layout/list1"/>
    <dgm:cxn modelId="{36890DC0-B83D-409C-B28D-11A6E3BA30D4}" type="presParOf" srcId="{9B28557D-16F0-49F4-928B-803210726839}" destId="{329E9D79-8989-4388-9181-D30FD35AEF40}" srcOrd="1" destOrd="0" presId="urn:microsoft.com/office/officeart/2005/8/layout/list1"/>
    <dgm:cxn modelId="{130277D2-15A8-4F85-9E17-39581E88B5ED}" type="presParOf" srcId="{D38C08EA-274B-4CBA-859D-AE084A26ADE3}" destId="{F7642307-1CAF-4B03-8800-3EB7F1B6BB67}" srcOrd="1" destOrd="0" presId="urn:microsoft.com/office/officeart/2005/8/layout/list1"/>
    <dgm:cxn modelId="{C7868347-DD28-474E-9663-F42A8693242B}" type="presParOf" srcId="{D38C08EA-274B-4CBA-859D-AE084A26ADE3}" destId="{74F297FC-83B5-4DCF-AE64-5EA241BB6BC6}" srcOrd="2" destOrd="0" presId="urn:microsoft.com/office/officeart/2005/8/layout/list1"/>
    <dgm:cxn modelId="{E435B95A-2DDA-42D8-92B0-767461C94128}" type="presParOf" srcId="{D38C08EA-274B-4CBA-859D-AE084A26ADE3}" destId="{F96FF56D-5D2F-42E0-B6A3-283389EDB8F2}" srcOrd="3" destOrd="0" presId="urn:microsoft.com/office/officeart/2005/8/layout/list1"/>
    <dgm:cxn modelId="{7EFB25EC-1BF2-4410-8294-06141460E144}" type="presParOf" srcId="{D38C08EA-274B-4CBA-859D-AE084A26ADE3}" destId="{CBD2329E-3DB8-492F-8DC5-6441D50F4758}" srcOrd="4" destOrd="0" presId="urn:microsoft.com/office/officeart/2005/8/layout/list1"/>
    <dgm:cxn modelId="{054705A0-DBA1-40F2-8103-1DF8A0616859}" type="presParOf" srcId="{CBD2329E-3DB8-492F-8DC5-6441D50F4758}" destId="{00C0FFE3-0D34-4F3D-A9DC-6F2053685347}" srcOrd="0" destOrd="0" presId="urn:microsoft.com/office/officeart/2005/8/layout/list1"/>
    <dgm:cxn modelId="{6C81FF3C-43A5-4F43-85DC-86F82A5A03A8}" type="presParOf" srcId="{CBD2329E-3DB8-492F-8DC5-6441D50F4758}" destId="{424E46AC-C941-4694-99DB-D1EEFEBCC346}" srcOrd="1" destOrd="0" presId="urn:microsoft.com/office/officeart/2005/8/layout/list1"/>
    <dgm:cxn modelId="{56EFAB78-740F-4131-B7A4-5E1796C73ED4}" type="presParOf" srcId="{D38C08EA-274B-4CBA-859D-AE084A26ADE3}" destId="{D0868E1E-2C42-4706-849A-319815D89D4B}" srcOrd="5" destOrd="0" presId="urn:microsoft.com/office/officeart/2005/8/layout/list1"/>
    <dgm:cxn modelId="{02CF7C18-44CE-4934-A03F-AB5851DB90FA}" type="presParOf" srcId="{D38C08EA-274B-4CBA-859D-AE084A26ADE3}" destId="{B41E84D6-3EE4-41A9-82D9-6ED561CB1038}" srcOrd="6" destOrd="0" presId="urn:microsoft.com/office/officeart/2005/8/layout/list1"/>
    <dgm:cxn modelId="{F9792742-23B7-4E6F-95BC-B6BDE10440E5}" type="presParOf" srcId="{D38C08EA-274B-4CBA-859D-AE084A26ADE3}" destId="{3FFC29AE-FB78-406A-A741-58B0DE883C56}" srcOrd="7" destOrd="0" presId="urn:microsoft.com/office/officeart/2005/8/layout/list1"/>
    <dgm:cxn modelId="{CA4D3CF6-4D16-4CE3-86BD-92350D4C84EC}" type="presParOf" srcId="{D38C08EA-274B-4CBA-859D-AE084A26ADE3}" destId="{3E411877-71C9-4285-993E-71773E427E93}" srcOrd="8" destOrd="0" presId="urn:microsoft.com/office/officeart/2005/8/layout/list1"/>
    <dgm:cxn modelId="{D4B7F838-BA3F-40F9-83B6-6BF2906F6602}" type="presParOf" srcId="{3E411877-71C9-4285-993E-71773E427E93}" destId="{1E16BB1E-A95B-4A56-B5EC-382FDAC40643}" srcOrd="0" destOrd="0" presId="urn:microsoft.com/office/officeart/2005/8/layout/list1"/>
    <dgm:cxn modelId="{4175DE9A-AF53-44FF-96AB-8DA22DA4268C}" type="presParOf" srcId="{3E411877-71C9-4285-993E-71773E427E93}" destId="{8FDC0BA1-86C5-42A8-80BF-2B595DBF230F}" srcOrd="1" destOrd="0" presId="urn:microsoft.com/office/officeart/2005/8/layout/list1"/>
    <dgm:cxn modelId="{B3C7DB55-68EF-460D-A3BF-E0C7181CFDB4}" type="presParOf" srcId="{D38C08EA-274B-4CBA-859D-AE084A26ADE3}" destId="{D03D212E-E9E1-452A-938F-EE6D008DD4E4}" srcOrd="9" destOrd="0" presId="urn:microsoft.com/office/officeart/2005/8/layout/list1"/>
    <dgm:cxn modelId="{EDB3E208-2020-4CAD-9E02-E6F8E30DD946}" type="presParOf" srcId="{D38C08EA-274B-4CBA-859D-AE084A26ADE3}" destId="{013954FB-F12E-4331-925D-BCC1F141C9B3}" srcOrd="10" destOrd="0" presId="urn:microsoft.com/office/officeart/2005/8/layout/list1"/>
    <dgm:cxn modelId="{867BDD10-1E8A-49DB-9835-C910D1F9B755}" type="presParOf" srcId="{D38C08EA-274B-4CBA-859D-AE084A26ADE3}" destId="{431B628C-8776-433F-86EA-369D8C707CA6}" srcOrd="11" destOrd="0" presId="urn:microsoft.com/office/officeart/2005/8/layout/list1"/>
    <dgm:cxn modelId="{7F5D5A57-02D4-46DB-889D-96133B1420B3}" type="presParOf" srcId="{D38C08EA-274B-4CBA-859D-AE084A26ADE3}" destId="{73DAFBF7-F37F-4467-999D-6CF68F5D21AB}" srcOrd="12" destOrd="0" presId="urn:microsoft.com/office/officeart/2005/8/layout/list1"/>
    <dgm:cxn modelId="{B65AAC2A-72F7-4D8A-89EA-FF41955C027A}" type="presParOf" srcId="{73DAFBF7-F37F-4467-999D-6CF68F5D21AB}" destId="{A315BEDF-7A5A-4A4F-8D60-6F0BB90DA516}" srcOrd="0" destOrd="0" presId="urn:microsoft.com/office/officeart/2005/8/layout/list1"/>
    <dgm:cxn modelId="{F6B46229-C0DF-4937-8C04-3705740EBEED}" type="presParOf" srcId="{73DAFBF7-F37F-4467-999D-6CF68F5D21AB}" destId="{5C0F67BC-0B0B-4CC0-92B1-6108F1EC4C38}" srcOrd="1" destOrd="0" presId="urn:microsoft.com/office/officeart/2005/8/layout/list1"/>
    <dgm:cxn modelId="{669C1542-C86B-482F-999C-DC9904F3360A}" type="presParOf" srcId="{D38C08EA-274B-4CBA-859D-AE084A26ADE3}" destId="{84484870-4443-4594-A641-88D9AE8C553A}" srcOrd="13" destOrd="0" presId="urn:microsoft.com/office/officeart/2005/8/layout/list1"/>
    <dgm:cxn modelId="{B0B69C9D-955D-4684-8706-115CDF2756A0}" type="presParOf" srcId="{D38C08EA-274B-4CBA-859D-AE084A26ADE3}" destId="{C990BAFE-CC10-4B74-B680-0960C7D2AC2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5483EF-D682-4E19-BFF7-14C21765519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E16484-A55D-4CA8-99DE-E7CC16112D06}">
      <dgm:prSet phldrT="[Text]" custT="1"/>
      <dgm:spPr/>
      <dgm:t>
        <a:bodyPr/>
        <a:lstStyle/>
        <a:p>
          <a:r>
            <a:rPr lang="en-US" sz="2000" dirty="0" smtClean="0"/>
            <a:t>From the  “Enter Patient ID” screen, scan the patient arm band (preferred) or manually enter the CSN number, press accept</a:t>
          </a:r>
          <a:endParaRPr lang="en-US" sz="2000" dirty="0"/>
        </a:p>
      </dgm:t>
    </dgm:pt>
    <dgm:pt modelId="{104B4749-271E-4CDF-872D-D4A749513A51}" type="parTrans" cxnId="{3E182150-1E27-4A4A-A8AA-E2D04B75D774}">
      <dgm:prSet/>
      <dgm:spPr/>
      <dgm:t>
        <a:bodyPr/>
        <a:lstStyle/>
        <a:p>
          <a:endParaRPr lang="en-US"/>
        </a:p>
      </dgm:t>
    </dgm:pt>
    <dgm:pt modelId="{4C20DB43-89F3-47DF-960A-B74AEEE3B53B}" type="sibTrans" cxnId="{3E182150-1E27-4A4A-A8AA-E2D04B75D774}">
      <dgm:prSet/>
      <dgm:spPr/>
      <dgm:t>
        <a:bodyPr/>
        <a:lstStyle/>
        <a:p>
          <a:endParaRPr lang="en-US"/>
        </a:p>
      </dgm:t>
    </dgm:pt>
    <dgm:pt modelId="{CC8BFF87-AA6D-45A5-A8C8-1F33CDFDDEE2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000" dirty="0" smtClean="0"/>
            <a:t>From the “Enter Strip Lot” screen, scan the barcode on the creatinine strip vial, press accept</a:t>
          </a:r>
        </a:p>
        <a:p>
          <a:endParaRPr lang="en-US" sz="2000" dirty="0"/>
        </a:p>
      </dgm:t>
    </dgm:pt>
    <dgm:pt modelId="{D9C103A8-4153-4747-AF6F-5BDB2476E69F}" type="parTrans" cxnId="{023C4088-0175-4104-85C1-0FBA9EC1B0B9}">
      <dgm:prSet/>
      <dgm:spPr/>
      <dgm:t>
        <a:bodyPr/>
        <a:lstStyle/>
        <a:p>
          <a:endParaRPr lang="en-US"/>
        </a:p>
      </dgm:t>
    </dgm:pt>
    <dgm:pt modelId="{6A5F8A86-2ACC-4238-BF1F-9A4BBA9D9DCA}" type="sibTrans" cxnId="{023C4088-0175-4104-85C1-0FBA9EC1B0B9}">
      <dgm:prSet/>
      <dgm:spPr/>
      <dgm:t>
        <a:bodyPr/>
        <a:lstStyle/>
        <a:p>
          <a:endParaRPr lang="en-US"/>
        </a:p>
      </dgm:t>
    </dgm:pt>
    <dgm:pt modelId="{2A559AF7-CEBF-4C6B-9C2F-158D7A463EE7}">
      <dgm:prSet phldrT="[Text]" custT="1"/>
      <dgm:spPr/>
      <dgm:t>
        <a:bodyPr/>
        <a:lstStyle/>
        <a:p>
          <a:r>
            <a:rPr lang="en-US" sz="2000" dirty="0" smtClean="0"/>
            <a:t>If eGFR is selected, enter patient age/sex/race, press accept after each entry;</a:t>
          </a:r>
        </a:p>
        <a:p>
          <a:r>
            <a:rPr lang="en-US" sz="2000" dirty="0" smtClean="0"/>
            <a:t>Select “Capillary” when prompted;</a:t>
          </a:r>
        </a:p>
        <a:p>
          <a:r>
            <a:rPr lang="en-US" sz="2000" dirty="0" smtClean="0"/>
            <a:t>Insert the test strip into the meter</a:t>
          </a:r>
          <a:endParaRPr lang="en-US" sz="2000" dirty="0"/>
        </a:p>
      </dgm:t>
    </dgm:pt>
    <dgm:pt modelId="{3C2D15D2-718E-4EF0-B0AF-6BD12DCD52FF}" type="parTrans" cxnId="{67813FD4-2123-46EA-8CB3-EA3BBFFC7AE1}">
      <dgm:prSet/>
      <dgm:spPr/>
      <dgm:t>
        <a:bodyPr/>
        <a:lstStyle/>
        <a:p>
          <a:endParaRPr lang="en-US"/>
        </a:p>
      </dgm:t>
    </dgm:pt>
    <dgm:pt modelId="{D8810245-891B-4E00-A003-7C1F08E81317}" type="sibTrans" cxnId="{67813FD4-2123-46EA-8CB3-EA3BBFFC7AE1}">
      <dgm:prSet/>
      <dgm:spPr/>
      <dgm:t>
        <a:bodyPr/>
        <a:lstStyle/>
        <a:p>
          <a:endParaRPr lang="en-US"/>
        </a:p>
      </dgm:t>
    </dgm:pt>
    <dgm:pt modelId="{D38C08EA-274B-4CBA-859D-AE084A26ADE3}" type="pres">
      <dgm:prSet presAssocID="{925483EF-D682-4E19-BFF7-14C2176551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498CC-4464-4DC3-B483-BCA285691A00}" type="pres">
      <dgm:prSet presAssocID="{CC8BFF87-AA6D-45A5-A8C8-1F33CDFDDEE2}" presName="parentLin" presStyleCnt="0"/>
      <dgm:spPr/>
    </dgm:pt>
    <dgm:pt modelId="{74C861D9-53EC-418E-88FA-7B155A19A16B}" type="pres">
      <dgm:prSet presAssocID="{CC8BFF87-AA6D-45A5-A8C8-1F33CDFDDEE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B4ED0C-B806-4407-912D-72EEFC7FB1EA}" type="pres">
      <dgm:prSet presAssocID="{CC8BFF87-AA6D-45A5-A8C8-1F33CDFDDEE2}" presName="parentText" presStyleLbl="node1" presStyleIdx="0" presStyleCnt="3" custScaleY="1380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671F9-3D8E-4B15-A183-8FD2B820C7E6}" type="pres">
      <dgm:prSet presAssocID="{CC8BFF87-AA6D-45A5-A8C8-1F33CDFDDEE2}" presName="negativeSpace" presStyleCnt="0"/>
      <dgm:spPr/>
    </dgm:pt>
    <dgm:pt modelId="{47BAEC29-7D05-47F6-B637-5C989CB24AF9}" type="pres">
      <dgm:prSet presAssocID="{CC8BFF87-AA6D-45A5-A8C8-1F33CDFDDEE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6C5E2-7027-483B-B73B-3609A20832B9}" type="pres">
      <dgm:prSet presAssocID="{6A5F8A86-2ACC-4238-BF1F-9A4BBA9D9DCA}" presName="spaceBetweenRectangles" presStyleCnt="0"/>
      <dgm:spPr/>
    </dgm:pt>
    <dgm:pt modelId="{1BC44292-CFDF-479E-A46B-619E2882F9A1}" type="pres">
      <dgm:prSet presAssocID="{07E16484-A55D-4CA8-99DE-E7CC16112D06}" presName="parentLin" presStyleCnt="0"/>
      <dgm:spPr/>
    </dgm:pt>
    <dgm:pt modelId="{1B221EA3-67E9-4EBF-92B3-2077F2FF133E}" type="pres">
      <dgm:prSet presAssocID="{07E16484-A55D-4CA8-99DE-E7CC16112D0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4AEAB10-07BA-4D35-920B-45B181B10D6A}" type="pres">
      <dgm:prSet presAssocID="{07E16484-A55D-4CA8-99DE-E7CC16112D06}" presName="parentText" presStyleLbl="node1" presStyleIdx="1" presStyleCnt="3" custScaleY="171976" custLinFactNeighborX="8547" custLinFactNeighborY="-446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FA672-87FB-4737-95B9-DFEFAF54C04E}" type="pres">
      <dgm:prSet presAssocID="{07E16484-A55D-4CA8-99DE-E7CC16112D06}" presName="negativeSpace" presStyleCnt="0"/>
      <dgm:spPr/>
    </dgm:pt>
    <dgm:pt modelId="{3BCA3D2B-136F-45E2-B09E-F6992A4AF436}" type="pres">
      <dgm:prSet presAssocID="{07E16484-A55D-4CA8-99DE-E7CC16112D0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0747B-FD50-4DC6-933F-0618B79FD000}" type="pres">
      <dgm:prSet presAssocID="{4C20DB43-89F3-47DF-960A-B74AEEE3B53B}" presName="spaceBetweenRectangles" presStyleCnt="0"/>
      <dgm:spPr/>
    </dgm:pt>
    <dgm:pt modelId="{291C68EB-19E1-4291-ACE1-21D0B480395F}" type="pres">
      <dgm:prSet presAssocID="{2A559AF7-CEBF-4C6B-9C2F-158D7A463EE7}" presName="parentLin" presStyleCnt="0"/>
      <dgm:spPr/>
    </dgm:pt>
    <dgm:pt modelId="{946F3DA5-593C-4EC4-A624-A25592439E3B}" type="pres">
      <dgm:prSet presAssocID="{2A559AF7-CEBF-4C6B-9C2F-158D7A463EE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2A10E2F-7E04-4B26-9DCF-38FE6E800FC8}" type="pres">
      <dgm:prSet presAssocID="{2A559AF7-CEBF-4C6B-9C2F-158D7A463EE7}" presName="parentText" presStyleLbl="node1" presStyleIdx="2" presStyleCnt="3" custScaleY="202445" custLinFactNeighborX="6542" custLinFactNeighborY="-796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8A52E-05EE-415E-B7F8-107894413112}" type="pres">
      <dgm:prSet presAssocID="{2A559AF7-CEBF-4C6B-9C2F-158D7A463EE7}" presName="negativeSpace" presStyleCnt="0"/>
      <dgm:spPr/>
    </dgm:pt>
    <dgm:pt modelId="{A049252E-10CD-42C6-8D1E-97A4A78F55ED}" type="pres">
      <dgm:prSet presAssocID="{2A559AF7-CEBF-4C6B-9C2F-158D7A463EE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82150-1E27-4A4A-A8AA-E2D04B75D774}" srcId="{925483EF-D682-4E19-BFF7-14C21765519A}" destId="{07E16484-A55D-4CA8-99DE-E7CC16112D06}" srcOrd="1" destOrd="0" parTransId="{104B4749-271E-4CDF-872D-D4A749513A51}" sibTransId="{4C20DB43-89F3-47DF-960A-B74AEEE3B53B}"/>
    <dgm:cxn modelId="{2F2E4348-C94F-4306-B0A8-342DAD19DEE7}" type="presOf" srcId="{CC8BFF87-AA6D-45A5-A8C8-1F33CDFDDEE2}" destId="{74C861D9-53EC-418E-88FA-7B155A19A16B}" srcOrd="0" destOrd="0" presId="urn:microsoft.com/office/officeart/2005/8/layout/list1"/>
    <dgm:cxn modelId="{A7964FA7-F065-47C3-AE1A-B5E11ADE4375}" type="presOf" srcId="{07E16484-A55D-4CA8-99DE-E7CC16112D06}" destId="{24AEAB10-07BA-4D35-920B-45B181B10D6A}" srcOrd="1" destOrd="0" presId="urn:microsoft.com/office/officeart/2005/8/layout/list1"/>
    <dgm:cxn modelId="{FA2BE2B7-D26C-4D29-A092-40CE6324BAB6}" type="presOf" srcId="{2A559AF7-CEBF-4C6B-9C2F-158D7A463EE7}" destId="{F2A10E2F-7E04-4B26-9DCF-38FE6E800FC8}" srcOrd="1" destOrd="0" presId="urn:microsoft.com/office/officeart/2005/8/layout/list1"/>
    <dgm:cxn modelId="{50B03D9F-6ECA-40EE-9E7A-9EA957AFB416}" type="presOf" srcId="{CC8BFF87-AA6D-45A5-A8C8-1F33CDFDDEE2}" destId="{9DB4ED0C-B806-4407-912D-72EEFC7FB1EA}" srcOrd="1" destOrd="0" presId="urn:microsoft.com/office/officeart/2005/8/layout/list1"/>
    <dgm:cxn modelId="{F1F3F603-A040-482D-A78F-C36FD2557007}" type="presOf" srcId="{07E16484-A55D-4CA8-99DE-E7CC16112D06}" destId="{1B221EA3-67E9-4EBF-92B3-2077F2FF133E}" srcOrd="0" destOrd="0" presId="urn:microsoft.com/office/officeart/2005/8/layout/list1"/>
    <dgm:cxn modelId="{023C4088-0175-4104-85C1-0FBA9EC1B0B9}" srcId="{925483EF-D682-4E19-BFF7-14C21765519A}" destId="{CC8BFF87-AA6D-45A5-A8C8-1F33CDFDDEE2}" srcOrd="0" destOrd="0" parTransId="{D9C103A8-4153-4747-AF6F-5BDB2476E69F}" sibTransId="{6A5F8A86-2ACC-4238-BF1F-9A4BBA9D9DCA}"/>
    <dgm:cxn modelId="{49C856FA-DC82-4A81-AAFB-DBE8D1D762B8}" type="presOf" srcId="{2A559AF7-CEBF-4C6B-9C2F-158D7A463EE7}" destId="{946F3DA5-593C-4EC4-A624-A25592439E3B}" srcOrd="0" destOrd="0" presId="urn:microsoft.com/office/officeart/2005/8/layout/list1"/>
    <dgm:cxn modelId="{67813FD4-2123-46EA-8CB3-EA3BBFFC7AE1}" srcId="{925483EF-D682-4E19-BFF7-14C21765519A}" destId="{2A559AF7-CEBF-4C6B-9C2F-158D7A463EE7}" srcOrd="2" destOrd="0" parTransId="{3C2D15D2-718E-4EF0-B0AF-6BD12DCD52FF}" sibTransId="{D8810245-891B-4E00-A003-7C1F08E81317}"/>
    <dgm:cxn modelId="{5D32E6B7-BD28-4242-A93D-C4B7364D4CF7}" type="presOf" srcId="{925483EF-D682-4E19-BFF7-14C21765519A}" destId="{D38C08EA-274B-4CBA-859D-AE084A26ADE3}" srcOrd="0" destOrd="0" presId="urn:microsoft.com/office/officeart/2005/8/layout/list1"/>
    <dgm:cxn modelId="{FDDFB268-105B-44E7-8C1C-2F9DB8EE408F}" type="presParOf" srcId="{D38C08EA-274B-4CBA-859D-AE084A26ADE3}" destId="{293498CC-4464-4DC3-B483-BCA285691A00}" srcOrd="0" destOrd="0" presId="urn:microsoft.com/office/officeart/2005/8/layout/list1"/>
    <dgm:cxn modelId="{006C2F26-8E76-42F7-8ADD-E0897748694F}" type="presParOf" srcId="{293498CC-4464-4DC3-B483-BCA285691A00}" destId="{74C861D9-53EC-418E-88FA-7B155A19A16B}" srcOrd="0" destOrd="0" presId="urn:microsoft.com/office/officeart/2005/8/layout/list1"/>
    <dgm:cxn modelId="{84FEAA05-32A4-4246-A928-A1403A60935D}" type="presParOf" srcId="{293498CC-4464-4DC3-B483-BCA285691A00}" destId="{9DB4ED0C-B806-4407-912D-72EEFC7FB1EA}" srcOrd="1" destOrd="0" presId="urn:microsoft.com/office/officeart/2005/8/layout/list1"/>
    <dgm:cxn modelId="{7D4A9161-2257-4334-8C15-374CFE0AC32A}" type="presParOf" srcId="{D38C08EA-274B-4CBA-859D-AE084A26ADE3}" destId="{3F1671F9-3D8E-4B15-A183-8FD2B820C7E6}" srcOrd="1" destOrd="0" presId="urn:microsoft.com/office/officeart/2005/8/layout/list1"/>
    <dgm:cxn modelId="{C53BFDC2-2843-48AA-AB7C-11AFE3ED1153}" type="presParOf" srcId="{D38C08EA-274B-4CBA-859D-AE084A26ADE3}" destId="{47BAEC29-7D05-47F6-B637-5C989CB24AF9}" srcOrd="2" destOrd="0" presId="urn:microsoft.com/office/officeart/2005/8/layout/list1"/>
    <dgm:cxn modelId="{901DFBED-55D3-4018-A8DC-4E2F412881D3}" type="presParOf" srcId="{D38C08EA-274B-4CBA-859D-AE084A26ADE3}" destId="{ACF6C5E2-7027-483B-B73B-3609A20832B9}" srcOrd="3" destOrd="0" presId="urn:microsoft.com/office/officeart/2005/8/layout/list1"/>
    <dgm:cxn modelId="{8FC0575B-9630-402D-B729-0B67F18E2F7A}" type="presParOf" srcId="{D38C08EA-274B-4CBA-859D-AE084A26ADE3}" destId="{1BC44292-CFDF-479E-A46B-619E2882F9A1}" srcOrd="4" destOrd="0" presId="urn:microsoft.com/office/officeart/2005/8/layout/list1"/>
    <dgm:cxn modelId="{D5D45BC9-1EA8-4A30-AE0A-F01663BC8711}" type="presParOf" srcId="{1BC44292-CFDF-479E-A46B-619E2882F9A1}" destId="{1B221EA3-67E9-4EBF-92B3-2077F2FF133E}" srcOrd="0" destOrd="0" presId="urn:microsoft.com/office/officeart/2005/8/layout/list1"/>
    <dgm:cxn modelId="{C6C0C0E7-7C77-4502-B588-B7A90531822A}" type="presParOf" srcId="{1BC44292-CFDF-479E-A46B-619E2882F9A1}" destId="{24AEAB10-07BA-4D35-920B-45B181B10D6A}" srcOrd="1" destOrd="0" presId="urn:microsoft.com/office/officeart/2005/8/layout/list1"/>
    <dgm:cxn modelId="{240D3DC2-5E2C-4436-A981-AF2E05A59DB0}" type="presParOf" srcId="{D38C08EA-274B-4CBA-859D-AE084A26ADE3}" destId="{3C2FA672-87FB-4737-95B9-DFEFAF54C04E}" srcOrd="5" destOrd="0" presId="urn:microsoft.com/office/officeart/2005/8/layout/list1"/>
    <dgm:cxn modelId="{ED23AAAF-BC85-43F9-86BE-3E46B1E87BA4}" type="presParOf" srcId="{D38C08EA-274B-4CBA-859D-AE084A26ADE3}" destId="{3BCA3D2B-136F-45E2-B09E-F6992A4AF436}" srcOrd="6" destOrd="0" presId="urn:microsoft.com/office/officeart/2005/8/layout/list1"/>
    <dgm:cxn modelId="{AE08F480-FB27-4CF4-951B-757D4B9F836A}" type="presParOf" srcId="{D38C08EA-274B-4CBA-859D-AE084A26ADE3}" destId="{7140747B-FD50-4DC6-933F-0618B79FD000}" srcOrd="7" destOrd="0" presId="urn:microsoft.com/office/officeart/2005/8/layout/list1"/>
    <dgm:cxn modelId="{9F2160C5-78EB-48EB-B81D-7A4D0A33DCA2}" type="presParOf" srcId="{D38C08EA-274B-4CBA-859D-AE084A26ADE3}" destId="{291C68EB-19E1-4291-ACE1-21D0B480395F}" srcOrd="8" destOrd="0" presId="urn:microsoft.com/office/officeart/2005/8/layout/list1"/>
    <dgm:cxn modelId="{77FEC86A-EC39-4CE8-8BD2-179DAECDA875}" type="presParOf" srcId="{291C68EB-19E1-4291-ACE1-21D0B480395F}" destId="{946F3DA5-593C-4EC4-A624-A25592439E3B}" srcOrd="0" destOrd="0" presId="urn:microsoft.com/office/officeart/2005/8/layout/list1"/>
    <dgm:cxn modelId="{1B7BDDA4-4370-4863-9CD5-019118EE87E9}" type="presParOf" srcId="{291C68EB-19E1-4291-ACE1-21D0B480395F}" destId="{F2A10E2F-7E04-4B26-9DCF-38FE6E800FC8}" srcOrd="1" destOrd="0" presId="urn:microsoft.com/office/officeart/2005/8/layout/list1"/>
    <dgm:cxn modelId="{8C1BD421-17E8-44EF-B7CF-6466504D1619}" type="presParOf" srcId="{D38C08EA-274B-4CBA-859D-AE084A26ADE3}" destId="{D738A52E-05EE-415E-B7F8-107894413112}" srcOrd="9" destOrd="0" presId="urn:microsoft.com/office/officeart/2005/8/layout/list1"/>
    <dgm:cxn modelId="{E61E9A14-955F-4F3D-8B3A-5F48F821D0F6}" type="presParOf" srcId="{D38C08EA-274B-4CBA-859D-AE084A26ADE3}" destId="{A049252E-10CD-42C6-8D1E-97A4A78F55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5483EF-D682-4E19-BFF7-14C21765519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160275-B983-44CB-81F3-201A6B927CA0}">
      <dgm:prSet phldrT="[Text]" custT="1"/>
      <dgm:spPr/>
      <dgm:t>
        <a:bodyPr/>
        <a:lstStyle/>
        <a:p>
          <a:r>
            <a:rPr lang="en-US" sz="2000" dirty="0" smtClean="0"/>
            <a:t>Cleanse the finger thoroughly with alcohol and allow to dry; perform a fingertip puncture using a stab technique</a:t>
          </a:r>
          <a:endParaRPr lang="en-US" sz="2000" dirty="0"/>
        </a:p>
      </dgm:t>
    </dgm:pt>
    <dgm:pt modelId="{AB5A778C-7D32-4853-8503-408F5B33795A}" type="parTrans" cxnId="{ADCCE166-422F-4433-9BC7-9C0AA64358A0}">
      <dgm:prSet/>
      <dgm:spPr/>
      <dgm:t>
        <a:bodyPr/>
        <a:lstStyle/>
        <a:p>
          <a:endParaRPr lang="en-US"/>
        </a:p>
      </dgm:t>
    </dgm:pt>
    <dgm:pt modelId="{4E418E83-66FF-4025-A00A-2FEB8B8FE015}" type="sibTrans" cxnId="{ADCCE166-422F-4433-9BC7-9C0AA64358A0}">
      <dgm:prSet/>
      <dgm:spPr/>
      <dgm:t>
        <a:bodyPr/>
        <a:lstStyle/>
        <a:p>
          <a:endParaRPr lang="en-US"/>
        </a:p>
      </dgm:t>
    </dgm:pt>
    <dgm:pt modelId="{52F380A4-AD1F-4EE8-BC89-8C921005450B}">
      <dgm:prSet phldrT="[Text]" custT="1"/>
      <dgm:spPr/>
      <dgm:t>
        <a:bodyPr/>
        <a:lstStyle/>
        <a:p>
          <a:r>
            <a:rPr lang="en-US" sz="2000" dirty="0" smtClean="0"/>
            <a:t>When the second blood drop appears, keep the meter horizontal and touch the end of the test strip to the blood until the well is full &amp; the meter beeps </a:t>
          </a:r>
          <a:endParaRPr lang="en-US" sz="2000" dirty="0"/>
        </a:p>
      </dgm:t>
    </dgm:pt>
    <dgm:pt modelId="{36D2276C-91B1-4A18-8901-3478DD6A1AF7}" type="parTrans" cxnId="{D253CBAE-3411-4921-AFB6-15DBF585D051}">
      <dgm:prSet/>
      <dgm:spPr/>
      <dgm:t>
        <a:bodyPr/>
        <a:lstStyle/>
        <a:p>
          <a:endParaRPr lang="en-US"/>
        </a:p>
      </dgm:t>
    </dgm:pt>
    <dgm:pt modelId="{91498FF9-0076-4F58-8C98-4379B2A4AE74}" type="sibTrans" cxnId="{D253CBAE-3411-4921-AFB6-15DBF585D051}">
      <dgm:prSet/>
      <dgm:spPr/>
      <dgm:t>
        <a:bodyPr/>
        <a:lstStyle/>
        <a:p>
          <a:endParaRPr lang="en-US"/>
        </a:p>
      </dgm:t>
    </dgm:pt>
    <dgm:pt modelId="{BA2B6C01-DC02-43E7-97D6-FBDFBCA85C96}">
      <dgm:prSet phldrT="[Text]" custT="1"/>
      <dgm:spPr/>
      <dgm:t>
        <a:bodyPr/>
        <a:lstStyle/>
        <a:p>
          <a:r>
            <a:rPr lang="en-US" sz="2000" dirty="0" smtClean="0"/>
            <a:t>The “Apply Sample” screen should be displayed on the meter before proceeding</a:t>
          </a:r>
          <a:endParaRPr lang="en-US" sz="2000" dirty="0"/>
        </a:p>
      </dgm:t>
    </dgm:pt>
    <dgm:pt modelId="{E82BCE1F-D3D5-404B-907B-99175E5F2F0F}" type="sibTrans" cxnId="{E45F3DA1-B353-414F-B9DB-B592A99F7E90}">
      <dgm:prSet/>
      <dgm:spPr/>
      <dgm:t>
        <a:bodyPr/>
        <a:lstStyle/>
        <a:p>
          <a:endParaRPr lang="en-US"/>
        </a:p>
      </dgm:t>
    </dgm:pt>
    <dgm:pt modelId="{64D39D27-59FF-4DFD-AA1D-F35F18C9C39E}" type="parTrans" cxnId="{E45F3DA1-B353-414F-B9DB-B592A99F7E90}">
      <dgm:prSet/>
      <dgm:spPr/>
      <dgm:t>
        <a:bodyPr/>
        <a:lstStyle/>
        <a:p>
          <a:endParaRPr lang="en-US"/>
        </a:p>
      </dgm:t>
    </dgm:pt>
    <dgm:pt modelId="{09A2F038-64EA-459C-9DEF-775F96CA81AB}">
      <dgm:prSet phldrT="[Text]" custT="1"/>
      <dgm:spPr/>
      <dgm:t>
        <a:bodyPr/>
        <a:lstStyle/>
        <a:p>
          <a:r>
            <a:rPr lang="en-US" sz="2000" dirty="0" smtClean="0"/>
            <a:t>Wipe away the first drop of blood with a clean gauze pad</a:t>
          </a:r>
          <a:endParaRPr lang="en-US" sz="2000" dirty="0"/>
        </a:p>
      </dgm:t>
    </dgm:pt>
    <dgm:pt modelId="{DB1D9102-CE04-45AF-BDB8-59E83AF06A3E}" type="sibTrans" cxnId="{69CC4AA7-5E73-4D15-85C4-BEB150014DD5}">
      <dgm:prSet/>
      <dgm:spPr/>
      <dgm:t>
        <a:bodyPr/>
        <a:lstStyle/>
        <a:p>
          <a:endParaRPr lang="en-US"/>
        </a:p>
      </dgm:t>
    </dgm:pt>
    <dgm:pt modelId="{6BAAF027-A1B1-4C95-B381-0A59034D634D}" type="parTrans" cxnId="{69CC4AA7-5E73-4D15-85C4-BEB150014DD5}">
      <dgm:prSet/>
      <dgm:spPr/>
      <dgm:t>
        <a:bodyPr/>
        <a:lstStyle/>
        <a:p>
          <a:endParaRPr lang="en-US"/>
        </a:p>
      </dgm:t>
    </dgm:pt>
    <dgm:pt modelId="{D38C08EA-274B-4CBA-859D-AE084A26ADE3}" type="pres">
      <dgm:prSet presAssocID="{925483EF-D682-4E19-BFF7-14C2176551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8557D-16F0-49F4-928B-803210726839}" type="pres">
      <dgm:prSet presAssocID="{9F160275-B983-44CB-81F3-201A6B927CA0}" presName="parentLin" presStyleCnt="0"/>
      <dgm:spPr/>
    </dgm:pt>
    <dgm:pt modelId="{0D087281-A00E-4A67-973B-0CD145A612A9}" type="pres">
      <dgm:prSet presAssocID="{9F160275-B983-44CB-81F3-201A6B927CA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29E9D79-8989-4388-9181-D30FD35AEF40}" type="pres">
      <dgm:prSet presAssocID="{9F160275-B983-44CB-81F3-201A6B927CA0}" presName="parentText" presStyleLbl="node1" presStyleIdx="0" presStyleCnt="4" custScaleY="165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42307-1CAF-4B03-8800-3EB7F1B6BB67}" type="pres">
      <dgm:prSet presAssocID="{9F160275-B983-44CB-81F3-201A6B927CA0}" presName="negativeSpace" presStyleCnt="0"/>
      <dgm:spPr/>
    </dgm:pt>
    <dgm:pt modelId="{74F297FC-83B5-4DCF-AE64-5EA241BB6BC6}" type="pres">
      <dgm:prSet presAssocID="{9F160275-B983-44CB-81F3-201A6B927CA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FF56D-5D2F-42E0-B6A3-283389EDB8F2}" type="pres">
      <dgm:prSet presAssocID="{4E418E83-66FF-4025-A00A-2FEB8B8FE015}" presName="spaceBetweenRectangles" presStyleCnt="0"/>
      <dgm:spPr/>
    </dgm:pt>
    <dgm:pt modelId="{CBD2329E-3DB8-492F-8DC5-6441D50F4758}" type="pres">
      <dgm:prSet presAssocID="{09A2F038-64EA-459C-9DEF-775F96CA81AB}" presName="parentLin" presStyleCnt="0"/>
      <dgm:spPr/>
    </dgm:pt>
    <dgm:pt modelId="{00C0FFE3-0D34-4F3D-A9DC-6F2053685347}" type="pres">
      <dgm:prSet presAssocID="{09A2F038-64EA-459C-9DEF-775F96CA81A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4E46AC-C941-4694-99DB-D1EEFEBCC346}" type="pres">
      <dgm:prSet presAssocID="{09A2F038-64EA-459C-9DEF-775F96CA81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68E1E-2C42-4706-849A-319815D89D4B}" type="pres">
      <dgm:prSet presAssocID="{09A2F038-64EA-459C-9DEF-775F96CA81AB}" presName="negativeSpace" presStyleCnt="0"/>
      <dgm:spPr/>
    </dgm:pt>
    <dgm:pt modelId="{B41E84D6-3EE4-41A9-82D9-6ED561CB1038}" type="pres">
      <dgm:prSet presAssocID="{09A2F038-64EA-459C-9DEF-775F96CA81A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C29AE-FB78-406A-A741-58B0DE883C56}" type="pres">
      <dgm:prSet presAssocID="{DB1D9102-CE04-45AF-BDB8-59E83AF06A3E}" presName="spaceBetweenRectangles" presStyleCnt="0"/>
      <dgm:spPr/>
    </dgm:pt>
    <dgm:pt modelId="{3E411877-71C9-4285-993E-71773E427E93}" type="pres">
      <dgm:prSet presAssocID="{BA2B6C01-DC02-43E7-97D6-FBDFBCA85C96}" presName="parentLin" presStyleCnt="0"/>
      <dgm:spPr/>
    </dgm:pt>
    <dgm:pt modelId="{1E16BB1E-A95B-4A56-B5EC-382FDAC40643}" type="pres">
      <dgm:prSet presAssocID="{BA2B6C01-DC02-43E7-97D6-FBDFBCA85C9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FDC0BA1-86C5-42A8-80BF-2B595DBF230F}" type="pres">
      <dgm:prSet presAssocID="{BA2B6C01-DC02-43E7-97D6-FBDFBCA85C96}" presName="parentText" presStyleLbl="node1" presStyleIdx="2" presStyleCnt="4" custScaleY="128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D212E-E9E1-452A-938F-EE6D008DD4E4}" type="pres">
      <dgm:prSet presAssocID="{BA2B6C01-DC02-43E7-97D6-FBDFBCA85C96}" presName="negativeSpace" presStyleCnt="0"/>
      <dgm:spPr/>
    </dgm:pt>
    <dgm:pt modelId="{013954FB-F12E-4331-925D-BCC1F141C9B3}" type="pres">
      <dgm:prSet presAssocID="{BA2B6C01-DC02-43E7-97D6-FBDFBCA85C9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B628C-8776-433F-86EA-369D8C707CA6}" type="pres">
      <dgm:prSet presAssocID="{E82BCE1F-D3D5-404B-907B-99175E5F2F0F}" presName="spaceBetweenRectangles" presStyleCnt="0"/>
      <dgm:spPr/>
    </dgm:pt>
    <dgm:pt modelId="{47A2E41A-BB13-4F3E-B31A-8C84F2AFA747}" type="pres">
      <dgm:prSet presAssocID="{52F380A4-AD1F-4EE8-BC89-8C921005450B}" presName="parentLin" presStyleCnt="0"/>
      <dgm:spPr/>
    </dgm:pt>
    <dgm:pt modelId="{1FF352EF-0F10-4D5E-9214-19154200C354}" type="pres">
      <dgm:prSet presAssocID="{52F380A4-AD1F-4EE8-BC89-8C921005450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81637E0-7021-4705-8848-61C9FE6AD5B9}" type="pres">
      <dgm:prSet presAssocID="{52F380A4-AD1F-4EE8-BC89-8C921005450B}" presName="parentText" presStyleLbl="node1" presStyleIdx="3" presStyleCnt="4" custScaleY="228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4415C-10D3-49E1-B69F-D2B3C3004885}" type="pres">
      <dgm:prSet presAssocID="{52F380A4-AD1F-4EE8-BC89-8C921005450B}" presName="negativeSpace" presStyleCnt="0"/>
      <dgm:spPr/>
    </dgm:pt>
    <dgm:pt modelId="{CCB17D68-BD19-4E60-B532-6252C3F9F0DD}" type="pres">
      <dgm:prSet presAssocID="{52F380A4-AD1F-4EE8-BC89-8C921005450B}" presName="childText" presStyleLbl="conFgAcc1" presStyleIdx="3" presStyleCnt="4" custLinFactNeighborX="-326" custLinFactNeighborY="-73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0F48B-2B53-41D6-B79B-3F6B8278BF12}" type="presOf" srcId="{52F380A4-AD1F-4EE8-BC89-8C921005450B}" destId="{1FF352EF-0F10-4D5E-9214-19154200C354}" srcOrd="0" destOrd="0" presId="urn:microsoft.com/office/officeart/2005/8/layout/list1"/>
    <dgm:cxn modelId="{439122CB-3374-4E93-BDDD-AAB13D482C1F}" type="presOf" srcId="{9F160275-B983-44CB-81F3-201A6B927CA0}" destId="{0D087281-A00E-4A67-973B-0CD145A612A9}" srcOrd="0" destOrd="0" presId="urn:microsoft.com/office/officeart/2005/8/layout/list1"/>
    <dgm:cxn modelId="{D253CBAE-3411-4921-AFB6-15DBF585D051}" srcId="{925483EF-D682-4E19-BFF7-14C21765519A}" destId="{52F380A4-AD1F-4EE8-BC89-8C921005450B}" srcOrd="3" destOrd="0" parTransId="{36D2276C-91B1-4A18-8901-3478DD6A1AF7}" sibTransId="{91498FF9-0076-4F58-8C98-4379B2A4AE74}"/>
    <dgm:cxn modelId="{E45F3DA1-B353-414F-B9DB-B592A99F7E90}" srcId="{925483EF-D682-4E19-BFF7-14C21765519A}" destId="{BA2B6C01-DC02-43E7-97D6-FBDFBCA85C96}" srcOrd="2" destOrd="0" parTransId="{64D39D27-59FF-4DFD-AA1D-F35F18C9C39E}" sibTransId="{E82BCE1F-D3D5-404B-907B-99175E5F2F0F}"/>
    <dgm:cxn modelId="{0189E1BD-0AD1-46AA-9C3E-A1F4799D520D}" type="presOf" srcId="{BA2B6C01-DC02-43E7-97D6-FBDFBCA85C96}" destId="{8FDC0BA1-86C5-42A8-80BF-2B595DBF230F}" srcOrd="1" destOrd="0" presId="urn:microsoft.com/office/officeart/2005/8/layout/list1"/>
    <dgm:cxn modelId="{3128F3E0-563F-49A5-9336-CAA093A45656}" type="presOf" srcId="{BA2B6C01-DC02-43E7-97D6-FBDFBCA85C96}" destId="{1E16BB1E-A95B-4A56-B5EC-382FDAC40643}" srcOrd="0" destOrd="0" presId="urn:microsoft.com/office/officeart/2005/8/layout/list1"/>
    <dgm:cxn modelId="{ADCCE166-422F-4433-9BC7-9C0AA64358A0}" srcId="{925483EF-D682-4E19-BFF7-14C21765519A}" destId="{9F160275-B983-44CB-81F3-201A6B927CA0}" srcOrd="0" destOrd="0" parTransId="{AB5A778C-7D32-4853-8503-408F5B33795A}" sibTransId="{4E418E83-66FF-4025-A00A-2FEB8B8FE015}"/>
    <dgm:cxn modelId="{EE293F05-27BE-402A-8237-1C6A35187FE9}" type="presOf" srcId="{09A2F038-64EA-459C-9DEF-775F96CA81AB}" destId="{424E46AC-C941-4694-99DB-D1EEFEBCC346}" srcOrd="1" destOrd="0" presId="urn:microsoft.com/office/officeart/2005/8/layout/list1"/>
    <dgm:cxn modelId="{B2A20860-3127-4406-BD49-03E0181651B7}" type="presOf" srcId="{09A2F038-64EA-459C-9DEF-775F96CA81AB}" destId="{00C0FFE3-0D34-4F3D-A9DC-6F2053685347}" srcOrd="0" destOrd="0" presId="urn:microsoft.com/office/officeart/2005/8/layout/list1"/>
    <dgm:cxn modelId="{69CC4AA7-5E73-4D15-85C4-BEB150014DD5}" srcId="{925483EF-D682-4E19-BFF7-14C21765519A}" destId="{09A2F038-64EA-459C-9DEF-775F96CA81AB}" srcOrd="1" destOrd="0" parTransId="{6BAAF027-A1B1-4C95-B381-0A59034D634D}" sibTransId="{DB1D9102-CE04-45AF-BDB8-59E83AF06A3E}"/>
    <dgm:cxn modelId="{41EE0A39-64CD-4221-A223-98CD18A02BAE}" type="presOf" srcId="{52F380A4-AD1F-4EE8-BC89-8C921005450B}" destId="{581637E0-7021-4705-8848-61C9FE6AD5B9}" srcOrd="1" destOrd="0" presId="urn:microsoft.com/office/officeart/2005/8/layout/list1"/>
    <dgm:cxn modelId="{8D425B35-3433-4C92-8F7F-404369B40804}" type="presOf" srcId="{9F160275-B983-44CB-81F3-201A6B927CA0}" destId="{329E9D79-8989-4388-9181-D30FD35AEF40}" srcOrd="1" destOrd="0" presId="urn:microsoft.com/office/officeart/2005/8/layout/list1"/>
    <dgm:cxn modelId="{C5137868-AC88-403C-8EB9-9B971ECC48E1}" type="presOf" srcId="{925483EF-D682-4E19-BFF7-14C21765519A}" destId="{D38C08EA-274B-4CBA-859D-AE084A26ADE3}" srcOrd="0" destOrd="0" presId="urn:microsoft.com/office/officeart/2005/8/layout/list1"/>
    <dgm:cxn modelId="{7033BD13-3ABB-4B69-A8F8-C67B0BB2AD68}" type="presParOf" srcId="{D38C08EA-274B-4CBA-859D-AE084A26ADE3}" destId="{9B28557D-16F0-49F4-928B-803210726839}" srcOrd="0" destOrd="0" presId="urn:microsoft.com/office/officeart/2005/8/layout/list1"/>
    <dgm:cxn modelId="{E898DED6-6666-4FF4-922F-FAE4D30266AD}" type="presParOf" srcId="{9B28557D-16F0-49F4-928B-803210726839}" destId="{0D087281-A00E-4A67-973B-0CD145A612A9}" srcOrd="0" destOrd="0" presId="urn:microsoft.com/office/officeart/2005/8/layout/list1"/>
    <dgm:cxn modelId="{2676E032-CFBF-44F5-8BF5-5A6C2F77E3E8}" type="presParOf" srcId="{9B28557D-16F0-49F4-928B-803210726839}" destId="{329E9D79-8989-4388-9181-D30FD35AEF40}" srcOrd="1" destOrd="0" presId="urn:microsoft.com/office/officeart/2005/8/layout/list1"/>
    <dgm:cxn modelId="{5CF5E38A-4179-45C4-AE3F-B7FF177BE83E}" type="presParOf" srcId="{D38C08EA-274B-4CBA-859D-AE084A26ADE3}" destId="{F7642307-1CAF-4B03-8800-3EB7F1B6BB67}" srcOrd="1" destOrd="0" presId="urn:microsoft.com/office/officeart/2005/8/layout/list1"/>
    <dgm:cxn modelId="{5B8C2457-5420-4A2E-BEBE-876B71D2EB76}" type="presParOf" srcId="{D38C08EA-274B-4CBA-859D-AE084A26ADE3}" destId="{74F297FC-83B5-4DCF-AE64-5EA241BB6BC6}" srcOrd="2" destOrd="0" presId="urn:microsoft.com/office/officeart/2005/8/layout/list1"/>
    <dgm:cxn modelId="{4BE981E5-721D-431D-A153-EA8746621323}" type="presParOf" srcId="{D38C08EA-274B-4CBA-859D-AE084A26ADE3}" destId="{F96FF56D-5D2F-42E0-B6A3-283389EDB8F2}" srcOrd="3" destOrd="0" presId="urn:microsoft.com/office/officeart/2005/8/layout/list1"/>
    <dgm:cxn modelId="{131AED0D-38BD-4709-9578-FA9975931E8A}" type="presParOf" srcId="{D38C08EA-274B-4CBA-859D-AE084A26ADE3}" destId="{CBD2329E-3DB8-492F-8DC5-6441D50F4758}" srcOrd="4" destOrd="0" presId="urn:microsoft.com/office/officeart/2005/8/layout/list1"/>
    <dgm:cxn modelId="{6AB17081-DD4B-4C78-B964-F9DE592B1786}" type="presParOf" srcId="{CBD2329E-3DB8-492F-8DC5-6441D50F4758}" destId="{00C0FFE3-0D34-4F3D-A9DC-6F2053685347}" srcOrd="0" destOrd="0" presId="urn:microsoft.com/office/officeart/2005/8/layout/list1"/>
    <dgm:cxn modelId="{87E5550F-FA3E-4BE9-9229-0D170C7A5192}" type="presParOf" srcId="{CBD2329E-3DB8-492F-8DC5-6441D50F4758}" destId="{424E46AC-C941-4694-99DB-D1EEFEBCC346}" srcOrd="1" destOrd="0" presId="urn:microsoft.com/office/officeart/2005/8/layout/list1"/>
    <dgm:cxn modelId="{95537E51-845D-45B4-8FD1-0542EB710E9B}" type="presParOf" srcId="{D38C08EA-274B-4CBA-859D-AE084A26ADE3}" destId="{D0868E1E-2C42-4706-849A-319815D89D4B}" srcOrd="5" destOrd="0" presId="urn:microsoft.com/office/officeart/2005/8/layout/list1"/>
    <dgm:cxn modelId="{46B975A1-7CF6-47E7-83BD-A2C2F5B70E0C}" type="presParOf" srcId="{D38C08EA-274B-4CBA-859D-AE084A26ADE3}" destId="{B41E84D6-3EE4-41A9-82D9-6ED561CB1038}" srcOrd="6" destOrd="0" presId="urn:microsoft.com/office/officeart/2005/8/layout/list1"/>
    <dgm:cxn modelId="{6D3AE447-3867-4DEB-94B0-11E1B8F6275D}" type="presParOf" srcId="{D38C08EA-274B-4CBA-859D-AE084A26ADE3}" destId="{3FFC29AE-FB78-406A-A741-58B0DE883C56}" srcOrd="7" destOrd="0" presId="urn:microsoft.com/office/officeart/2005/8/layout/list1"/>
    <dgm:cxn modelId="{04EE7A43-769D-4FF5-BBAF-500F54C64938}" type="presParOf" srcId="{D38C08EA-274B-4CBA-859D-AE084A26ADE3}" destId="{3E411877-71C9-4285-993E-71773E427E93}" srcOrd="8" destOrd="0" presId="urn:microsoft.com/office/officeart/2005/8/layout/list1"/>
    <dgm:cxn modelId="{E46AB68A-52F8-4BCB-B4D1-58F82E210FF2}" type="presParOf" srcId="{3E411877-71C9-4285-993E-71773E427E93}" destId="{1E16BB1E-A95B-4A56-B5EC-382FDAC40643}" srcOrd="0" destOrd="0" presId="urn:microsoft.com/office/officeart/2005/8/layout/list1"/>
    <dgm:cxn modelId="{6D0A64A3-B371-4DDB-92F4-3B888526F831}" type="presParOf" srcId="{3E411877-71C9-4285-993E-71773E427E93}" destId="{8FDC0BA1-86C5-42A8-80BF-2B595DBF230F}" srcOrd="1" destOrd="0" presId="urn:microsoft.com/office/officeart/2005/8/layout/list1"/>
    <dgm:cxn modelId="{3996AE32-EFB5-44D4-B8A3-5197D301FC78}" type="presParOf" srcId="{D38C08EA-274B-4CBA-859D-AE084A26ADE3}" destId="{D03D212E-E9E1-452A-938F-EE6D008DD4E4}" srcOrd="9" destOrd="0" presId="urn:microsoft.com/office/officeart/2005/8/layout/list1"/>
    <dgm:cxn modelId="{922A5509-B4D5-43BA-B2BA-172B27DA3FAC}" type="presParOf" srcId="{D38C08EA-274B-4CBA-859D-AE084A26ADE3}" destId="{013954FB-F12E-4331-925D-BCC1F141C9B3}" srcOrd="10" destOrd="0" presId="urn:microsoft.com/office/officeart/2005/8/layout/list1"/>
    <dgm:cxn modelId="{2ACA9898-AABE-4299-A9D9-3D50E3C60DC8}" type="presParOf" srcId="{D38C08EA-274B-4CBA-859D-AE084A26ADE3}" destId="{431B628C-8776-433F-86EA-369D8C707CA6}" srcOrd="11" destOrd="0" presId="urn:microsoft.com/office/officeart/2005/8/layout/list1"/>
    <dgm:cxn modelId="{C8EA10EC-EDB4-4A99-82EC-0D91A93703E3}" type="presParOf" srcId="{D38C08EA-274B-4CBA-859D-AE084A26ADE3}" destId="{47A2E41A-BB13-4F3E-B31A-8C84F2AFA747}" srcOrd="12" destOrd="0" presId="urn:microsoft.com/office/officeart/2005/8/layout/list1"/>
    <dgm:cxn modelId="{AD18C41D-F3AF-4FDD-8B38-765B87F954A7}" type="presParOf" srcId="{47A2E41A-BB13-4F3E-B31A-8C84F2AFA747}" destId="{1FF352EF-0F10-4D5E-9214-19154200C354}" srcOrd="0" destOrd="0" presId="urn:microsoft.com/office/officeart/2005/8/layout/list1"/>
    <dgm:cxn modelId="{2E2756DF-A14A-4BAF-812D-6E796F63C97A}" type="presParOf" srcId="{47A2E41A-BB13-4F3E-B31A-8C84F2AFA747}" destId="{581637E0-7021-4705-8848-61C9FE6AD5B9}" srcOrd="1" destOrd="0" presId="urn:microsoft.com/office/officeart/2005/8/layout/list1"/>
    <dgm:cxn modelId="{E80D2297-086A-4738-B483-41ACB531905A}" type="presParOf" srcId="{D38C08EA-274B-4CBA-859D-AE084A26ADE3}" destId="{9444415C-10D3-49E1-B69F-D2B3C3004885}" srcOrd="13" destOrd="0" presId="urn:microsoft.com/office/officeart/2005/8/layout/list1"/>
    <dgm:cxn modelId="{E02762B2-DAAB-4B5F-9F04-689A9378F872}" type="presParOf" srcId="{D38C08EA-274B-4CBA-859D-AE084A26ADE3}" destId="{CCB17D68-BD19-4E60-B532-6252C3F9F0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5483EF-D682-4E19-BFF7-14C21765519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E16484-A55D-4CA8-99DE-E7CC16112D06}">
      <dgm:prSet phldrT="[Text]" custT="1"/>
      <dgm:spPr/>
      <dgm:t>
        <a:bodyPr/>
        <a:lstStyle/>
        <a:p>
          <a:r>
            <a:rPr lang="en-US" sz="2000" dirty="0" smtClean="0"/>
            <a:t>The test result will appear in 30 seconds;</a:t>
          </a:r>
        </a:p>
        <a:p>
          <a:r>
            <a:rPr lang="en-US" sz="2000" dirty="0" smtClean="0"/>
            <a:t>Remove test strip and discard;  If testing  fails for any reason, repeat using a new test strip</a:t>
          </a:r>
          <a:endParaRPr lang="en-US" sz="2000" dirty="0"/>
        </a:p>
      </dgm:t>
    </dgm:pt>
    <dgm:pt modelId="{104B4749-271E-4CDF-872D-D4A749513A51}" type="parTrans" cxnId="{3E182150-1E27-4A4A-A8AA-E2D04B75D774}">
      <dgm:prSet/>
      <dgm:spPr/>
      <dgm:t>
        <a:bodyPr/>
        <a:lstStyle/>
        <a:p>
          <a:endParaRPr lang="en-US"/>
        </a:p>
      </dgm:t>
    </dgm:pt>
    <dgm:pt modelId="{4C20DB43-89F3-47DF-960A-B74AEEE3B53B}" type="sibTrans" cxnId="{3E182150-1E27-4A4A-A8AA-E2D04B75D774}">
      <dgm:prSet/>
      <dgm:spPr/>
      <dgm:t>
        <a:bodyPr/>
        <a:lstStyle/>
        <a:p>
          <a:endParaRPr lang="en-US"/>
        </a:p>
      </dgm:t>
    </dgm:pt>
    <dgm:pt modelId="{CC8BFF87-AA6D-45A5-A8C8-1F33CDFDDEE2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000" u="sng" dirty="0" smtClean="0"/>
            <a:t>DO NOT hold the meter upright when applying blood to the test strip.</a:t>
          </a:r>
          <a:r>
            <a:rPr lang="en-US" sz="2000" u="none" dirty="0" smtClean="0"/>
            <a:t> </a:t>
          </a:r>
          <a:r>
            <a:rPr lang="en-US" sz="2000" dirty="0" smtClean="0"/>
            <a:t>Doing so will allow blood to run down into the meter and damage it.</a:t>
          </a:r>
        </a:p>
        <a:p>
          <a:endParaRPr lang="en-US" sz="2000" dirty="0"/>
        </a:p>
      </dgm:t>
    </dgm:pt>
    <dgm:pt modelId="{D9C103A8-4153-4747-AF6F-5BDB2476E69F}" type="parTrans" cxnId="{023C4088-0175-4104-85C1-0FBA9EC1B0B9}">
      <dgm:prSet/>
      <dgm:spPr/>
      <dgm:t>
        <a:bodyPr/>
        <a:lstStyle/>
        <a:p>
          <a:endParaRPr lang="en-US"/>
        </a:p>
      </dgm:t>
    </dgm:pt>
    <dgm:pt modelId="{6A5F8A86-2ACC-4238-BF1F-9A4BBA9D9DCA}" type="sibTrans" cxnId="{023C4088-0175-4104-85C1-0FBA9EC1B0B9}">
      <dgm:prSet/>
      <dgm:spPr/>
      <dgm:t>
        <a:bodyPr/>
        <a:lstStyle/>
        <a:p>
          <a:endParaRPr lang="en-US"/>
        </a:p>
      </dgm:t>
    </dgm:pt>
    <dgm:pt modelId="{2A559AF7-CEBF-4C6B-9C2F-158D7A463EE7}">
      <dgm:prSet phldrT="[Text]" custT="1"/>
      <dgm:spPr/>
      <dgm:t>
        <a:bodyPr/>
        <a:lstStyle/>
        <a:p>
          <a:r>
            <a:rPr lang="en-US" sz="2000" dirty="0" smtClean="0"/>
            <a:t>To accept result, press accept, then place the meter on the docking station to transmit results to the chart.</a:t>
          </a:r>
          <a:endParaRPr lang="en-US" sz="2000" dirty="0"/>
        </a:p>
      </dgm:t>
    </dgm:pt>
    <dgm:pt modelId="{3C2D15D2-718E-4EF0-B0AF-6BD12DCD52FF}" type="parTrans" cxnId="{67813FD4-2123-46EA-8CB3-EA3BBFFC7AE1}">
      <dgm:prSet/>
      <dgm:spPr/>
      <dgm:t>
        <a:bodyPr/>
        <a:lstStyle/>
        <a:p>
          <a:endParaRPr lang="en-US"/>
        </a:p>
      </dgm:t>
    </dgm:pt>
    <dgm:pt modelId="{D8810245-891B-4E00-A003-7C1F08E81317}" type="sibTrans" cxnId="{67813FD4-2123-46EA-8CB3-EA3BBFFC7AE1}">
      <dgm:prSet/>
      <dgm:spPr/>
      <dgm:t>
        <a:bodyPr/>
        <a:lstStyle/>
        <a:p>
          <a:endParaRPr lang="en-US"/>
        </a:p>
      </dgm:t>
    </dgm:pt>
    <dgm:pt modelId="{D38C08EA-274B-4CBA-859D-AE084A26ADE3}" type="pres">
      <dgm:prSet presAssocID="{925483EF-D682-4E19-BFF7-14C2176551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498CC-4464-4DC3-B483-BCA285691A00}" type="pres">
      <dgm:prSet presAssocID="{CC8BFF87-AA6D-45A5-A8C8-1F33CDFDDEE2}" presName="parentLin" presStyleCnt="0"/>
      <dgm:spPr/>
    </dgm:pt>
    <dgm:pt modelId="{74C861D9-53EC-418E-88FA-7B155A19A16B}" type="pres">
      <dgm:prSet presAssocID="{CC8BFF87-AA6D-45A5-A8C8-1F33CDFDDEE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B4ED0C-B806-4407-912D-72EEFC7FB1EA}" type="pres">
      <dgm:prSet presAssocID="{CC8BFF87-AA6D-45A5-A8C8-1F33CDFDDEE2}" presName="parentText" presStyleLbl="node1" presStyleIdx="0" presStyleCnt="3" custScaleX="98237" custScaleY="136924" custLinFactNeighborX="-4668" custLinFactNeighborY="75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671F9-3D8E-4B15-A183-8FD2B820C7E6}" type="pres">
      <dgm:prSet presAssocID="{CC8BFF87-AA6D-45A5-A8C8-1F33CDFDDEE2}" presName="negativeSpace" presStyleCnt="0"/>
      <dgm:spPr/>
    </dgm:pt>
    <dgm:pt modelId="{47BAEC29-7D05-47F6-B637-5C989CB24AF9}" type="pres">
      <dgm:prSet presAssocID="{CC8BFF87-AA6D-45A5-A8C8-1F33CDFDDEE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6C5E2-7027-483B-B73B-3609A20832B9}" type="pres">
      <dgm:prSet presAssocID="{6A5F8A86-2ACC-4238-BF1F-9A4BBA9D9DCA}" presName="spaceBetweenRectangles" presStyleCnt="0"/>
      <dgm:spPr/>
    </dgm:pt>
    <dgm:pt modelId="{1BC44292-CFDF-479E-A46B-619E2882F9A1}" type="pres">
      <dgm:prSet presAssocID="{07E16484-A55D-4CA8-99DE-E7CC16112D06}" presName="parentLin" presStyleCnt="0"/>
      <dgm:spPr/>
    </dgm:pt>
    <dgm:pt modelId="{1B221EA3-67E9-4EBF-92B3-2077F2FF133E}" type="pres">
      <dgm:prSet presAssocID="{07E16484-A55D-4CA8-99DE-E7CC16112D0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4AEAB10-07BA-4D35-920B-45B181B10D6A}" type="pres">
      <dgm:prSet presAssocID="{07E16484-A55D-4CA8-99DE-E7CC16112D06}" presName="parentText" presStyleLbl="node1" presStyleIdx="1" presStyleCnt="3" custScaleY="155155" custLinFactNeighborX="-67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FA672-87FB-4737-95B9-DFEFAF54C04E}" type="pres">
      <dgm:prSet presAssocID="{07E16484-A55D-4CA8-99DE-E7CC16112D06}" presName="negativeSpace" presStyleCnt="0"/>
      <dgm:spPr/>
    </dgm:pt>
    <dgm:pt modelId="{3BCA3D2B-136F-45E2-B09E-F6992A4AF436}" type="pres">
      <dgm:prSet presAssocID="{07E16484-A55D-4CA8-99DE-E7CC16112D0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0747B-FD50-4DC6-933F-0618B79FD000}" type="pres">
      <dgm:prSet presAssocID="{4C20DB43-89F3-47DF-960A-B74AEEE3B53B}" presName="spaceBetweenRectangles" presStyleCnt="0"/>
      <dgm:spPr/>
    </dgm:pt>
    <dgm:pt modelId="{291C68EB-19E1-4291-ACE1-21D0B480395F}" type="pres">
      <dgm:prSet presAssocID="{2A559AF7-CEBF-4C6B-9C2F-158D7A463EE7}" presName="parentLin" presStyleCnt="0"/>
      <dgm:spPr/>
    </dgm:pt>
    <dgm:pt modelId="{946F3DA5-593C-4EC4-A624-A25592439E3B}" type="pres">
      <dgm:prSet presAssocID="{2A559AF7-CEBF-4C6B-9C2F-158D7A463EE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2A10E2F-7E04-4B26-9DCF-38FE6E800FC8}" type="pres">
      <dgm:prSet presAssocID="{2A559AF7-CEBF-4C6B-9C2F-158D7A463EE7}" presName="parentText" presStyleLbl="node1" presStyleIdx="2" presStyleCnt="3" custScaleY="1496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8A52E-05EE-415E-B7F8-107894413112}" type="pres">
      <dgm:prSet presAssocID="{2A559AF7-CEBF-4C6B-9C2F-158D7A463EE7}" presName="negativeSpace" presStyleCnt="0"/>
      <dgm:spPr/>
    </dgm:pt>
    <dgm:pt modelId="{A049252E-10CD-42C6-8D1E-97A4A78F55ED}" type="pres">
      <dgm:prSet presAssocID="{2A559AF7-CEBF-4C6B-9C2F-158D7A463EE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82150-1E27-4A4A-A8AA-E2D04B75D774}" srcId="{925483EF-D682-4E19-BFF7-14C21765519A}" destId="{07E16484-A55D-4CA8-99DE-E7CC16112D06}" srcOrd="1" destOrd="0" parTransId="{104B4749-271E-4CDF-872D-D4A749513A51}" sibTransId="{4C20DB43-89F3-47DF-960A-B74AEEE3B53B}"/>
    <dgm:cxn modelId="{13098C70-B07F-4DCA-856D-1ABF015BFD36}" type="presOf" srcId="{CC8BFF87-AA6D-45A5-A8C8-1F33CDFDDEE2}" destId="{74C861D9-53EC-418E-88FA-7B155A19A16B}" srcOrd="0" destOrd="0" presId="urn:microsoft.com/office/officeart/2005/8/layout/list1"/>
    <dgm:cxn modelId="{023C4088-0175-4104-85C1-0FBA9EC1B0B9}" srcId="{925483EF-D682-4E19-BFF7-14C21765519A}" destId="{CC8BFF87-AA6D-45A5-A8C8-1F33CDFDDEE2}" srcOrd="0" destOrd="0" parTransId="{D9C103A8-4153-4747-AF6F-5BDB2476E69F}" sibTransId="{6A5F8A86-2ACC-4238-BF1F-9A4BBA9D9DCA}"/>
    <dgm:cxn modelId="{73DDA3FB-2799-4BE7-9E3E-DA0F795B49F1}" type="presOf" srcId="{07E16484-A55D-4CA8-99DE-E7CC16112D06}" destId="{24AEAB10-07BA-4D35-920B-45B181B10D6A}" srcOrd="1" destOrd="0" presId="urn:microsoft.com/office/officeart/2005/8/layout/list1"/>
    <dgm:cxn modelId="{CB43BDA2-12AB-46AA-851F-6251746B2180}" type="presOf" srcId="{07E16484-A55D-4CA8-99DE-E7CC16112D06}" destId="{1B221EA3-67E9-4EBF-92B3-2077F2FF133E}" srcOrd="0" destOrd="0" presId="urn:microsoft.com/office/officeart/2005/8/layout/list1"/>
    <dgm:cxn modelId="{3D7DBD84-0E17-47D3-BCAC-1FBE547CB893}" type="presOf" srcId="{2A559AF7-CEBF-4C6B-9C2F-158D7A463EE7}" destId="{F2A10E2F-7E04-4B26-9DCF-38FE6E800FC8}" srcOrd="1" destOrd="0" presId="urn:microsoft.com/office/officeart/2005/8/layout/list1"/>
    <dgm:cxn modelId="{4FD0BF4E-2321-4589-9D1A-16C1186E2BEF}" type="presOf" srcId="{925483EF-D682-4E19-BFF7-14C21765519A}" destId="{D38C08EA-274B-4CBA-859D-AE084A26ADE3}" srcOrd="0" destOrd="0" presId="urn:microsoft.com/office/officeart/2005/8/layout/list1"/>
    <dgm:cxn modelId="{7115A3EA-9C62-47D3-B317-7CA9EAC51FB2}" type="presOf" srcId="{CC8BFF87-AA6D-45A5-A8C8-1F33CDFDDEE2}" destId="{9DB4ED0C-B806-4407-912D-72EEFC7FB1EA}" srcOrd="1" destOrd="0" presId="urn:microsoft.com/office/officeart/2005/8/layout/list1"/>
    <dgm:cxn modelId="{67813FD4-2123-46EA-8CB3-EA3BBFFC7AE1}" srcId="{925483EF-D682-4E19-BFF7-14C21765519A}" destId="{2A559AF7-CEBF-4C6B-9C2F-158D7A463EE7}" srcOrd="2" destOrd="0" parTransId="{3C2D15D2-718E-4EF0-B0AF-6BD12DCD52FF}" sibTransId="{D8810245-891B-4E00-A003-7C1F08E81317}"/>
    <dgm:cxn modelId="{CE86D6C9-4E6F-4924-952F-98D41BA3CCC4}" type="presOf" srcId="{2A559AF7-CEBF-4C6B-9C2F-158D7A463EE7}" destId="{946F3DA5-593C-4EC4-A624-A25592439E3B}" srcOrd="0" destOrd="0" presId="urn:microsoft.com/office/officeart/2005/8/layout/list1"/>
    <dgm:cxn modelId="{724FD13D-8720-46D6-B936-515085D1B5B7}" type="presParOf" srcId="{D38C08EA-274B-4CBA-859D-AE084A26ADE3}" destId="{293498CC-4464-4DC3-B483-BCA285691A00}" srcOrd="0" destOrd="0" presId="urn:microsoft.com/office/officeart/2005/8/layout/list1"/>
    <dgm:cxn modelId="{4F60A5F5-E3C7-4199-8144-818F26B2C32B}" type="presParOf" srcId="{293498CC-4464-4DC3-B483-BCA285691A00}" destId="{74C861D9-53EC-418E-88FA-7B155A19A16B}" srcOrd="0" destOrd="0" presId="urn:microsoft.com/office/officeart/2005/8/layout/list1"/>
    <dgm:cxn modelId="{7470203A-0462-470F-9387-CE8F745C0BFC}" type="presParOf" srcId="{293498CC-4464-4DC3-B483-BCA285691A00}" destId="{9DB4ED0C-B806-4407-912D-72EEFC7FB1EA}" srcOrd="1" destOrd="0" presId="urn:microsoft.com/office/officeart/2005/8/layout/list1"/>
    <dgm:cxn modelId="{174FB5E4-6301-4225-90E9-0A75E35EE581}" type="presParOf" srcId="{D38C08EA-274B-4CBA-859D-AE084A26ADE3}" destId="{3F1671F9-3D8E-4B15-A183-8FD2B820C7E6}" srcOrd="1" destOrd="0" presId="urn:microsoft.com/office/officeart/2005/8/layout/list1"/>
    <dgm:cxn modelId="{B6EF8898-553F-4B73-8D0B-3A40F23D2655}" type="presParOf" srcId="{D38C08EA-274B-4CBA-859D-AE084A26ADE3}" destId="{47BAEC29-7D05-47F6-B637-5C989CB24AF9}" srcOrd="2" destOrd="0" presId="urn:microsoft.com/office/officeart/2005/8/layout/list1"/>
    <dgm:cxn modelId="{CCB598D4-5920-4F8C-8A19-0E486046E578}" type="presParOf" srcId="{D38C08EA-274B-4CBA-859D-AE084A26ADE3}" destId="{ACF6C5E2-7027-483B-B73B-3609A20832B9}" srcOrd="3" destOrd="0" presId="urn:microsoft.com/office/officeart/2005/8/layout/list1"/>
    <dgm:cxn modelId="{61E6030B-9DD8-42AF-A717-BD9DF337366F}" type="presParOf" srcId="{D38C08EA-274B-4CBA-859D-AE084A26ADE3}" destId="{1BC44292-CFDF-479E-A46B-619E2882F9A1}" srcOrd="4" destOrd="0" presId="urn:microsoft.com/office/officeart/2005/8/layout/list1"/>
    <dgm:cxn modelId="{B60AFC69-86CA-472A-96AD-A29C86D8143F}" type="presParOf" srcId="{1BC44292-CFDF-479E-A46B-619E2882F9A1}" destId="{1B221EA3-67E9-4EBF-92B3-2077F2FF133E}" srcOrd="0" destOrd="0" presId="urn:microsoft.com/office/officeart/2005/8/layout/list1"/>
    <dgm:cxn modelId="{147E39E4-EFAD-4F5F-9D16-66306DB91785}" type="presParOf" srcId="{1BC44292-CFDF-479E-A46B-619E2882F9A1}" destId="{24AEAB10-07BA-4D35-920B-45B181B10D6A}" srcOrd="1" destOrd="0" presId="urn:microsoft.com/office/officeart/2005/8/layout/list1"/>
    <dgm:cxn modelId="{CE9E78BA-98CA-484D-97A6-3BBDB2C5C50B}" type="presParOf" srcId="{D38C08EA-274B-4CBA-859D-AE084A26ADE3}" destId="{3C2FA672-87FB-4737-95B9-DFEFAF54C04E}" srcOrd="5" destOrd="0" presId="urn:microsoft.com/office/officeart/2005/8/layout/list1"/>
    <dgm:cxn modelId="{C8178591-9E1A-4B60-8AEC-E640F7CBFEF5}" type="presParOf" srcId="{D38C08EA-274B-4CBA-859D-AE084A26ADE3}" destId="{3BCA3D2B-136F-45E2-B09E-F6992A4AF436}" srcOrd="6" destOrd="0" presId="urn:microsoft.com/office/officeart/2005/8/layout/list1"/>
    <dgm:cxn modelId="{D039217C-25F2-41FE-A1DC-B8FB6D6956B7}" type="presParOf" srcId="{D38C08EA-274B-4CBA-859D-AE084A26ADE3}" destId="{7140747B-FD50-4DC6-933F-0618B79FD000}" srcOrd="7" destOrd="0" presId="urn:microsoft.com/office/officeart/2005/8/layout/list1"/>
    <dgm:cxn modelId="{BB2F53E9-325C-4C0F-8C6E-0C3274AB546A}" type="presParOf" srcId="{D38C08EA-274B-4CBA-859D-AE084A26ADE3}" destId="{291C68EB-19E1-4291-ACE1-21D0B480395F}" srcOrd="8" destOrd="0" presId="urn:microsoft.com/office/officeart/2005/8/layout/list1"/>
    <dgm:cxn modelId="{D52C3F54-4E1D-4A26-B795-B631F7F17BA3}" type="presParOf" srcId="{291C68EB-19E1-4291-ACE1-21D0B480395F}" destId="{946F3DA5-593C-4EC4-A624-A25592439E3B}" srcOrd="0" destOrd="0" presId="urn:microsoft.com/office/officeart/2005/8/layout/list1"/>
    <dgm:cxn modelId="{313D5E4B-25CB-4D83-95F5-99F11348D838}" type="presParOf" srcId="{291C68EB-19E1-4291-ACE1-21D0B480395F}" destId="{F2A10E2F-7E04-4B26-9DCF-38FE6E800FC8}" srcOrd="1" destOrd="0" presId="urn:microsoft.com/office/officeart/2005/8/layout/list1"/>
    <dgm:cxn modelId="{3299F946-C6AC-466A-A10C-F3A957543E5D}" type="presParOf" srcId="{D38C08EA-274B-4CBA-859D-AE084A26ADE3}" destId="{D738A52E-05EE-415E-B7F8-107894413112}" srcOrd="9" destOrd="0" presId="urn:microsoft.com/office/officeart/2005/8/layout/list1"/>
    <dgm:cxn modelId="{B54DA7B5-C464-4A9C-901F-108757936D29}" type="presParOf" srcId="{D38C08EA-274B-4CBA-859D-AE084A26ADE3}" destId="{A049252E-10CD-42C6-8D1E-97A4A78F55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239B8-D761-453B-B2B7-C5BA94D1397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C0AA2A-9EF9-424E-84F1-2D7C18D8639B}">
      <dgm:prSet phldrT="[Text]" custT="1"/>
      <dgm:spPr/>
      <dgm:t>
        <a:bodyPr/>
        <a:lstStyle/>
        <a:p>
          <a:r>
            <a:rPr lang="en-US" sz="1600" dirty="0" smtClean="0"/>
            <a:t>Meter must be cleaned between patients and prior to docking</a:t>
          </a:r>
          <a:endParaRPr lang="en-US" sz="1600" dirty="0"/>
        </a:p>
      </dgm:t>
    </dgm:pt>
    <dgm:pt modelId="{F2984266-73E5-41CD-88F6-D7D22B8C76EF}" type="parTrans" cxnId="{AAE300F2-C0DA-4CB4-8B3F-AED0E4E27DF2}">
      <dgm:prSet/>
      <dgm:spPr/>
      <dgm:t>
        <a:bodyPr/>
        <a:lstStyle/>
        <a:p>
          <a:endParaRPr lang="en-US"/>
        </a:p>
      </dgm:t>
    </dgm:pt>
    <dgm:pt modelId="{A2847E06-9065-4E44-8D8A-116CF5F14576}" type="sibTrans" cxnId="{AAE300F2-C0DA-4CB4-8B3F-AED0E4E27DF2}">
      <dgm:prSet/>
      <dgm:spPr/>
      <dgm:t>
        <a:bodyPr/>
        <a:lstStyle/>
        <a:p>
          <a:endParaRPr lang="en-US"/>
        </a:p>
      </dgm:t>
    </dgm:pt>
    <dgm:pt modelId="{6E8B6C73-9019-4465-ABF6-1B2385A40411}">
      <dgm:prSet phldrT="[Text]" custT="1"/>
      <dgm:spPr/>
      <dgm:t>
        <a:bodyPr/>
        <a:lstStyle/>
        <a:p>
          <a:r>
            <a:rPr lang="en-US" sz="1600" dirty="0" smtClean="0"/>
            <a:t>When using disinfectant wipes, squeeze out excess solution prior to  using</a:t>
          </a:r>
          <a:endParaRPr lang="en-US" sz="1600" dirty="0"/>
        </a:p>
      </dgm:t>
    </dgm:pt>
    <dgm:pt modelId="{2D5CE112-F746-4B01-9061-DCE7D5D83A0C}" type="parTrans" cxnId="{48FC1938-9265-4657-95A5-F8A2C3469B96}">
      <dgm:prSet/>
      <dgm:spPr/>
      <dgm:t>
        <a:bodyPr/>
        <a:lstStyle/>
        <a:p>
          <a:endParaRPr lang="en-US"/>
        </a:p>
      </dgm:t>
    </dgm:pt>
    <dgm:pt modelId="{B5D4FDEB-9632-4C43-A884-42D78B200DED}" type="sibTrans" cxnId="{48FC1938-9265-4657-95A5-F8A2C3469B96}">
      <dgm:prSet/>
      <dgm:spPr/>
      <dgm:t>
        <a:bodyPr/>
        <a:lstStyle/>
        <a:p>
          <a:endParaRPr lang="en-US"/>
        </a:p>
      </dgm:t>
    </dgm:pt>
    <dgm:pt modelId="{8C3C635E-266F-4AE0-A00D-4722782D6074}">
      <dgm:prSet phldrT="[Text]" custT="1"/>
      <dgm:spPr/>
      <dgm:t>
        <a:bodyPr/>
        <a:lstStyle/>
        <a:p>
          <a:r>
            <a:rPr lang="en-US" sz="1600" dirty="0" smtClean="0"/>
            <a:t>Do not expose the meter’s base connector and docking station to disinfectant wipes</a:t>
          </a:r>
          <a:endParaRPr lang="en-US" sz="1600" dirty="0"/>
        </a:p>
      </dgm:t>
    </dgm:pt>
    <dgm:pt modelId="{9578AD40-E975-409B-BDE8-8642F1C4E020}" type="parTrans" cxnId="{8819C60D-3931-49B8-A31E-D43B31EBBC18}">
      <dgm:prSet/>
      <dgm:spPr/>
      <dgm:t>
        <a:bodyPr/>
        <a:lstStyle/>
        <a:p>
          <a:endParaRPr lang="en-US"/>
        </a:p>
      </dgm:t>
    </dgm:pt>
    <dgm:pt modelId="{1DB6D5A3-C71A-474B-8B99-341C3531253D}" type="sibTrans" cxnId="{8819C60D-3931-49B8-A31E-D43B31EBBC18}">
      <dgm:prSet/>
      <dgm:spPr/>
      <dgm:t>
        <a:bodyPr/>
        <a:lstStyle/>
        <a:p>
          <a:endParaRPr lang="en-US"/>
        </a:p>
      </dgm:t>
    </dgm:pt>
    <dgm:pt modelId="{66E87338-F12D-4537-8D2F-8435267C673A}">
      <dgm:prSet phldrT="[Text]" custT="1"/>
      <dgm:spPr/>
      <dgm:t>
        <a:bodyPr/>
        <a:lstStyle/>
        <a:p>
          <a:r>
            <a:rPr lang="en-US" sz="1600" dirty="0" smtClean="0"/>
            <a:t>After disinfection, use clean damp cloth or paper towel to wipe cleaner residue from scanner window and touch screen</a:t>
          </a:r>
        </a:p>
      </dgm:t>
    </dgm:pt>
    <dgm:pt modelId="{5705F800-0DAA-428D-9768-9C4E90ECAD08}" type="parTrans" cxnId="{1AF2311F-F809-469C-B2B9-D22799E9FCE1}">
      <dgm:prSet/>
      <dgm:spPr/>
      <dgm:t>
        <a:bodyPr/>
        <a:lstStyle/>
        <a:p>
          <a:endParaRPr lang="en-US"/>
        </a:p>
      </dgm:t>
    </dgm:pt>
    <dgm:pt modelId="{474CD035-D6C1-4A0C-9966-406AC972E313}" type="sibTrans" cxnId="{1AF2311F-F809-469C-B2B9-D22799E9FCE1}">
      <dgm:prSet/>
      <dgm:spPr/>
      <dgm:t>
        <a:bodyPr/>
        <a:lstStyle/>
        <a:p>
          <a:endParaRPr lang="en-US"/>
        </a:p>
      </dgm:t>
    </dgm:pt>
    <dgm:pt modelId="{0205447E-4143-4AB1-8A77-D2C7E8674ABC}">
      <dgm:prSet phldrT="[Text]" custT="1"/>
      <dgm:spPr/>
      <dgm:t>
        <a:bodyPr/>
        <a:lstStyle/>
        <a:p>
          <a:r>
            <a:rPr lang="en-US" sz="1600" dirty="0" smtClean="0"/>
            <a:t>Use appropriate disinfectant and adhere to required contact time– 3 minutes for alcohol free wipes,  4 minutes for bleach wipes</a:t>
          </a:r>
          <a:endParaRPr lang="en-US" sz="1600" dirty="0"/>
        </a:p>
      </dgm:t>
    </dgm:pt>
    <dgm:pt modelId="{E99121DE-78C7-472E-B5FB-62EDC976F855}" type="parTrans" cxnId="{C05FEEEB-AFB1-42A2-985B-3E4C2ACD4EB9}">
      <dgm:prSet/>
      <dgm:spPr/>
      <dgm:t>
        <a:bodyPr/>
        <a:lstStyle/>
        <a:p>
          <a:endParaRPr lang="en-US"/>
        </a:p>
      </dgm:t>
    </dgm:pt>
    <dgm:pt modelId="{78BF5704-F12F-4141-B965-695A66064D7E}" type="sibTrans" cxnId="{C05FEEEB-AFB1-42A2-985B-3E4C2ACD4EB9}">
      <dgm:prSet/>
      <dgm:spPr/>
      <dgm:t>
        <a:bodyPr/>
        <a:lstStyle/>
        <a:p>
          <a:endParaRPr lang="en-US"/>
        </a:p>
      </dgm:t>
    </dgm:pt>
    <dgm:pt modelId="{1FFF5693-29E1-4AE1-846D-28C383F5127A}" type="pres">
      <dgm:prSet presAssocID="{238239B8-D761-453B-B2B7-C5BA94D139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12CD1B-7416-45B1-A24C-8AE33FEDAD22}" type="pres">
      <dgm:prSet presAssocID="{E9C0AA2A-9EF9-424E-84F1-2D7C18D8639B}" presName="node" presStyleLbl="node1" presStyleIdx="0" presStyleCnt="5" custScaleX="93550" custScaleY="70252" custLinFactNeighborX="-29184" custLinFactNeighborY="48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C2A86-CA9D-4B42-80CD-7C965A3EA7F5}" type="pres">
      <dgm:prSet presAssocID="{A2847E06-9065-4E44-8D8A-116CF5F14576}" presName="sibTrans" presStyleCnt="0"/>
      <dgm:spPr/>
    </dgm:pt>
    <dgm:pt modelId="{71E9DE52-CC3D-41CA-B842-95C63FDCE60B}" type="pres">
      <dgm:prSet presAssocID="{6E8B6C73-9019-4465-ABF6-1B2385A40411}" presName="node" presStyleLbl="node1" presStyleIdx="1" presStyleCnt="5" custScaleY="70948" custLinFactY="25117" custLinFactNeighborX="-5491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DC1FF-D88E-4565-86B6-B6B5D45B972E}" type="pres">
      <dgm:prSet presAssocID="{B5D4FDEB-9632-4C43-A884-42D78B200DED}" presName="sibTrans" presStyleCnt="0"/>
      <dgm:spPr/>
    </dgm:pt>
    <dgm:pt modelId="{031F1BCD-9902-4A9A-AF83-BDA1EC4A6D58}" type="pres">
      <dgm:prSet presAssocID="{8C3C635E-266F-4AE0-A00D-4722782D6074}" presName="node" presStyleLbl="node1" presStyleIdx="2" presStyleCnt="5" custScaleY="71723" custLinFactY="24363" custLinFactNeighborX="-557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EB359-7734-4B36-BD36-70A202C91E14}" type="pres">
      <dgm:prSet presAssocID="{1DB6D5A3-C71A-474B-8B99-341C3531253D}" presName="sibTrans" presStyleCnt="0"/>
      <dgm:spPr/>
    </dgm:pt>
    <dgm:pt modelId="{FA53DE9C-250F-4F32-AAD7-A1A760B8480A}" type="pres">
      <dgm:prSet presAssocID="{66E87338-F12D-4537-8D2F-8435267C673A}" presName="node" presStyleLbl="node1" presStyleIdx="3" presStyleCnt="5" custScaleX="136994" custScaleY="70676" custLinFactY="24819" custLinFactNeighborX="841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07368-55F4-4C75-93CB-4D2E7A75666E}" type="pres">
      <dgm:prSet presAssocID="{474CD035-D6C1-4A0C-9966-406AC972E313}" presName="sibTrans" presStyleCnt="0"/>
      <dgm:spPr/>
    </dgm:pt>
    <dgm:pt modelId="{36EAF7D0-324F-4D41-845B-D68C729298F6}" type="pres">
      <dgm:prSet presAssocID="{0205447E-4143-4AB1-8A77-D2C7E8674ABC}" presName="node" presStyleLbl="node1" presStyleIdx="4" presStyleCnt="5" custScaleX="103457" custScaleY="71201" custLinFactY="-28554" custLinFactNeighborX="793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08A8A-4AF7-4753-B38D-89760C7B93DD}" type="presOf" srcId="{0205447E-4143-4AB1-8A77-D2C7E8674ABC}" destId="{36EAF7D0-324F-4D41-845B-D68C729298F6}" srcOrd="0" destOrd="0" presId="urn:microsoft.com/office/officeart/2005/8/layout/default"/>
    <dgm:cxn modelId="{ACE03B7F-BEB2-44E1-93C0-23AF32AD8C95}" type="presOf" srcId="{238239B8-D761-453B-B2B7-C5BA94D1397D}" destId="{1FFF5693-29E1-4AE1-846D-28C383F5127A}" srcOrd="0" destOrd="0" presId="urn:microsoft.com/office/officeart/2005/8/layout/default"/>
    <dgm:cxn modelId="{1AF2311F-F809-469C-B2B9-D22799E9FCE1}" srcId="{238239B8-D761-453B-B2B7-C5BA94D1397D}" destId="{66E87338-F12D-4537-8D2F-8435267C673A}" srcOrd="3" destOrd="0" parTransId="{5705F800-0DAA-428D-9768-9C4E90ECAD08}" sibTransId="{474CD035-D6C1-4A0C-9966-406AC972E313}"/>
    <dgm:cxn modelId="{8819C60D-3931-49B8-A31E-D43B31EBBC18}" srcId="{238239B8-D761-453B-B2B7-C5BA94D1397D}" destId="{8C3C635E-266F-4AE0-A00D-4722782D6074}" srcOrd="2" destOrd="0" parTransId="{9578AD40-E975-409B-BDE8-8642F1C4E020}" sibTransId="{1DB6D5A3-C71A-474B-8B99-341C3531253D}"/>
    <dgm:cxn modelId="{AAE300F2-C0DA-4CB4-8B3F-AED0E4E27DF2}" srcId="{238239B8-D761-453B-B2B7-C5BA94D1397D}" destId="{E9C0AA2A-9EF9-424E-84F1-2D7C18D8639B}" srcOrd="0" destOrd="0" parTransId="{F2984266-73E5-41CD-88F6-D7D22B8C76EF}" sibTransId="{A2847E06-9065-4E44-8D8A-116CF5F14576}"/>
    <dgm:cxn modelId="{48FC1938-9265-4657-95A5-F8A2C3469B96}" srcId="{238239B8-D761-453B-B2B7-C5BA94D1397D}" destId="{6E8B6C73-9019-4465-ABF6-1B2385A40411}" srcOrd="1" destOrd="0" parTransId="{2D5CE112-F746-4B01-9061-DCE7D5D83A0C}" sibTransId="{B5D4FDEB-9632-4C43-A884-42D78B200DED}"/>
    <dgm:cxn modelId="{C05FEEEB-AFB1-42A2-985B-3E4C2ACD4EB9}" srcId="{238239B8-D761-453B-B2B7-C5BA94D1397D}" destId="{0205447E-4143-4AB1-8A77-D2C7E8674ABC}" srcOrd="4" destOrd="0" parTransId="{E99121DE-78C7-472E-B5FB-62EDC976F855}" sibTransId="{78BF5704-F12F-4141-B965-695A66064D7E}"/>
    <dgm:cxn modelId="{B6A9AB9E-330D-44B9-9887-4C3A9659490C}" type="presOf" srcId="{66E87338-F12D-4537-8D2F-8435267C673A}" destId="{FA53DE9C-250F-4F32-AAD7-A1A760B8480A}" srcOrd="0" destOrd="0" presId="urn:microsoft.com/office/officeart/2005/8/layout/default"/>
    <dgm:cxn modelId="{E1377DE2-2E38-4DB1-8982-3DF2CF8DAAE0}" type="presOf" srcId="{E9C0AA2A-9EF9-424E-84F1-2D7C18D8639B}" destId="{3412CD1B-7416-45B1-A24C-8AE33FEDAD22}" srcOrd="0" destOrd="0" presId="urn:microsoft.com/office/officeart/2005/8/layout/default"/>
    <dgm:cxn modelId="{2FC672EA-37B5-4266-8D53-F3B95D72660C}" type="presOf" srcId="{8C3C635E-266F-4AE0-A00D-4722782D6074}" destId="{031F1BCD-9902-4A9A-AF83-BDA1EC4A6D58}" srcOrd="0" destOrd="0" presId="urn:microsoft.com/office/officeart/2005/8/layout/default"/>
    <dgm:cxn modelId="{C339E192-4831-4D7D-A967-AC3CD5E91C2C}" type="presOf" srcId="{6E8B6C73-9019-4465-ABF6-1B2385A40411}" destId="{71E9DE52-CC3D-41CA-B842-95C63FDCE60B}" srcOrd="0" destOrd="0" presId="urn:microsoft.com/office/officeart/2005/8/layout/default"/>
    <dgm:cxn modelId="{02489FD6-9085-4269-A8D5-93CC04E86EA5}" type="presParOf" srcId="{1FFF5693-29E1-4AE1-846D-28C383F5127A}" destId="{3412CD1B-7416-45B1-A24C-8AE33FEDAD22}" srcOrd="0" destOrd="0" presId="urn:microsoft.com/office/officeart/2005/8/layout/default"/>
    <dgm:cxn modelId="{C1FB9DCF-B4AA-4DB1-A3C6-68E198158C3A}" type="presParOf" srcId="{1FFF5693-29E1-4AE1-846D-28C383F5127A}" destId="{1F5C2A86-CA9D-4B42-80CD-7C965A3EA7F5}" srcOrd="1" destOrd="0" presId="urn:microsoft.com/office/officeart/2005/8/layout/default"/>
    <dgm:cxn modelId="{7E973EEB-9209-4739-8700-21B774A217D1}" type="presParOf" srcId="{1FFF5693-29E1-4AE1-846D-28C383F5127A}" destId="{71E9DE52-CC3D-41CA-B842-95C63FDCE60B}" srcOrd="2" destOrd="0" presId="urn:microsoft.com/office/officeart/2005/8/layout/default"/>
    <dgm:cxn modelId="{70915AE3-2418-41E2-A4D5-5F6CE0D252B8}" type="presParOf" srcId="{1FFF5693-29E1-4AE1-846D-28C383F5127A}" destId="{1D3DC1FF-D88E-4565-86B6-B6B5D45B972E}" srcOrd="3" destOrd="0" presId="urn:microsoft.com/office/officeart/2005/8/layout/default"/>
    <dgm:cxn modelId="{08E2D49C-62AB-4D0F-825E-613DE7C638A1}" type="presParOf" srcId="{1FFF5693-29E1-4AE1-846D-28C383F5127A}" destId="{031F1BCD-9902-4A9A-AF83-BDA1EC4A6D58}" srcOrd="4" destOrd="0" presId="urn:microsoft.com/office/officeart/2005/8/layout/default"/>
    <dgm:cxn modelId="{A1AB5E31-8254-4452-99C6-0C618741445F}" type="presParOf" srcId="{1FFF5693-29E1-4AE1-846D-28C383F5127A}" destId="{B35EB359-7734-4B36-BD36-70A202C91E14}" srcOrd="5" destOrd="0" presId="urn:microsoft.com/office/officeart/2005/8/layout/default"/>
    <dgm:cxn modelId="{A73D1878-53B9-4510-8A20-7367C247A443}" type="presParOf" srcId="{1FFF5693-29E1-4AE1-846D-28C383F5127A}" destId="{FA53DE9C-250F-4F32-AAD7-A1A760B8480A}" srcOrd="6" destOrd="0" presId="urn:microsoft.com/office/officeart/2005/8/layout/default"/>
    <dgm:cxn modelId="{431AADAA-262C-4BFC-8E3B-5D17BDCA4DB9}" type="presParOf" srcId="{1FFF5693-29E1-4AE1-846D-28C383F5127A}" destId="{52907368-55F4-4C75-93CB-4D2E7A75666E}" srcOrd="7" destOrd="0" presId="urn:microsoft.com/office/officeart/2005/8/layout/default"/>
    <dgm:cxn modelId="{4FAB0596-D1D1-4004-AE49-DD5993019C80}" type="presParOf" srcId="{1FFF5693-29E1-4AE1-846D-28C383F5127A}" destId="{36EAF7D0-324F-4D41-845B-D68C729298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05A609-8589-49EE-8B76-97514D93D81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18F6A8-DF01-480D-8C87-7F1E8B95FED1}">
      <dgm:prSet phldrT="[Text]" custT="1"/>
      <dgm:spPr/>
      <dgm:t>
        <a:bodyPr/>
        <a:lstStyle/>
        <a:p>
          <a:pPr algn="ctr"/>
          <a:r>
            <a:rPr lang="en-US" sz="2400" dirty="0" smtClean="0"/>
            <a:t>Hold meter 4 to 5 inches away from barcode when scanning</a:t>
          </a:r>
          <a:endParaRPr lang="en-US" sz="2400" dirty="0"/>
        </a:p>
      </dgm:t>
    </dgm:pt>
    <dgm:pt modelId="{159A85B0-34DF-44DB-8954-ABA37CCC6239}" type="parTrans" cxnId="{8C6FA5B3-8086-48D4-986C-92015183CA8D}">
      <dgm:prSet/>
      <dgm:spPr/>
      <dgm:t>
        <a:bodyPr/>
        <a:lstStyle/>
        <a:p>
          <a:endParaRPr lang="en-US"/>
        </a:p>
      </dgm:t>
    </dgm:pt>
    <dgm:pt modelId="{B9778E3F-3052-4D5E-BFF5-226B8638E039}" type="sibTrans" cxnId="{8C6FA5B3-8086-48D4-986C-92015183CA8D}">
      <dgm:prSet/>
      <dgm:spPr/>
      <dgm:t>
        <a:bodyPr/>
        <a:lstStyle/>
        <a:p>
          <a:endParaRPr lang="en-US"/>
        </a:p>
      </dgm:t>
    </dgm:pt>
    <dgm:pt modelId="{318702C0-78D8-4855-AF2B-F72198C96139}">
      <dgm:prSet phldrT="[Text]" custT="1"/>
      <dgm:spPr/>
      <dgm:t>
        <a:bodyPr/>
        <a:lstStyle/>
        <a:p>
          <a:pPr algn="ctr"/>
          <a:r>
            <a:rPr lang="en-US" sz="2400" dirty="0" smtClean="0"/>
            <a:t>Do NOT hold meter upright when blood sample or QC sample is applied to strip</a:t>
          </a:r>
          <a:endParaRPr lang="en-US" sz="2400" dirty="0"/>
        </a:p>
      </dgm:t>
    </dgm:pt>
    <dgm:pt modelId="{CC654ECA-50E6-45F2-81E7-C8E71FCE26C8}" type="parTrans" cxnId="{B2AD8CB3-3693-4719-A035-C390851083E5}">
      <dgm:prSet/>
      <dgm:spPr/>
      <dgm:t>
        <a:bodyPr/>
        <a:lstStyle/>
        <a:p>
          <a:endParaRPr lang="en-US"/>
        </a:p>
      </dgm:t>
    </dgm:pt>
    <dgm:pt modelId="{6DE6B53D-F55E-49EB-B50A-516455F78549}" type="sibTrans" cxnId="{B2AD8CB3-3693-4719-A035-C390851083E5}">
      <dgm:prSet/>
      <dgm:spPr/>
      <dgm:t>
        <a:bodyPr/>
        <a:lstStyle/>
        <a:p>
          <a:endParaRPr lang="en-US"/>
        </a:p>
      </dgm:t>
    </dgm:pt>
    <dgm:pt modelId="{6C7B007F-E7D4-41CF-8489-903AC662013F}">
      <dgm:prSet phldrT="[Text]" custT="1"/>
      <dgm:spPr/>
      <dgm:t>
        <a:bodyPr/>
        <a:lstStyle/>
        <a:p>
          <a:pPr algn="ctr"/>
          <a:r>
            <a:rPr lang="en-US" sz="2400" dirty="0" smtClean="0"/>
            <a:t>Always pay attention to blue dialogue box at top of each screen to ensure you are on correct screen</a:t>
          </a:r>
          <a:endParaRPr lang="en-US" sz="2400" dirty="0"/>
        </a:p>
      </dgm:t>
    </dgm:pt>
    <dgm:pt modelId="{F29F521E-1C94-4C4F-B0F7-3794C70DD935}" type="parTrans" cxnId="{CD6322B9-9264-4894-8EDB-AD54A6FB5EE0}">
      <dgm:prSet/>
      <dgm:spPr/>
      <dgm:t>
        <a:bodyPr/>
        <a:lstStyle/>
        <a:p>
          <a:endParaRPr lang="en-US"/>
        </a:p>
      </dgm:t>
    </dgm:pt>
    <dgm:pt modelId="{D0F2F5CE-AFEE-4492-A446-EA61DC421D47}" type="sibTrans" cxnId="{CD6322B9-9264-4894-8EDB-AD54A6FB5EE0}">
      <dgm:prSet/>
      <dgm:spPr/>
      <dgm:t>
        <a:bodyPr/>
        <a:lstStyle/>
        <a:p>
          <a:endParaRPr lang="en-US"/>
        </a:p>
      </dgm:t>
    </dgm:pt>
    <dgm:pt modelId="{4D05F4BB-F270-4931-BC9B-DD7B570F143F}">
      <dgm:prSet phldrT="[Text]" custT="1"/>
      <dgm:spPr/>
      <dgm:t>
        <a:bodyPr/>
        <a:lstStyle/>
        <a:p>
          <a:pPr algn="ctr"/>
          <a:r>
            <a:rPr lang="en-US" sz="2400" dirty="0" smtClean="0"/>
            <a:t>Do NOT use the patient medical record number as the patient ID-Results will not cross into the medical record</a:t>
          </a:r>
          <a:endParaRPr lang="en-US" sz="2400" dirty="0"/>
        </a:p>
      </dgm:t>
    </dgm:pt>
    <dgm:pt modelId="{7198A016-6EFE-4BC1-98BE-BD63F0C860F8}" type="parTrans" cxnId="{E3E36FF5-63A9-4E73-85AD-1BB6B40753F9}">
      <dgm:prSet/>
      <dgm:spPr/>
      <dgm:t>
        <a:bodyPr/>
        <a:lstStyle/>
        <a:p>
          <a:endParaRPr lang="en-US"/>
        </a:p>
      </dgm:t>
    </dgm:pt>
    <dgm:pt modelId="{C34F5240-C149-4C92-B5A0-B539AF3F6EB9}" type="sibTrans" cxnId="{E3E36FF5-63A9-4E73-85AD-1BB6B40753F9}">
      <dgm:prSet/>
      <dgm:spPr/>
      <dgm:t>
        <a:bodyPr/>
        <a:lstStyle/>
        <a:p>
          <a:endParaRPr lang="en-US"/>
        </a:p>
      </dgm:t>
    </dgm:pt>
    <dgm:pt modelId="{EEE387F9-EF1F-4D70-9C07-9689DD12E202}" type="pres">
      <dgm:prSet presAssocID="{3805A609-8589-49EE-8B76-97514D93D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CF9662-BB1A-461E-A2E9-C4828B77109A}" type="pres">
      <dgm:prSet presAssocID="{C518F6A8-DF01-480D-8C87-7F1E8B95FED1}" presName="parentLin" presStyleCnt="0"/>
      <dgm:spPr/>
    </dgm:pt>
    <dgm:pt modelId="{2D882C66-FE08-4ADA-B15E-6C5E127454AB}" type="pres">
      <dgm:prSet presAssocID="{C518F6A8-DF01-480D-8C87-7F1E8B95FED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8B5AF70-7AD4-4FA8-BF79-E10C8F33D9C3}" type="pres">
      <dgm:prSet presAssocID="{C518F6A8-DF01-480D-8C87-7F1E8B95FE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58546-E72C-40E8-B233-4CDF43CB64B6}" type="pres">
      <dgm:prSet presAssocID="{C518F6A8-DF01-480D-8C87-7F1E8B95FED1}" presName="negativeSpace" presStyleCnt="0"/>
      <dgm:spPr/>
    </dgm:pt>
    <dgm:pt modelId="{AF75AD6C-6452-4DCD-B14C-A7699B5E79B9}" type="pres">
      <dgm:prSet presAssocID="{C518F6A8-DF01-480D-8C87-7F1E8B95FED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028BB-A011-460C-B3EA-0FB70123162D}" type="pres">
      <dgm:prSet presAssocID="{B9778E3F-3052-4D5E-BFF5-226B8638E039}" presName="spaceBetweenRectangles" presStyleCnt="0"/>
      <dgm:spPr/>
    </dgm:pt>
    <dgm:pt modelId="{425A54D7-3195-4742-AA6B-DF4E36A205EE}" type="pres">
      <dgm:prSet presAssocID="{318702C0-78D8-4855-AF2B-F72198C96139}" presName="parentLin" presStyleCnt="0"/>
      <dgm:spPr/>
    </dgm:pt>
    <dgm:pt modelId="{F60758CB-0E5E-47B1-B494-C0BCD3FE0A72}" type="pres">
      <dgm:prSet presAssocID="{318702C0-78D8-4855-AF2B-F72198C961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4AE0439-5567-451B-BCCB-3BF752809BEB}" type="pres">
      <dgm:prSet presAssocID="{318702C0-78D8-4855-AF2B-F72198C961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66AB2-516D-4C4A-BB86-4263BD7E2F58}" type="pres">
      <dgm:prSet presAssocID="{318702C0-78D8-4855-AF2B-F72198C96139}" presName="negativeSpace" presStyleCnt="0"/>
      <dgm:spPr/>
    </dgm:pt>
    <dgm:pt modelId="{996A0FB5-7EBF-4874-99F9-DC5E2283F9DE}" type="pres">
      <dgm:prSet presAssocID="{318702C0-78D8-4855-AF2B-F72198C9613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8FB80-F1FF-4BA3-9F0D-C614CDCF7E80}" type="pres">
      <dgm:prSet presAssocID="{6DE6B53D-F55E-49EB-B50A-516455F78549}" presName="spaceBetweenRectangles" presStyleCnt="0"/>
      <dgm:spPr/>
    </dgm:pt>
    <dgm:pt modelId="{D993AE78-6050-45F8-A319-4A92536CBB28}" type="pres">
      <dgm:prSet presAssocID="{6C7B007F-E7D4-41CF-8489-903AC662013F}" presName="parentLin" presStyleCnt="0"/>
      <dgm:spPr/>
    </dgm:pt>
    <dgm:pt modelId="{8FD7019D-7450-4B0C-860D-D686584FC6EA}" type="pres">
      <dgm:prSet presAssocID="{6C7B007F-E7D4-41CF-8489-903AC662013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1061B32-8153-45D7-A5CA-68C529CBA845}" type="pres">
      <dgm:prSet presAssocID="{6C7B007F-E7D4-41CF-8489-903AC662013F}" presName="parentText" presStyleLbl="node1" presStyleIdx="2" presStyleCnt="4" custScaleY="130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BD444-77EF-4FC3-A133-AF24D7B3D171}" type="pres">
      <dgm:prSet presAssocID="{6C7B007F-E7D4-41CF-8489-903AC662013F}" presName="negativeSpace" presStyleCnt="0"/>
      <dgm:spPr/>
    </dgm:pt>
    <dgm:pt modelId="{BC5F9B5A-D905-4A0A-96F8-A02BD2897E16}" type="pres">
      <dgm:prSet presAssocID="{6C7B007F-E7D4-41CF-8489-903AC662013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13F9A-A045-4595-A00D-C6DE1CF84872}" type="pres">
      <dgm:prSet presAssocID="{D0F2F5CE-AFEE-4492-A446-EA61DC421D47}" presName="spaceBetweenRectangles" presStyleCnt="0"/>
      <dgm:spPr/>
    </dgm:pt>
    <dgm:pt modelId="{F4C2B9CE-432D-4E9B-8F14-2730A5330828}" type="pres">
      <dgm:prSet presAssocID="{4D05F4BB-F270-4931-BC9B-DD7B570F143F}" presName="parentLin" presStyleCnt="0"/>
      <dgm:spPr/>
    </dgm:pt>
    <dgm:pt modelId="{D9A8B4C6-06D6-44B2-8995-1304198B4CCD}" type="pres">
      <dgm:prSet presAssocID="{4D05F4BB-F270-4931-BC9B-DD7B570F143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027A2D0-6AA5-4657-A578-04537C3CEB5C}" type="pres">
      <dgm:prSet presAssocID="{4D05F4BB-F270-4931-BC9B-DD7B570F143F}" presName="parentText" presStyleLbl="node1" presStyleIdx="3" presStyleCnt="4" custScaleY="148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2435D-0A21-4B9C-A6BB-87349091449A}" type="pres">
      <dgm:prSet presAssocID="{4D05F4BB-F270-4931-BC9B-DD7B570F143F}" presName="negativeSpace" presStyleCnt="0"/>
      <dgm:spPr/>
    </dgm:pt>
    <dgm:pt modelId="{BCBB3440-76D1-499C-90B6-7D64A5240288}" type="pres">
      <dgm:prSet presAssocID="{4D05F4BB-F270-4931-BC9B-DD7B570F143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69EE48-B26F-4E16-B4A9-B06251A89930}" type="presOf" srcId="{4D05F4BB-F270-4931-BC9B-DD7B570F143F}" destId="{5027A2D0-6AA5-4657-A578-04537C3CEB5C}" srcOrd="1" destOrd="0" presId="urn:microsoft.com/office/officeart/2005/8/layout/list1"/>
    <dgm:cxn modelId="{F08D17F8-E8B9-43DE-90E8-85DB5C3F1043}" type="presOf" srcId="{C518F6A8-DF01-480D-8C87-7F1E8B95FED1}" destId="{58B5AF70-7AD4-4FA8-BF79-E10C8F33D9C3}" srcOrd="1" destOrd="0" presId="urn:microsoft.com/office/officeart/2005/8/layout/list1"/>
    <dgm:cxn modelId="{60AFD7AB-11C9-41BA-B101-D4C39E7FDB20}" type="presOf" srcId="{C518F6A8-DF01-480D-8C87-7F1E8B95FED1}" destId="{2D882C66-FE08-4ADA-B15E-6C5E127454AB}" srcOrd="0" destOrd="0" presId="urn:microsoft.com/office/officeart/2005/8/layout/list1"/>
    <dgm:cxn modelId="{B632A96B-801D-40AA-9E72-73DA30AB7C5E}" type="presOf" srcId="{6C7B007F-E7D4-41CF-8489-903AC662013F}" destId="{8FD7019D-7450-4B0C-860D-D686584FC6EA}" srcOrd="0" destOrd="0" presId="urn:microsoft.com/office/officeart/2005/8/layout/list1"/>
    <dgm:cxn modelId="{E3E36FF5-63A9-4E73-85AD-1BB6B40753F9}" srcId="{3805A609-8589-49EE-8B76-97514D93D81E}" destId="{4D05F4BB-F270-4931-BC9B-DD7B570F143F}" srcOrd="3" destOrd="0" parTransId="{7198A016-6EFE-4BC1-98BE-BD63F0C860F8}" sibTransId="{C34F5240-C149-4C92-B5A0-B539AF3F6EB9}"/>
    <dgm:cxn modelId="{A96F0554-604A-478A-9EF5-E7885C723DD3}" type="presOf" srcId="{318702C0-78D8-4855-AF2B-F72198C96139}" destId="{B4AE0439-5567-451B-BCCB-3BF752809BEB}" srcOrd="1" destOrd="0" presId="urn:microsoft.com/office/officeart/2005/8/layout/list1"/>
    <dgm:cxn modelId="{B2AD8CB3-3693-4719-A035-C390851083E5}" srcId="{3805A609-8589-49EE-8B76-97514D93D81E}" destId="{318702C0-78D8-4855-AF2B-F72198C96139}" srcOrd="1" destOrd="0" parTransId="{CC654ECA-50E6-45F2-81E7-C8E71FCE26C8}" sibTransId="{6DE6B53D-F55E-49EB-B50A-516455F78549}"/>
    <dgm:cxn modelId="{8C6FA5B3-8086-48D4-986C-92015183CA8D}" srcId="{3805A609-8589-49EE-8B76-97514D93D81E}" destId="{C518F6A8-DF01-480D-8C87-7F1E8B95FED1}" srcOrd="0" destOrd="0" parTransId="{159A85B0-34DF-44DB-8954-ABA37CCC6239}" sibTransId="{B9778E3F-3052-4D5E-BFF5-226B8638E039}"/>
    <dgm:cxn modelId="{CD6322B9-9264-4894-8EDB-AD54A6FB5EE0}" srcId="{3805A609-8589-49EE-8B76-97514D93D81E}" destId="{6C7B007F-E7D4-41CF-8489-903AC662013F}" srcOrd="2" destOrd="0" parTransId="{F29F521E-1C94-4C4F-B0F7-3794C70DD935}" sibTransId="{D0F2F5CE-AFEE-4492-A446-EA61DC421D47}"/>
    <dgm:cxn modelId="{BD5E3015-88C1-4C20-B18C-65A23DA6F601}" type="presOf" srcId="{3805A609-8589-49EE-8B76-97514D93D81E}" destId="{EEE387F9-EF1F-4D70-9C07-9689DD12E202}" srcOrd="0" destOrd="0" presId="urn:microsoft.com/office/officeart/2005/8/layout/list1"/>
    <dgm:cxn modelId="{59328988-5BE8-46B9-9DA9-B4DF85F549F8}" type="presOf" srcId="{4D05F4BB-F270-4931-BC9B-DD7B570F143F}" destId="{D9A8B4C6-06D6-44B2-8995-1304198B4CCD}" srcOrd="0" destOrd="0" presId="urn:microsoft.com/office/officeart/2005/8/layout/list1"/>
    <dgm:cxn modelId="{22959CC7-779F-45FA-8198-43BB25FA1730}" type="presOf" srcId="{6C7B007F-E7D4-41CF-8489-903AC662013F}" destId="{91061B32-8153-45D7-A5CA-68C529CBA845}" srcOrd="1" destOrd="0" presId="urn:microsoft.com/office/officeart/2005/8/layout/list1"/>
    <dgm:cxn modelId="{E1625CAB-C910-413F-A8F6-1976BBC3B41F}" type="presOf" srcId="{318702C0-78D8-4855-AF2B-F72198C96139}" destId="{F60758CB-0E5E-47B1-B494-C0BCD3FE0A72}" srcOrd="0" destOrd="0" presId="urn:microsoft.com/office/officeart/2005/8/layout/list1"/>
    <dgm:cxn modelId="{FE541E42-6EF3-48A1-80F1-7E69E3B7E4AF}" type="presParOf" srcId="{EEE387F9-EF1F-4D70-9C07-9689DD12E202}" destId="{F8CF9662-BB1A-461E-A2E9-C4828B77109A}" srcOrd="0" destOrd="0" presId="urn:microsoft.com/office/officeart/2005/8/layout/list1"/>
    <dgm:cxn modelId="{3AD0C80C-C69E-4360-9CDB-B347DEA994F6}" type="presParOf" srcId="{F8CF9662-BB1A-461E-A2E9-C4828B77109A}" destId="{2D882C66-FE08-4ADA-B15E-6C5E127454AB}" srcOrd="0" destOrd="0" presId="urn:microsoft.com/office/officeart/2005/8/layout/list1"/>
    <dgm:cxn modelId="{CB89B4AE-A965-49B8-887B-75BD198795E4}" type="presParOf" srcId="{F8CF9662-BB1A-461E-A2E9-C4828B77109A}" destId="{58B5AF70-7AD4-4FA8-BF79-E10C8F33D9C3}" srcOrd="1" destOrd="0" presId="urn:microsoft.com/office/officeart/2005/8/layout/list1"/>
    <dgm:cxn modelId="{3F05171A-FE6F-4EAB-A316-3DC6F85BD0B4}" type="presParOf" srcId="{EEE387F9-EF1F-4D70-9C07-9689DD12E202}" destId="{34C58546-E72C-40E8-B233-4CDF43CB64B6}" srcOrd="1" destOrd="0" presId="urn:microsoft.com/office/officeart/2005/8/layout/list1"/>
    <dgm:cxn modelId="{1F6EDAF8-A16E-424F-9B62-8C9036A77BA9}" type="presParOf" srcId="{EEE387F9-EF1F-4D70-9C07-9689DD12E202}" destId="{AF75AD6C-6452-4DCD-B14C-A7699B5E79B9}" srcOrd="2" destOrd="0" presId="urn:microsoft.com/office/officeart/2005/8/layout/list1"/>
    <dgm:cxn modelId="{371B09E0-524D-40B5-A9A2-AD1B5B1128C5}" type="presParOf" srcId="{EEE387F9-EF1F-4D70-9C07-9689DD12E202}" destId="{F23028BB-A011-460C-B3EA-0FB70123162D}" srcOrd="3" destOrd="0" presId="urn:microsoft.com/office/officeart/2005/8/layout/list1"/>
    <dgm:cxn modelId="{0C0BEA76-B68A-403F-AF32-799428D280CE}" type="presParOf" srcId="{EEE387F9-EF1F-4D70-9C07-9689DD12E202}" destId="{425A54D7-3195-4742-AA6B-DF4E36A205EE}" srcOrd="4" destOrd="0" presId="urn:microsoft.com/office/officeart/2005/8/layout/list1"/>
    <dgm:cxn modelId="{C48705AD-C16E-406D-BEF0-E90F2B9D412C}" type="presParOf" srcId="{425A54D7-3195-4742-AA6B-DF4E36A205EE}" destId="{F60758CB-0E5E-47B1-B494-C0BCD3FE0A72}" srcOrd="0" destOrd="0" presId="urn:microsoft.com/office/officeart/2005/8/layout/list1"/>
    <dgm:cxn modelId="{A7C2C46E-8087-46EA-9655-C14BA3D4F8ED}" type="presParOf" srcId="{425A54D7-3195-4742-AA6B-DF4E36A205EE}" destId="{B4AE0439-5567-451B-BCCB-3BF752809BEB}" srcOrd="1" destOrd="0" presId="urn:microsoft.com/office/officeart/2005/8/layout/list1"/>
    <dgm:cxn modelId="{FE6C3BEA-3AAD-4482-8DCE-823B1228E8C3}" type="presParOf" srcId="{EEE387F9-EF1F-4D70-9C07-9689DD12E202}" destId="{A9F66AB2-516D-4C4A-BB86-4263BD7E2F58}" srcOrd="5" destOrd="0" presId="urn:microsoft.com/office/officeart/2005/8/layout/list1"/>
    <dgm:cxn modelId="{EAA8F1A9-745B-4D59-862E-BBC42AAA2406}" type="presParOf" srcId="{EEE387F9-EF1F-4D70-9C07-9689DD12E202}" destId="{996A0FB5-7EBF-4874-99F9-DC5E2283F9DE}" srcOrd="6" destOrd="0" presId="urn:microsoft.com/office/officeart/2005/8/layout/list1"/>
    <dgm:cxn modelId="{3E5C6AC7-65AC-4AD5-8E2A-D0A8CE97094C}" type="presParOf" srcId="{EEE387F9-EF1F-4D70-9C07-9689DD12E202}" destId="{FE18FB80-F1FF-4BA3-9F0D-C614CDCF7E80}" srcOrd="7" destOrd="0" presId="urn:microsoft.com/office/officeart/2005/8/layout/list1"/>
    <dgm:cxn modelId="{A68ECE25-D1CB-4782-9CF9-38201D3E389F}" type="presParOf" srcId="{EEE387F9-EF1F-4D70-9C07-9689DD12E202}" destId="{D993AE78-6050-45F8-A319-4A92536CBB28}" srcOrd="8" destOrd="0" presId="urn:microsoft.com/office/officeart/2005/8/layout/list1"/>
    <dgm:cxn modelId="{6F4E342E-D30A-4C8A-9531-DC204CF08814}" type="presParOf" srcId="{D993AE78-6050-45F8-A319-4A92536CBB28}" destId="{8FD7019D-7450-4B0C-860D-D686584FC6EA}" srcOrd="0" destOrd="0" presId="urn:microsoft.com/office/officeart/2005/8/layout/list1"/>
    <dgm:cxn modelId="{EE57E4AC-D142-4646-B0C2-ECCAA9292199}" type="presParOf" srcId="{D993AE78-6050-45F8-A319-4A92536CBB28}" destId="{91061B32-8153-45D7-A5CA-68C529CBA845}" srcOrd="1" destOrd="0" presId="urn:microsoft.com/office/officeart/2005/8/layout/list1"/>
    <dgm:cxn modelId="{93E4CC28-21F0-4D33-AF05-353BDB071A9D}" type="presParOf" srcId="{EEE387F9-EF1F-4D70-9C07-9689DD12E202}" destId="{788BD444-77EF-4FC3-A133-AF24D7B3D171}" srcOrd="9" destOrd="0" presId="urn:microsoft.com/office/officeart/2005/8/layout/list1"/>
    <dgm:cxn modelId="{3A4FD43E-26CD-4C03-8375-67588F3FD993}" type="presParOf" srcId="{EEE387F9-EF1F-4D70-9C07-9689DD12E202}" destId="{BC5F9B5A-D905-4A0A-96F8-A02BD2897E16}" srcOrd="10" destOrd="0" presId="urn:microsoft.com/office/officeart/2005/8/layout/list1"/>
    <dgm:cxn modelId="{6656BFFF-B762-4530-84F7-BAD4D1AF0C8A}" type="presParOf" srcId="{EEE387F9-EF1F-4D70-9C07-9689DD12E202}" destId="{0F613F9A-A045-4595-A00D-C6DE1CF84872}" srcOrd="11" destOrd="0" presId="urn:microsoft.com/office/officeart/2005/8/layout/list1"/>
    <dgm:cxn modelId="{EDF8077D-2C5D-4A0C-BF8E-E4B3C14D90FF}" type="presParOf" srcId="{EEE387F9-EF1F-4D70-9C07-9689DD12E202}" destId="{F4C2B9CE-432D-4E9B-8F14-2730A5330828}" srcOrd="12" destOrd="0" presId="urn:microsoft.com/office/officeart/2005/8/layout/list1"/>
    <dgm:cxn modelId="{825A21BA-26F9-4135-92A4-940B3D07A294}" type="presParOf" srcId="{F4C2B9CE-432D-4E9B-8F14-2730A5330828}" destId="{D9A8B4C6-06D6-44B2-8995-1304198B4CCD}" srcOrd="0" destOrd="0" presId="urn:microsoft.com/office/officeart/2005/8/layout/list1"/>
    <dgm:cxn modelId="{E14DA388-6311-4718-8962-133DCB55B657}" type="presParOf" srcId="{F4C2B9CE-432D-4E9B-8F14-2730A5330828}" destId="{5027A2D0-6AA5-4657-A578-04537C3CEB5C}" srcOrd="1" destOrd="0" presId="urn:microsoft.com/office/officeart/2005/8/layout/list1"/>
    <dgm:cxn modelId="{52327573-860B-4264-A136-FDE91ED81205}" type="presParOf" srcId="{EEE387F9-EF1F-4D70-9C07-9689DD12E202}" destId="{4AE2435D-0A21-4B9C-A6BB-87349091449A}" srcOrd="13" destOrd="0" presId="urn:microsoft.com/office/officeart/2005/8/layout/list1"/>
    <dgm:cxn modelId="{829DF6B6-D33E-44BF-950F-2C0FC170FD0F}" type="presParOf" srcId="{EEE387F9-EF1F-4D70-9C07-9689DD12E202}" destId="{BCBB3440-76D1-499C-90B6-7D64A52402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CD1B-7416-45B1-A24C-8AE33FEDAD22}">
      <dsp:nvSpPr>
        <dsp:cNvPr id="0" name=""/>
        <dsp:cNvSpPr/>
      </dsp:nvSpPr>
      <dsp:spPr>
        <a:xfrm>
          <a:off x="69055" y="306105"/>
          <a:ext cx="2081609" cy="1367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 Strips: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expire 90 days after opening, not to exceed the manufacturer’s expiration date</a:t>
          </a:r>
          <a:endParaRPr lang="en-US" sz="1400" kern="1200" dirty="0"/>
        </a:p>
      </dsp:txBody>
      <dsp:txXfrm>
        <a:off x="69055" y="306105"/>
        <a:ext cx="2081609" cy="1367642"/>
      </dsp:txXfrm>
    </dsp:sp>
    <dsp:sp modelId="{71E9DE52-CC3D-41CA-B842-95C63FDCE60B}">
      <dsp:nvSpPr>
        <dsp:cNvPr id="0" name=""/>
        <dsp:cNvSpPr/>
      </dsp:nvSpPr>
      <dsp:spPr>
        <a:xfrm>
          <a:off x="2358826" y="303589"/>
          <a:ext cx="2081609" cy="1372676"/>
        </a:xfrm>
        <a:prstGeom prst="rect">
          <a:avLst/>
        </a:prstGeom>
        <a:solidFill>
          <a:schemeClr val="accent3">
            <a:hueOff val="-2465633"/>
            <a:satOff val="2512"/>
            <a:lumOff val="-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 Strips: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are affected by heat, light, and humidity. Keep vial closed</a:t>
          </a:r>
          <a:endParaRPr lang="en-US" sz="1400" kern="1200" dirty="0"/>
        </a:p>
      </dsp:txBody>
      <dsp:txXfrm>
        <a:off x="2358826" y="303589"/>
        <a:ext cx="2081609" cy="1372676"/>
      </dsp:txXfrm>
    </dsp:sp>
    <dsp:sp modelId="{031F1BCD-9902-4A9A-AF83-BDA1EC4A6D58}">
      <dsp:nvSpPr>
        <dsp:cNvPr id="0" name=""/>
        <dsp:cNvSpPr/>
      </dsp:nvSpPr>
      <dsp:spPr>
        <a:xfrm>
          <a:off x="4648596" y="365444"/>
          <a:ext cx="2081609" cy="1248965"/>
        </a:xfrm>
        <a:prstGeom prst="rect">
          <a:avLst/>
        </a:prstGeom>
        <a:solidFill>
          <a:schemeClr val="accent3">
            <a:hueOff val="-4931266"/>
            <a:satOff val="5025"/>
            <a:lumOff val="-94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 Strips: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 not transfer from one bottle to another</a:t>
          </a:r>
          <a:endParaRPr lang="en-US" sz="1400" kern="1200" dirty="0"/>
        </a:p>
      </dsp:txBody>
      <dsp:txXfrm>
        <a:off x="4648596" y="365444"/>
        <a:ext cx="2081609" cy="1248965"/>
      </dsp:txXfrm>
    </dsp:sp>
    <dsp:sp modelId="{22854D1F-A804-4512-BA34-BB28DE2F9E70}">
      <dsp:nvSpPr>
        <dsp:cNvPr id="0" name=""/>
        <dsp:cNvSpPr/>
      </dsp:nvSpPr>
      <dsp:spPr>
        <a:xfrm>
          <a:off x="0" y="1798285"/>
          <a:ext cx="2145452" cy="1256859"/>
        </a:xfrm>
        <a:prstGeom prst="rect">
          <a:avLst/>
        </a:prstGeom>
        <a:solidFill>
          <a:schemeClr val="accent3">
            <a:hueOff val="-7396900"/>
            <a:satOff val="7537"/>
            <a:lumOff val="-1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Control Solutions: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expire 90 days after opening, not to exceed the manufacturer’s expiration date</a:t>
          </a:r>
          <a:endParaRPr lang="en-US" sz="1400" kern="1200" dirty="0"/>
        </a:p>
      </dsp:txBody>
      <dsp:txXfrm>
        <a:off x="0" y="1798285"/>
        <a:ext cx="2145452" cy="1256859"/>
      </dsp:txXfrm>
    </dsp:sp>
    <dsp:sp modelId="{36EAF7D0-324F-4D41-845B-D68C729298F6}">
      <dsp:nvSpPr>
        <dsp:cNvPr id="0" name=""/>
        <dsp:cNvSpPr/>
      </dsp:nvSpPr>
      <dsp:spPr>
        <a:xfrm>
          <a:off x="4597222" y="1791290"/>
          <a:ext cx="2081609" cy="1248965"/>
        </a:xfrm>
        <a:prstGeom prst="rect">
          <a:avLst/>
        </a:prstGeom>
        <a:solidFill>
          <a:schemeClr val="accent3">
            <a:hueOff val="-9862533"/>
            <a:satOff val="10050"/>
            <a:lumOff val="-18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Always </a:t>
          </a:r>
          <a:r>
            <a:rPr lang="en-US" sz="1400" kern="1200" dirty="0" smtClean="0"/>
            <a:t>use</a:t>
          </a:r>
          <a:r>
            <a:rPr lang="en-US" sz="1600" kern="1200" dirty="0" smtClean="0"/>
            <a:t> </a:t>
          </a:r>
          <a:r>
            <a:rPr lang="en-US" sz="1400" kern="1200" dirty="0" smtClean="0"/>
            <a:t>disposable</a:t>
          </a:r>
          <a:r>
            <a:rPr lang="en-US" sz="1600" kern="1200" dirty="0" smtClean="0"/>
            <a:t> </a:t>
          </a:r>
          <a:r>
            <a:rPr lang="en-US" sz="1400" kern="1200" dirty="0" smtClean="0"/>
            <a:t>lancet</a:t>
          </a:r>
          <a:endParaRPr lang="en-US" sz="1400" kern="1200" dirty="0"/>
        </a:p>
      </dsp:txBody>
      <dsp:txXfrm>
        <a:off x="4597222" y="1791290"/>
        <a:ext cx="2081609" cy="1248965"/>
      </dsp:txXfrm>
    </dsp:sp>
    <dsp:sp modelId="{86ED6F11-4E54-430A-B4B0-2FABE80A08B0}">
      <dsp:nvSpPr>
        <dsp:cNvPr id="0" name=""/>
        <dsp:cNvSpPr/>
      </dsp:nvSpPr>
      <dsp:spPr>
        <a:xfrm>
          <a:off x="2327164" y="1789492"/>
          <a:ext cx="2145452" cy="1256859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 strips and control solutions must have open date and new expiration date on label – cover with scotch tape to keep from wiping off</a:t>
          </a:r>
          <a:endParaRPr lang="en-US" sz="1400" kern="1200" dirty="0"/>
        </a:p>
      </dsp:txBody>
      <dsp:txXfrm>
        <a:off x="2327164" y="1789492"/>
        <a:ext cx="2145452" cy="1256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B077D-468B-47EE-8683-83B406EF4FA3}">
      <dsp:nvSpPr>
        <dsp:cNvPr id="0" name=""/>
        <dsp:cNvSpPr/>
      </dsp:nvSpPr>
      <dsp:spPr>
        <a:xfrm>
          <a:off x="0" y="548002"/>
          <a:ext cx="7913077" cy="1177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Two levels of quality control must be performed every 24 hours  - QC lot numbers are scanned in to the StatSensor at the time of testing</a:t>
          </a:r>
          <a:endParaRPr lang="en-US" sz="2200" kern="1200" dirty="0"/>
        </a:p>
      </dsp:txBody>
      <dsp:txXfrm>
        <a:off x="0" y="548002"/>
        <a:ext cx="7913077" cy="1177360"/>
      </dsp:txXfrm>
    </dsp:sp>
    <dsp:sp modelId="{3BF49F98-EB15-452E-8451-A80F0253FB18}">
      <dsp:nvSpPr>
        <dsp:cNvPr id="0" name=""/>
        <dsp:cNvSpPr/>
      </dsp:nvSpPr>
      <dsp:spPr>
        <a:xfrm rot="10800000">
          <a:off x="0" y="2287261"/>
          <a:ext cx="7913077" cy="206913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If quality controls are not checked every 24 hours of patient testing the meter will lock out</a:t>
          </a:r>
          <a:endParaRPr lang="en-US" sz="2200" kern="1200" dirty="0"/>
        </a:p>
      </dsp:txBody>
      <dsp:txXfrm rot="10800000">
        <a:off x="0" y="2287261"/>
        <a:ext cx="7913077" cy="1344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D98AB-6432-49C8-A703-CE407D957923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Meter is dropped,  </a:t>
          </a:r>
          <a:r>
            <a:rPr lang="en-US" sz="2000" u="none" kern="1200" dirty="0" smtClean="0">
              <a:solidFill>
                <a:srgbClr val="002060"/>
              </a:solidFill>
            </a:rPr>
            <a:t>or </a:t>
          </a:r>
          <a:r>
            <a:rPr lang="en-US" sz="2000" kern="1200" dirty="0" smtClean="0">
              <a:solidFill>
                <a:srgbClr val="002060"/>
              </a:solidFill>
            </a:rPr>
            <a:t>when troubleshooting the meter</a:t>
          </a:r>
          <a:endParaRPr lang="en-US" sz="2000" kern="1200" dirty="0"/>
        </a:p>
      </dsp:txBody>
      <dsp:txXfrm>
        <a:off x="0" y="3406931"/>
        <a:ext cx="8229600" cy="1118231"/>
      </dsp:txXfrm>
    </dsp:sp>
    <dsp:sp modelId="{82CB6125-00F3-4410-B1AF-A419C971A040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A vial of test strips was left open or been exposed to extreme                                                     heat, humidity, or cold</a:t>
          </a:r>
          <a:endParaRPr lang="en-US" sz="2000" kern="1200" dirty="0" smtClean="0"/>
        </a:p>
      </dsp:txBody>
      <dsp:txXfrm rot="10800000">
        <a:off x="0" y="1703865"/>
        <a:ext cx="8229600" cy="1117500"/>
      </dsp:txXfrm>
    </dsp:sp>
    <dsp:sp modelId="{FB1F5002-684E-43FF-B5D7-EB626181434B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Quality Controls must also be </a:t>
          </a:r>
          <a:r>
            <a:rPr lang="en-US" sz="2000" kern="1200" dirty="0" err="1" smtClean="0"/>
            <a:t>perfomed</a:t>
          </a:r>
          <a:r>
            <a:rPr lang="en-US" sz="2000" kern="1200" dirty="0" smtClean="0"/>
            <a:t> in the following situations:</a:t>
          </a:r>
          <a:endParaRPr lang="en-US" sz="2000" kern="1200" dirty="0"/>
        </a:p>
      </dsp:txBody>
      <dsp:txXfrm rot="10800000">
        <a:off x="0" y="799"/>
        <a:ext cx="8229600" cy="111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97FC-83B5-4DCF-AE64-5EA241BB6BC6}">
      <dsp:nvSpPr>
        <dsp:cNvPr id="0" name=""/>
        <dsp:cNvSpPr/>
      </dsp:nvSpPr>
      <dsp:spPr>
        <a:xfrm>
          <a:off x="0" y="646376"/>
          <a:ext cx="790930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E9D79-8989-4388-9181-D30FD35AEF40}">
      <dsp:nvSpPr>
        <dsp:cNvPr id="0" name=""/>
        <dsp:cNvSpPr/>
      </dsp:nvSpPr>
      <dsp:spPr>
        <a:xfrm>
          <a:off x="431064" y="304783"/>
          <a:ext cx="5536512" cy="890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67" tIns="0" rIns="2092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Gloves are donned &amp; patient identified </a:t>
          </a:r>
          <a:endParaRPr lang="en-US" sz="2000" kern="1200" dirty="0"/>
        </a:p>
      </dsp:txBody>
      <dsp:txXfrm>
        <a:off x="474544" y="348263"/>
        <a:ext cx="5449552" cy="803733"/>
      </dsp:txXfrm>
    </dsp:sp>
    <dsp:sp modelId="{B41E84D6-3EE4-41A9-82D9-6ED561CB1038}">
      <dsp:nvSpPr>
        <dsp:cNvPr id="0" name=""/>
        <dsp:cNvSpPr/>
      </dsp:nvSpPr>
      <dsp:spPr>
        <a:xfrm>
          <a:off x="0" y="1841011"/>
          <a:ext cx="790930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E46AC-C941-4694-99DB-D1EEFEBCC346}">
      <dsp:nvSpPr>
        <dsp:cNvPr id="0" name=""/>
        <dsp:cNvSpPr/>
      </dsp:nvSpPr>
      <dsp:spPr>
        <a:xfrm>
          <a:off x="395465" y="1319576"/>
          <a:ext cx="5536512" cy="846155"/>
        </a:xfrm>
        <a:prstGeom prst="roundRec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67" tIns="0" rIns="2092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Tap the screen of the StatSensor &amp; press OK/Login</a:t>
          </a:r>
          <a:endParaRPr lang="en-US" sz="2000" kern="1200" dirty="0"/>
        </a:p>
      </dsp:txBody>
      <dsp:txXfrm>
        <a:off x="436771" y="1360882"/>
        <a:ext cx="5453900" cy="763543"/>
      </dsp:txXfrm>
    </dsp:sp>
    <dsp:sp modelId="{013954FB-F12E-4331-925D-BCC1F141C9B3}">
      <dsp:nvSpPr>
        <dsp:cNvPr id="0" name=""/>
        <dsp:cNvSpPr/>
      </dsp:nvSpPr>
      <dsp:spPr>
        <a:xfrm>
          <a:off x="0" y="3153721"/>
          <a:ext cx="790930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C0BA1-86C5-42A8-80BF-2B595DBF230F}">
      <dsp:nvSpPr>
        <dsp:cNvPr id="0" name=""/>
        <dsp:cNvSpPr/>
      </dsp:nvSpPr>
      <dsp:spPr>
        <a:xfrm>
          <a:off x="395465" y="2514211"/>
          <a:ext cx="5536512" cy="964230"/>
        </a:xfrm>
        <a:prstGeom prst="roundRec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67" tIns="0" rIns="2092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Scan employee ID barcode on back of name badge (preferred) or manually enter employee ID  &amp; press accept;  </a:t>
          </a:r>
        </a:p>
      </dsp:txBody>
      <dsp:txXfrm>
        <a:off x="442535" y="2561281"/>
        <a:ext cx="5442372" cy="870090"/>
      </dsp:txXfrm>
    </dsp:sp>
    <dsp:sp modelId="{C990BAFE-CC10-4B74-B680-0960C7D2AC29}">
      <dsp:nvSpPr>
        <dsp:cNvPr id="0" name=""/>
        <dsp:cNvSpPr/>
      </dsp:nvSpPr>
      <dsp:spPr>
        <a:xfrm>
          <a:off x="0" y="4326496"/>
          <a:ext cx="790930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F67BC-0B0B-4CC0-92B1-6108F1EC4C38}">
      <dsp:nvSpPr>
        <dsp:cNvPr id="0" name=""/>
        <dsp:cNvSpPr/>
      </dsp:nvSpPr>
      <dsp:spPr>
        <a:xfrm>
          <a:off x="395465" y="3826921"/>
          <a:ext cx="5536512" cy="824295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67" tIns="0" rIns="2092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Select  eGFR from the Patient Test screen and press accept - </a:t>
          </a:r>
          <a:r>
            <a:rPr lang="en-US" sz="2000" u="sng" kern="1200" dirty="0" smtClean="0"/>
            <a:t>results will NOT cross to the chart without eGFR</a:t>
          </a:r>
          <a:endParaRPr lang="en-US" sz="2000" u="sng" kern="1200" dirty="0"/>
        </a:p>
      </dsp:txBody>
      <dsp:txXfrm>
        <a:off x="435704" y="3867160"/>
        <a:ext cx="5456034" cy="743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AEC29-7D05-47F6-B637-5C989CB24AF9}">
      <dsp:nvSpPr>
        <dsp:cNvPr id="0" name=""/>
        <dsp:cNvSpPr/>
      </dsp:nvSpPr>
      <dsp:spPr>
        <a:xfrm>
          <a:off x="0" y="764782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ED0C-B806-4407-912D-72EEFC7FB1EA}">
      <dsp:nvSpPr>
        <dsp:cNvPr id="0" name=""/>
        <dsp:cNvSpPr/>
      </dsp:nvSpPr>
      <dsp:spPr>
        <a:xfrm>
          <a:off x="411480" y="88697"/>
          <a:ext cx="5760720" cy="10598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From the “Enter Strip Lot” screen, scan the barcode on the creatinine strip vial, press accept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63217" y="140434"/>
        <a:ext cx="5657246" cy="956371"/>
      </dsp:txXfrm>
    </dsp:sp>
    <dsp:sp modelId="{3BCA3D2B-136F-45E2-B09E-F6992A4AF436}">
      <dsp:nvSpPr>
        <dsp:cNvPr id="0" name=""/>
        <dsp:cNvSpPr/>
      </dsp:nvSpPr>
      <dsp:spPr>
        <a:xfrm>
          <a:off x="0" y="2496572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EAB10-07BA-4D35-920B-45B181B10D6A}">
      <dsp:nvSpPr>
        <dsp:cNvPr id="0" name=""/>
        <dsp:cNvSpPr/>
      </dsp:nvSpPr>
      <dsp:spPr>
        <a:xfrm>
          <a:off x="446649" y="1217485"/>
          <a:ext cx="5760720" cy="1319950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From the  “Enter Patient ID” screen, scan the patient arm band (preferred) or manually enter the CSN number, press accept</a:t>
          </a:r>
          <a:endParaRPr lang="en-US" sz="2000" kern="1200" dirty="0"/>
        </a:p>
      </dsp:txBody>
      <dsp:txXfrm>
        <a:off x="511084" y="1281920"/>
        <a:ext cx="5631850" cy="1191080"/>
      </dsp:txXfrm>
    </dsp:sp>
    <dsp:sp modelId="{A049252E-10CD-42C6-8D1E-97A4A78F55ED}">
      <dsp:nvSpPr>
        <dsp:cNvPr id="0" name=""/>
        <dsp:cNvSpPr/>
      </dsp:nvSpPr>
      <dsp:spPr>
        <a:xfrm>
          <a:off x="0" y="4462218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10E2F-7E04-4B26-9DCF-38FE6E800FC8}">
      <dsp:nvSpPr>
        <dsp:cNvPr id="0" name=""/>
        <dsp:cNvSpPr/>
      </dsp:nvSpPr>
      <dsp:spPr>
        <a:xfrm>
          <a:off x="438399" y="2680666"/>
          <a:ext cx="5760720" cy="1553805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 eGFR is selected, enter patient age/sex/race, press accept after each entry;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Select “Capillary” when prompted;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Insert the test strip into the meter</a:t>
          </a:r>
          <a:endParaRPr lang="en-US" sz="2000" kern="1200" dirty="0"/>
        </a:p>
      </dsp:txBody>
      <dsp:txXfrm>
        <a:off x="514250" y="2756517"/>
        <a:ext cx="5609018" cy="1402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97FC-83B5-4DCF-AE64-5EA241BB6BC6}">
      <dsp:nvSpPr>
        <dsp:cNvPr id="0" name=""/>
        <dsp:cNvSpPr/>
      </dsp:nvSpPr>
      <dsp:spPr>
        <a:xfrm>
          <a:off x="0" y="83374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E9D79-8989-4388-9181-D30FD35AEF40}">
      <dsp:nvSpPr>
        <dsp:cNvPr id="0" name=""/>
        <dsp:cNvSpPr/>
      </dsp:nvSpPr>
      <dsp:spPr>
        <a:xfrm>
          <a:off x="411480" y="119623"/>
          <a:ext cx="5760720" cy="10240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Cleanse the finger thoroughly with alcohol and allow to dry; perform a fingertip puncture using a stab technique</a:t>
          </a:r>
          <a:endParaRPr lang="en-US" sz="2000" kern="1200" dirty="0"/>
        </a:p>
      </dsp:txBody>
      <dsp:txXfrm>
        <a:off x="461471" y="169614"/>
        <a:ext cx="5660738" cy="924094"/>
      </dsp:txXfrm>
    </dsp:sp>
    <dsp:sp modelId="{B41E84D6-3EE4-41A9-82D9-6ED561CB1038}">
      <dsp:nvSpPr>
        <dsp:cNvPr id="0" name=""/>
        <dsp:cNvSpPr/>
      </dsp:nvSpPr>
      <dsp:spPr>
        <a:xfrm>
          <a:off x="0" y="178630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E46AC-C941-4694-99DB-D1EEFEBCC346}">
      <dsp:nvSpPr>
        <dsp:cNvPr id="0" name=""/>
        <dsp:cNvSpPr/>
      </dsp:nvSpPr>
      <dsp:spPr>
        <a:xfrm>
          <a:off x="411480" y="1476340"/>
          <a:ext cx="5760720" cy="619920"/>
        </a:xfrm>
        <a:prstGeom prst="roundRec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Wipe away the first drop of blood with a clean gauze pad</a:t>
          </a:r>
          <a:endParaRPr lang="en-US" sz="2000" kern="1200" dirty="0"/>
        </a:p>
      </dsp:txBody>
      <dsp:txXfrm>
        <a:off x="441742" y="1506602"/>
        <a:ext cx="5700196" cy="559396"/>
      </dsp:txXfrm>
    </dsp:sp>
    <dsp:sp modelId="{013954FB-F12E-4331-925D-BCC1F141C9B3}">
      <dsp:nvSpPr>
        <dsp:cNvPr id="0" name=""/>
        <dsp:cNvSpPr/>
      </dsp:nvSpPr>
      <dsp:spPr>
        <a:xfrm>
          <a:off x="0" y="291520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C0BA1-86C5-42A8-80BF-2B595DBF230F}">
      <dsp:nvSpPr>
        <dsp:cNvPr id="0" name=""/>
        <dsp:cNvSpPr/>
      </dsp:nvSpPr>
      <dsp:spPr>
        <a:xfrm>
          <a:off x="411480" y="2428900"/>
          <a:ext cx="5760720" cy="796268"/>
        </a:xfrm>
        <a:prstGeom prst="roundRec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“Apply Sample” screen should be displayed on the meter before proceeding</a:t>
          </a:r>
          <a:endParaRPr lang="en-US" sz="2000" kern="1200" dirty="0"/>
        </a:p>
      </dsp:txBody>
      <dsp:txXfrm>
        <a:off x="450351" y="2467771"/>
        <a:ext cx="5682978" cy="718526"/>
      </dsp:txXfrm>
    </dsp:sp>
    <dsp:sp modelId="{CCB17D68-BD19-4E60-B532-6252C3F9F0DD}">
      <dsp:nvSpPr>
        <dsp:cNvPr id="0" name=""/>
        <dsp:cNvSpPr/>
      </dsp:nvSpPr>
      <dsp:spPr>
        <a:xfrm>
          <a:off x="0" y="4433486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637E0-7021-4705-8848-61C9FE6AD5B9}">
      <dsp:nvSpPr>
        <dsp:cNvPr id="0" name=""/>
        <dsp:cNvSpPr/>
      </dsp:nvSpPr>
      <dsp:spPr>
        <a:xfrm>
          <a:off x="411480" y="3557809"/>
          <a:ext cx="5760720" cy="1414235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When the second blood drop appears, keep the meter horizontal and touch the end of the test strip to the blood until the well is full &amp; the meter beeps </a:t>
          </a:r>
          <a:endParaRPr lang="en-US" sz="2000" kern="1200" dirty="0"/>
        </a:p>
      </dsp:txBody>
      <dsp:txXfrm>
        <a:off x="480517" y="3626846"/>
        <a:ext cx="5622646" cy="1276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AEC29-7D05-47F6-B637-5C989CB24AF9}">
      <dsp:nvSpPr>
        <dsp:cNvPr id="0" name=""/>
        <dsp:cNvSpPr/>
      </dsp:nvSpPr>
      <dsp:spPr>
        <a:xfrm>
          <a:off x="0" y="729095"/>
          <a:ext cx="820484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ED0C-B806-4407-912D-72EEFC7FB1EA}">
      <dsp:nvSpPr>
        <dsp:cNvPr id="0" name=""/>
        <dsp:cNvSpPr/>
      </dsp:nvSpPr>
      <dsp:spPr>
        <a:xfrm>
          <a:off x="391092" y="96715"/>
          <a:ext cx="5642136" cy="1091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87" tIns="0" rIns="2170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DO NOT hold the meter upright when applying blood to the test strip.</a:t>
          </a:r>
          <a:r>
            <a:rPr lang="en-US" sz="2000" u="none" kern="1200" dirty="0" smtClean="0"/>
            <a:t> </a:t>
          </a:r>
          <a:r>
            <a:rPr lang="en-US" sz="2000" kern="1200" dirty="0" smtClean="0"/>
            <a:t>Doing so will allow blood to run down into the meter and damage it.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44367" y="149990"/>
        <a:ext cx="5535586" cy="984789"/>
      </dsp:txXfrm>
    </dsp:sp>
    <dsp:sp modelId="{3BCA3D2B-136F-45E2-B09E-F6992A4AF436}">
      <dsp:nvSpPr>
        <dsp:cNvPr id="0" name=""/>
        <dsp:cNvSpPr/>
      </dsp:nvSpPr>
      <dsp:spPr>
        <a:xfrm>
          <a:off x="0" y="2393422"/>
          <a:ext cx="820484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EAB10-07BA-4D35-920B-45B181B10D6A}">
      <dsp:nvSpPr>
        <dsp:cNvPr id="0" name=""/>
        <dsp:cNvSpPr/>
      </dsp:nvSpPr>
      <dsp:spPr>
        <a:xfrm>
          <a:off x="382616" y="1555295"/>
          <a:ext cx="5743392" cy="1236647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87" tIns="0" rIns="2170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test result will appear in 30 seconds;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Remove test strip and discard;  If testing  fails for any reason, repeat using a new test strip</a:t>
          </a:r>
          <a:endParaRPr lang="en-US" sz="2000" kern="1200" dirty="0"/>
        </a:p>
      </dsp:txBody>
      <dsp:txXfrm>
        <a:off x="442984" y="1615663"/>
        <a:ext cx="5622656" cy="1115911"/>
      </dsp:txXfrm>
    </dsp:sp>
    <dsp:sp modelId="{A049252E-10CD-42C6-8D1E-97A4A78F55ED}">
      <dsp:nvSpPr>
        <dsp:cNvPr id="0" name=""/>
        <dsp:cNvSpPr/>
      </dsp:nvSpPr>
      <dsp:spPr>
        <a:xfrm>
          <a:off x="0" y="4013673"/>
          <a:ext cx="820484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10E2F-7E04-4B26-9DCF-38FE6E800FC8}">
      <dsp:nvSpPr>
        <dsp:cNvPr id="0" name=""/>
        <dsp:cNvSpPr/>
      </dsp:nvSpPr>
      <dsp:spPr>
        <a:xfrm>
          <a:off x="410242" y="3219622"/>
          <a:ext cx="5743392" cy="1192571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87" tIns="0" rIns="2170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accept result, press accept, then place the meter on the docking station to transmit results to the chart.</a:t>
          </a:r>
          <a:endParaRPr lang="en-US" sz="2000" kern="1200" dirty="0"/>
        </a:p>
      </dsp:txBody>
      <dsp:txXfrm>
        <a:off x="468459" y="3277839"/>
        <a:ext cx="5626958" cy="1076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CD1B-7416-45B1-A24C-8AE33FEDAD22}">
      <dsp:nvSpPr>
        <dsp:cNvPr id="0" name=""/>
        <dsp:cNvSpPr/>
      </dsp:nvSpPr>
      <dsp:spPr>
        <a:xfrm>
          <a:off x="86625" y="1220434"/>
          <a:ext cx="2366631" cy="1066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Meter must be cleaned between patients and prior to docking</a:t>
          </a:r>
          <a:endParaRPr lang="en-US" sz="1600" kern="1200" dirty="0"/>
        </a:p>
      </dsp:txBody>
      <dsp:txXfrm>
        <a:off x="86625" y="1220434"/>
        <a:ext cx="2366631" cy="1066342"/>
      </dsp:txXfrm>
    </dsp:sp>
    <dsp:sp modelId="{71E9DE52-CC3D-41CA-B842-95C63FDCE60B}">
      <dsp:nvSpPr>
        <dsp:cNvPr id="0" name=""/>
        <dsp:cNvSpPr/>
      </dsp:nvSpPr>
      <dsp:spPr>
        <a:xfrm>
          <a:off x="2055343" y="2384148"/>
          <a:ext cx="2529803" cy="1076907"/>
        </a:xfrm>
        <a:prstGeom prst="rect">
          <a:avLst/>
        </a:prstGeom>
        <a:solidFill>
          <a:schemeClr val="accent3">
            <a:hueOff val="-3082042"/>
            <a:satOff val="3141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When using disinfectant wipes, squeeze out excess solution prior to  using</a:t>
          </a:r>
          <a:endParaRPr lang="en-US" sz="1600" kern="1200" dirty="0"/>
        </a:p>
      </dsp:txBody>
      <dsp:txXfrm>
        <a:off x="2055343" y="2384148"/>
        <a:ext cx="2529803" cy="1076907"/>
      </dsp:txXfrm>
    </dsp:sp>
    <dsp:sp modelId="{031F1BCD-9902-4A9A-AF83-BDA1EC4A6D58}">
      <dsp:nvSpPr>
        <dsp:cNvPr id="0" name=""/>
        <dsp:cNvSpPr/>
      </dsp:nvSpPr>
      <dsp:spPr>
        <a:xfrm>
          <a:off x="134489" y="3633655"/>
          <a:ext cx="2529803" cy="1088670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 not expose the meter’s base connector and docking station to disinfectant wipes</a:t>
          </a:r>
          <a:endParaRPr lang="en-US" sz="1600" kern="1200" dirty="0"/>
        </a:p>
      </dsp:txBody>
      <dsp:txXfrm>
        <a:off x="134489" y="3633655"/>
        <a:ext cx="2529803" cy="1088670"/>
      </dsp:txXfrm>
    </dsp:sp>
    <dsp:sp modelId="{FA53DE9C-250F-4F32-AAD7-A1A760B8480A}">
      <dsp:nvSpPr>
        <dsp:cNvPr id="0" name=""/>
        <dsp:cNvSpPr/>
      </dsp:nvSpPr>
      <dsp:spPr>
        <a:xfrm>
          <a:off x="3271091" y="3649547"/>
          <a:ext cx="3465679" cy="1072778"/>
        </a:xfrm>
        <a:prstGeom prst="rect">
          <a:avLst/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After disinfection, use clean damp cloth or paper towel to wipe cleaner residue from scanner window and touch screen</a:t>
          </a:r>
        </a:p>
      </dsp:txBody>
      <dsp:txXfrm>
        <a:off x="3271091" y="3649547"/>
        <a:ext cx="3465679" cy="1072778"/>
      </dsp:txXfrm>
    </dsp:sp>
    <dsp:sp modelId="{36EAF7D0-324F-4D41-845B-D68C729298F6}">
      <dsp:nvSpPr>
        <dsp:cNvPr id="0" name=""/>
        <dsp:cNvSpPr/>
      </dsp:nvSpPr>
      <dsp:spPr>
        <a:xfrm>
          <a:off x="4097717" y="1205260"/>
          <a:ext cx="2617258" cy="1080747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appropriate disinfectant and adhere to required contact time– 3 minutes for alcohol free wipes,  4 minutes for bleach wipes</a:t>
          </a:r>
          <a:endParaRPr lang="en-US" sz="1600" kern="1200" dirty="0"/>
        </a:p>
      </dsp:txBody>
      <dsp:txXfrm>
        <a:off x="4097717" y="1205260"/>
        <a:ext cx="2617258" cy="10807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5AD6C-6452-4DCD-B14C-A7699B5E79B9}">
      <dsp:nvSpPr>
        <dsp:cNvPr id="0" name=""/>
        <dsp:cNvSpPr/>
      </dsp:nvSpPr>
      <dsp:spPr>
        <a:xfrm>
          <a:off x="0" y="455413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5AF70-7AD4-4FA8-BF79-E10C8F33D9C3}">
      <dsp:nvSpPr>
        <dsp:cNvPr id="0" name=""/>
        <dsp:cNvSpPr/>
      </dsp:nvSpPr>
      <dsp:spPr>
        <a:xfrm>
          <a:off x="411480" y="71653"/>
          <a:ext cx="576072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Hold meter 4 to 5 inches away from barcode when scanning</a:t>
          </a:r>
          <a:endParaRPr lang="en-US" sz="2400" kern="1200" dirty="0"/>
        </a:p>
      </dsp:txBody>
      <dsp:txXfrm>
        <a:off x="448947" y="109120"/>
        <a:ext cx="5685786" cy="692586"/>
      </dsp:txXfrm>
    </dsp:sp>
    <dsp:sp modelId="{996A0FB5-7EBF-4874-99F9-DC5E2283F9DE}">
      <dsp:nvSpPr>
        <dsp:cNvPr id="0" name=""/>
        <dsp:cNvSpPr/>
      </dsp:nvSpPr>
      <dsp:spPr>
        <a:xfrm>
          <a:off x="0" y="1634773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E0439-5567-451B-BCCB-3BF752809BEB}">
      <dsp:nvSpPr>
        <dsp:cNvPr id="0" name=""/>
        <dsp:cNvSpPr/>
      </dsp:nvSpPr>
      <dsp:spPr>
        <a:xfrm>
          <a:off x="411480" y="1251013"/>
          <a:ext cx="576072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 NOT hold meter upright when blood sample or QC sample is applied to strip</a:t>
          </a:r>
          <a:endParaRPr lang="en-US" sz="2400" kern="1200" dirty="0"/>
        </a:p>
      </dsp:txBody>
      <dsp:txXfrm>
        <a:off x="448947" y="1288480"/>
        <a:ext cx="5685786" cy="692586"/>
      </dsp:txXfrm>
    </dsp:sp>
    <dsp:sp modelId="{BC5F9B5A-D905-4A0A-96F8-A02BD2897E16}">
      <dsp:nvSpPr>
        <dsp:cNvPr id="0" name=""/>
        <dsp:cNvSpPr/>
      </dsp:nvSpPr>
      <dsp:spPr>
        <a:xfrm>
          <a:off x="0" y="3051366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61B32-8153-45D7-A5CA-68C529CBA845}">
      <dsp:nvSpPr>
        <dsp:cNvPr id="0" name=""/>
        <dsp:cNvSpPr/>
      </dsp:nvSpPr>
      <dsp:spPr>
        <a:xfrm>
          <a:off x="411480" y="2430373"/>
          <a:ext cx="5760720" cy="10047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Always pay attention to blue dialogue box at top of each screen to ensure you are on correct screen</a:t>
          </a:r>
          <a:endParaRPr lang="en-US" sz="2400" kern="1200" dirty="0"/>
        </a:p>
      </dsp:txBody>
      <dsp:txXfrm>
        <a:off x="460528" y="2479421"/>
        <a:ext cx="5662624" cy="906656"/>
      </dsp:txXfrm>
    </dsp:sp>
    <dsp:sp modelId="{BCBB3440-76D1-499C-90B6-7D64A5240288}">
      <dsp:nvSpPr>
        <dsp:cNvPr id="0" name=""/>
        <dsp:cNvSpPr/>
      </dsp:nvSpPr>
      <dsp:spPr>
        <a:xfrm>
          <a:off x="0" y="4604178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7A2D0-6AA5-4657-A578-04537C3CEB5C}">
      <dsp:nvSpPr>
        <dsp:cNvPr id="0" name=""/>
        <dsp:cNvSpPr/>
      </dsp:nvSpPr>
      <dsp:spPr>
        <a:xfrm>
          <a:off x="411480" y="3846966"/>
          <a:ext cx="5760720" cy="11409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 NOT use the patient medical record number as the patient ID-Results will not cross into the medical record</a:t>
          </a:r>
          <a:endParaRPr lang="en-US" sz="2400" kern="1200" dirty="0"/>
        </a:p>
      </dsp:txBody>
      <dsp:txXfrm>
        <a:off x="467178" y="3902664"/>
        <a:ext cx="5649324" cy="1029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63225DC-83E4-48E1-B922-A1EA94BFB694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5709C7D-5AB9-44A9-A915-C5D960BE6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95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2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use with Articulate 2013 </a:t>
            </a:r>
          </a:p>
          <a:p>
            <a:endParaRPr lang="en-US" dirty="0" smtClean="0"/>
          </a:p>
          <a:p>
            <a:r>
              <a:rPr lang="en-US" dirty="0" smtClean="0"/>
              <a:t>This explains how learner will navigate through the course and explains where and how buttons work in the module.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452F1-726C-433B-85D8-B1E563F2674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4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7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9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9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9C7D-5AB9-44A9-A915-C5D960BE60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2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6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17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8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3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8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03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37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6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2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74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3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8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6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24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69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307-0B70-4134-8123-F44E2D658FC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8EB2-7805-4A8F-8AD1-5F5528F17D3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2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0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9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4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9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5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E307-0B70-4134-8123-F44E2D658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8EB2-7805-4A8F-8AD1-5F5528F17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7973" y="309967"/>
            <a:ext cx="866355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6647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B6AC-9536-4F7C-ACE1-5539E14FF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0766-2FC7-4F31-9A8C-6475A91EA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8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60E307-0B70-4134-8123-F44E2D658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558EB2-7805-4A8F-8AD1-5F5528F17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7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notesSlide" Target="../notesSlides/notesSlide10.xml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2807675"/>
          </a:xfrm>
        </p:spPr>
        <p:txBody>
          <a:bodyPr/>
          <a:lstStyle/>
          <a:p>
            <a:pPr algn="ctr"/>
            <a:r>
              <a:rPr lang="en-US" sz="4800" dirty="0"/>
              <a:t>Nova </a:t>
            </a:r>
            <a:r>
              <a:rPr lang="en-US" sz="4800" dirty="0" smtClean="0"/>
              <a:t>Stat Sensor  Creatinine Testing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76840" y="451973"/>
            <a:ext cx="35280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HPRLABSSC20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45003" cy="509017"/>
          </a:xfrm>
        </p:spPr>
        <p:txBody>
          <a:bodyPr>
            <a:normAutofit fontScale="90000"/>
          </a:bodyPr>
          <a:lstStyle/>
          <a:p>
            <a:r>
              <a:rPr lang="en-US" dirty="0"/>
              <a:t>Specimen Collection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126640"/>
              </p:ext>
            </p:extLst>
          </p:nvPr>
        </p:nvGraphicFramePr>
        <p:xfrm>
          <a:off x="461433" y="1352441"/>
          <a:ext cx="8229600" cy="531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20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251972"/>
              </p:ext>
            </p:extLst>
          </p:nvPr>
        </p:nvGraphicFramePr>
        <p:xfrm>
          <a:off x="437991" y="1978269"/>
          <a:ext cx="8204847" cy="473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057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Patient Reference Ranges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8141856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0.60 – 1.10 mg/dl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372764" cy="395128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2400" dirty="0" smtClean="0"/>
          </a:p>
          <a:p>
            <a:pPr marL="457200" lvl="1" indent="0" algn="ctr">
              <a:buNone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Results below 0.3 mg/dl will display “LO”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Results above 12.0 mg/dl will display “HIGH”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3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Procedure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4832669"/>
              </p:ext>
            </p:extLst>
          </p:nvPr>
        </p:nvGraphicFramePr>
        <p:xfrm>
          <a:off x="1176338" y="1213338"/>
          <a:ext cx="6799262" cy="472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513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 Errors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  <a:r>
              <a:rPr lang="en-US" dirty="0" smtClean="0"/>
              <a:t>errors can be caused by the following and require repeat </a:t>
            </a:r>
            <a:r>
              <a:rPr lang="en-US" dirty="0" smtClean="0"/>
              <a:t>with </a:t>
            </a:r>
            <a:r>
              <a:rPr lang="en-US" dirty="0" smtClean="0"/>
              <a:t>a new test strip</a:t>
            </a:r>
          </a:p>
          <a:p>
            <a:pPr lvl="1"/>
            <a:r>
              <a:rPr lang="en-US" dirty="0" smtClean="0"/>
              <a:t>Insufficient sample</a:t>
            </a:r>
          </a:p>
          <a:p>
            <a:pPr lvl="1"/>
            <a:r>
              <a:rPr lang="en-US" dirty="0" smtClean="0"/>
              <a:t>Sample applied incorrectly</a:t>
            </a:r>
          </a:p>
          <a:p>
            <a:pPr lvl="1"/>
            <a:r>
              <a:rPr lang="en-US" dirty="0" smtClean="0"/>
              <a:t>Removing strip from blood droplet before countdown is displayed on the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Docking-Charging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When the meter is not in use, place it into the docking station to:</a:t>
            </a:r>
          </a:p>
          <a:p>
            <a:pPr lvl="1"/>
            <a:r>
              <a:rPr lang="en-US" sz="2400" dirty="0" smtClean="0"/>
              <a:t>Update patients/operators/lot numbers in the device</a:t>
            </a:r>
          </a:p>
          <a:p>
            <a:pPr lvl="1"/>
            <a:r>
              <a:rPr lang="en-US" sz="2400" dirty="0" smtClean="0"/>
              <a:t>Send patient results to the chart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Recharge battery for the device</a:t>
            </a:r>
          </a:p>
          <a:p>
            <a:r>
              <a:rPr lang="en-US" sz="2800" dirty="0" smtClean="0"/>
              <a:t>The meter must be docked a minimum of every 8 hours</a:t>
            </a:r>
          </a:p>
          <a:p>
            <a:r>
              <a:rPr lang="en-US" sz="2800" dirty="0" smtClean="0"/>
              <a:t>Failure to dock meter will result in meter lock out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8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Docking Station Indicator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left light </a:t>
            </a:r>
            <a:r>
              <a:rPr lang="en-US" dirty="0"/>
              <a:t>is </a:t>
            </a:r>
            <a:r>
              <a:rPr lang="en-US" b="1" dirty="0">
                <a:solidFill>
                  <a:srgbClr val="00B050"/>
                </a:solidFill>
              </a:rPr>
              <a:t>green </a:t>
            </a:r>
            <a:r>
              <a:rPr lang="en-US" dirty="0"/>
              <a:t>if the station is connected to the network</a:t>
            </a:r>
          </a:p>
          <a:p>
            <a:r>
              <a:rPr lang="en-US" dirty="0"/>
              <a:t> The </a:t>
            </a:r>
            <a:r>
              <a:rPr lang="en-US" u="sng" dirty="0"/>
              <a:t>middle light </a:t>
            </a:r>
            <a:r>
              <a:rPr lang="en-US" dirty="0"/>
              <a:t>flashes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b="1" dirty="0"/>
              <a:t> </a:t>
            </a:r>
            <a:r>
              <a:rPr lang="en-US" dirty="0"/>
              <a:t>if data is transferring</a:t>
            </a:r>
          </a:p>
          <a:p>
            <a:r>
              <a:rPr lang="en-US" dirty="0"/>
              <a:t> The </a:t>
            </a:r>
            <a:r>
              <a:rPr lang="en-US" u="sng" dirty="0"/>
              <a:t>right light </a:t>
            </a:r>
            <a:r>
              <a:rPr lang="en-US" dirty="0"/>
              <a:t>is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b="1" dirty="0"/>
              <a:t> </a:t>
            </a:r>
            <a:r>
              <a:rPr lang="en-US" dirty="0"/>
              <a:t>when the battery is fully charged 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amber</a:t>
            </a:r>
            <a:r>
              <a:rPr lang="en-US" b="1" dirty="0"/>
              <a:t> </a:t>
            </a:r>
            <a:r>
              <a:rPr lang="en-US" dirty="0"/>
              <a:t>when charging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15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5485817"/>
              </p:ext>
            </p:extLst>
          </p:nvPr>
        </p:nvGraphicFramePr>
        <p:xfrm>
          <a:off x="433346" y="1431236"/>
          <a:ext cx="8229600" cy="533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613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129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  <a:t>Thank you for taking time to complete “NOVA </a:t>
            </a: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  <a:t>Stat Sensor”.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  <a:t/>
            </a:r>
            <a:b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</a:b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  <a:t/>
            </a:r>
            <a:b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</a:b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  <a:t>This information can help us better care for our patients and their families. </a:t>
            </a: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  <a:t/>
            </a:r>
            <a:b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</a:b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  <a:t/>
            </a:r>
            <a:br>
              <a:rPr lang="en-US" sz="2400" b="1" dirty="0">
                <a:solidFill>
                  <a:srgbClr val="4F81BD">
                    <a:lumMod val="50000"/>
                  </a:srgbClr>
                </a:solidFill>
                <a:latin typeface="Bradley Hand ITC" pitchFamily="66" charset="0"/>
              </a:rPr>
            </a:br>
            <a:r>
              <a:rPr lang="en-US" sz="2400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en-US" sz="24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sz="2400" dirty="0">
                <a:solidFill>
                  <a:prstClr val="white"/>
                </a:solidFill>
                <a:latin typeface="Articulate" panose="02000503040000020004" pitchFamily="2" charset="0"/>
              </a:rPr>
              <a:t>For more information about this course, e-mail</a:t>
            </a:r>
            <a:br>
              <a:rPr lang="en-US" sz="2400" dirty="0">
                <a:solidFill>
                  <a:prstClr val="white"/>
                </a:solidFill>
                <a:latin typeface="Articulate" panose="02000503040000020004" pitchFamily="2" charset="0"/>
              </a:rPr>
            </a:b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ticulate" panose="02000503040000020004" pitchFamily="2" charset="0"/>
              </a:rPr>
              <a:t>Kelly.Leiner@wakehealth.edu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ticulate" panose="02000503040000020004" pitchFamily="2" charset="0"/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Articulate" panose="02000503040000020004" pitchFamily="2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83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341" y="420486"/>
            <a:ext cx="508985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/>
              </a:rPr>
              <a:t>How to Use this Course</a:t>
            </a:r>
            <a:endParaRPr lang="en-US" sz="3500" dirty="0">
              <a:solidFill>
                <a:prstClr val="black">
                  <a:lumMod val="75000"/>
                  <a:lumOff val="25000"/>
                </a:prstClr>
              </a:solidFill>
              <a:latin typeface="Segoe UI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522208" cy="1578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4948" y="1136314"/>
            <a:ext cx="7375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Course navigation buttons are always present at the bottom of the screen </a:t>
            </a:r>
            <a:r>
              <a:rPr lang="en-US" sz="2400" b="1" spc="1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unless designated on the screen</a:t>
            </a:r>
            <a:r>
              <a:rPr lang="en-US" sz="2400" spc="1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.</a:t>
            </a:r>
            <a:endParaRPr lang="en-US" sz="2400" spc="1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676" y="3810000"/>
            <a:ext cx="80363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Please follow navigation instructions on each page or </a:t>
            </a:r>
            <a:r>
              <a:rPr lang="en-US" sz="2200" b="1" spc="1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click on the topics in the navigation menu to the left of the screen to move backward and forward.</a:t>
            </a:r>
            <a:r>
              <a:rPr lang="en-US" sz="2200" b="1" spc="10" dirty="0" smtClean="0">
                <a:solidFill>
                  <a:srgbClr val="00B050"/>
                </a:solidFill>
              </a:rPr>
              <a:t>  </a:t>
            </a: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Where noted, click the </a:t>
            </a:r>
            <a:r>
              <a:rPr lang="en-US" sz="2200" i="1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forward </a:t>
            </a: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button to move to the next screen, or </a:t>
            </a:r>
            <a:r>
              <a:rPr lang="en-US" sz="2200" i="1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back</a:t>
            </a: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to go back to the previous screen. 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This </a:t>
            </a:r>
            <a:r>
              <a:rPr lang="en-US" sz="2200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course has </a:t>
            </a: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quiz. </a:t>
            </a:r>
            <a:r>
              <a:rPr lang="en-US" sz="2200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 cannot use the </a:t>
            </a:r>
            <a:r>
              <a:rPr lang="en-US" sz="2200" i="1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forward</a:t>
            </a:r>
            <a:r>
              <a:rPr lang="en-US" sz="2200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</a:t>
            </a:r>
            <a:r>
              <a:rPr lang="en-US" sz="2200" i="1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back</a:t>
            </a:r>
            <a:r>
              <a:rPr lang="en-US" sz="2200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 buttons while you are in the </a:t>
            </a: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quiz. </a:t>
            </a:r>
            <a:r>
              <a:rPr lang="en-US" sz="2200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Follow the instructions in the quiz to select your answer, and then click the </a:t>
            </a:r>
            <a:r>
              <a:rPr lang="en-US" sz="2200" i="1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Submit</a:t>
            </a:r>
            <a:r>
              <a:rPr lang="en-US" sz="2200" spc="10" dirty="0">
                <a:solidFill>
                  <a:prstClr val="black">
                    <a:lumMod val="75000"/>
                    <a:lumOff val="25000"/>
                  </a:prstClr>
                </a:solidFill>
              </a:rPr>
              <a:t> button</a:t>
            </a:r>
            <a:r>
              <a:rPr lang="en-US" sz="2200" spc="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sz="2200" spc="1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37100" y="4038600"/>
            <a:ext cx="487799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steps in the NOVA </a:t>
            </a:r>
            <a:r>
              <a:rPr lang="en-US" dirty="0" err="1" smtClean="0"/>
              <a:t>StatSensor</a:t>
            </a:r>
            <a:r>
              <a:rPr lang="en-US" dirty="0" smtClean="0"/>
              <a:t> procedure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Discuss test procedure documentation and reporting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Explain quality control measures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3971635"/>
            <a:ext cx="1911928" cy="2154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9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Creatinine StatSensor is used for determining a patient’s creatinine/eGFR prior to using contrast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Creatinine with eGFR is a more accurate and sensitive assessment of kidney function than creatinine alone. </a:t>
            </a:r>
          </a:p>
          <a:p>
            <a:r>
              <a:rPr lang="en-US" dirty="0" smtClean="0"/>
              <a:t>StatSensor Creatinine/eGFR is used for capillary samples only</a:t>
            </a:r>
          </a:p>
        </p:txBody>
      </p:sp>
    </p:spTree>
    <p:extLst>
      <p:ext uri="{BB962C8B-B14F-4D97-AF65-F5344CB8AC3E}">
        <p14:creationId xmlns:p14="http://schemas.microsoft.com/office/powerpoint/2010/main" val="97300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and Supplies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974723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28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24619"/>
          </a:xfrm>
        </p:spPr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8981413"/>
              </p:ext>
            </p:extLst>
          </p:nvPr>
        </p:nvGraphicFramePr>
        <p:xfrm>
          <a:off x="641838" y="1639956"/>
          <a:ext cx="7913077" cy="435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354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24619"/>
          </a:xfrm>
        </p:spPr>
        <p:txBody>
          <a:bodyPr/>
          <a:lstStyle/>
          <a:p>
            <a:r>
              <a:rPr lang="en-US" dirty="0" smtClean="0"/>
              <a:t>Quality Control 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5393868"/>
              </p:ext>
            </p:extLst>
          </p:nvPr>
        </p:nvGraphicFramePr>
        <p:xfrm>
          <a:off x="425395" y="16399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923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41838"/>
            <a:ext cx="6798734" cy="61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 Testing Procedure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635401"/>
              </p:ext>
            </p:extLst>
          </p:nvPr>
        </p:nvGraphicFramePr>
        <p:xfrm>
          <a:off x="745802" y="1457607"/>
          <a:ext cx="7909304" cy="496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13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77009"/>
            <a:ext cx="6798734" cy="6444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 Testing Procedure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42631"/>
              </p:ext>
            </p:extLst>
          </p:nvPr>
        </p:nvGraphicFramePr>
        <p:xfrm>
          <a:off x="501364" y="1321433"/>
          <a:ext cx="8229600" cy="520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9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EMPLATE" val="Corporate Communications"/>
  <p:tag name="LAUNCHINNEWWINDOW" val="0"/>
  <p:tag name="LASTPUBLISHED" val="C:\Users\mkey\Desktop\NERVTE013\player.html"/>
  <p:tag name="ARTICULATE_PRESENTATION_ID" val="7515"/>
  <p:tag name="ARTICULATE_REFERENCE_ID" val="03dda6c5-8f7d-45e8-a478-2729503d39c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4195770-h:\total care university\2017 articulate files\2017 nova statstrip\2017 nova statstrip competency.pptx"/>
  <p:tag name="ARTICULATE_PRESENTER_VERSION" val="7"/>
  <p:tag name="ARTICULATE_USED_PAGE_ORIENTATION" val="1"/>
  <p:tag name="ARTICULATE_USED_PAGE_SIZE" val="1"/>
  <p:tag name="ARTICULATE_META_COURSE_ID" val="HPRLOENOVA17"/>
  <p:tag name="ARTICULATE_META_NAME" val="tcu1"/>
  <p:tag name="ARTICULATE_META_NAME_SET" val="True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When patient test results contradicts clinical symptoms"/>
  <p:tag name="CHILD_ITEM_TEXT2" val="&#10;A vial of test strips was left open or been exposed to extreme heat, humidity, or cold"/>
  <p:tag name="CHILD_ITEM_TEXT3" val="Meter is dropped"/>
  <p:tag name="CHILD_ITEM_TEXT4" val="When troubleshooting the meter"/>
  <p:tag name="CHILD_ITEM_TEXT5" val="Quality Controls must also be checked for the following situations:"/>
  <p:tag name="CHILD_ITEM_TEXT6" val="Two levels of quality control must be performed every 24 hours  "/>
  <p:tag name="CHILD_ITEM_TEXT7" val="If quality controls are not checked every 24hours of patient testing the meter will lock ou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68"/>
  <p:tag name="ARTICULATE_USED_LAYOUT" val="3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Gloves are donned &amp; patient identified "/>
  <p:tag name="CHILD_ITEM_TEXT4" val="Tap screen of the StatStrip &amp; press OK/Login"/>
  <p:tag name="CHILD_ITEM_TEXT6" val="Scan Employee ID (barcode on back of name badge) &amp; press accept"/>
  <p:tag name="CHILD_ITEM_TEXT8" val="&#10;From the “Enter Strip Lot” screen, scan the glucometer strips, press accept&#10;"/>
  <p:tag name="CHILD_ITEM_TEXT10" val="From the  “Enter Patient ID” screen, scan the patient arm band for the account number, press accept"/>
  <p:tag name="CHILD_ITEM_TEXT12" val="Insert the test strip into the me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68"/>
  <p:tag name="ARTICULATE_USED_LAYOUT" val="3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Gloves are donned &amp; patient identified "/>
  <p:tag name="CHILD_ITEM_TEXT4" val="Tap screen of the StatStrip &amp; press OK/Login"/>
  <p:tag name="CHILD_ITEM_TEXT6" val="Scan Employee ID (barcode on back of name badge) &amp; press accept"/>
  <p:tag name="CHILD_ITEM_TEXT8" val="&#10;From the “Enter Strip Lot” screen, scan the glucometer strips, press accept&#10;"/>
  <p:tag name="CHILD_ITEM_TEXT10" val="From the  “Enter Patient ID” screen, scan the patient arm band for the account number, press accept"/>
  <p:tag name="CHILD_ITEM_TEXT12" val="Insert the test strip into the me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71"/>
  <p:tag name="ARTICULATE_USED_LAYOUT" val="3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A puncture is performed using a stab technique"/>
  <p:tag name="CHILD_ITEM_TEXT4" val="First drop of blood is wiped off"/>
  <p:tag name="CHILD_ITEM_TEXT6" val="The apply sample screen should be displayed"/>
  <p:tag name="CHILD_ITEM_TEXT8" val="When the blood drop appears, touch the end of the test strip to the blood drop until the well is full &amp; the meter beeps"/>
  <p:tag name="CHILD_ITEM_TEXT10" val="&#10;When applying the sample to the strip, do NOT hold the glucometer upright. This will prevent blood from running into the meter&#10;"/>
  <p:tag name="CHILD_ITEM_TEXT12" val="The test result will appear in 6 seconds"/>
  <p:tag name="CHILD_ITEM_TEXT14" val="To accept result, press accept-Dock station to transmit result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71"/>
  <p:tag name="ARTICULATE_USED_LAYOUT" val="3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A puncture is performed using a stab technique"/>
  <p:tag name="CHILD_ITEM_TEXT4" val="First drop of blood is wiped off"/>
  <p:tag name="CHILD_ITEM_TEXT6" val="The apply sample screen should be displayed"/>
  <p:tag name="CHILD_ITEM_TEXT8" val="When the blood drop appears, touch the end of the test strip to the blood drop until the well is full &amp; the meter beeps"/>
  <p:tag name="CHILD_ITEM_TEXT10" val="&#10;When applying the sample to the strip, do NOT hold the glucometer upright. This will prevent blood from running into the meter&#10;"/>
  <p:tag name="CHILD_ITEM_TEXT12" val="The test result will appear in 6 seconds"/>
  <p:tag name="CHILD_ITEM_TEXT14" val="To accept result, press accept-Dock station to transmit result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73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804c3fe9-7edb-4616-b9d5-57f4f928ea24"/>
  <p:tag name="AUDIO_ID" val="256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72"/>
  <p:tag name="ARTICULATE_USED_LAYOUT" val="3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Meter must be cleaned between patients and prior to docking"/>
  <p:tag name="CHILD_ITEM_TEXT2" val="When using disinfectant wipes, squeeze out excess solution prior to  using"/>
  <p:tag name="CHILD_ITEM_TEXT3" val="Do not expose the meter/base connectors and docking station to disinfectant wipes"/>
  <p:tag name="CHILD_ITEM_TEXT4" val="Use clean damp cloth or paper towel to wipe cleaner residue from scanner window and touch screen"/>
  <p:tag name="CHILD_ITEM_TEXT5" val="Do not spray meter with disinfectant solutions always use a wi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74"/>
  <p:tag name="ARTICULATE_USED_LAYOUT" val="3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Hold meter 4 to 5 inches away from barcode when scanning"/>
  <p:tag name="CHILD_ITEM_TEXT4" val="Do NOT hold meter upright when blood sample or QC sample is wet"/>
  <p:tag name="CHILD_ITEM_TEXT6" val="Always pay attention to blue dialogue box at top of each screen to ensure you are on correct screen"/>
  <p:tag name="CHILD_ITEM_TEXT8" val="Do NOT use the patient medical record number as the patient ID-Results will not cross into the medical recor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5d21beb-bf28-472f-b390-40742083b828"/>
  <p:tag name="ARTICULATE_TITLE_TAG" val="Instructions "/>
  <p:tag name="ARTICULATE_PLAYLIST_ID" val="-1"/>
  <p:tag name="ARTICULATE_SLIDE_NAV" val="2"/>
  <p:tag name="AUDIO_ID" val="266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8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Test Strips: Date after opening expire in 6 months"/>
  <p:tag name="CHILD_ITEM_TEXT2" val="Test Strips: Are affected by heat, light, and humidity. Keep vial closed"/>
  <p:tag name="CHILD_ITEM_TEXT3" val="Test Strips: Do not transfer from one bottle to another"/>
  <p:tag name="CHILD_ITEM_TEXT4" val="Control Solutions: Date after opening expire in &#10;3 months"/>
  <p:tag name="CHILD_ITEM_TEXT5" val="Always use disposable lancet dev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70"/>
  <p:tag name="ARTICULATE_USED_LAYOUT" val="3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When patient test results contradicts clinical symptoms"/>
  <p:tag name="CHILD_ITEM_TEXT2" val="&#10;A vial of test strips was left open or been exposed to extreme heat, humidity, or cold"/>
  <p:tag name="CHILD_ITEM_TEXT3" val="Meter is dropped"/>
  <p:tag name="CHILD_ITEM_TEXT4" val="When troubleshooting the meter"/>
  <p:tag name="CHILD_ITEM_TEXT5" val="Quality Controls must also be checked for the following situations:"/>
  <p:tag name="CHILD_ITEM_TEXT6" val="Two levels of quality control must be performed every 24 hours  "/>
  <p:tag name="CHILD_ITEM_TEXT7" val="If quality controls are not checked every 24hours of patient testing the meter will lock ou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8eb6e4-76d3-4e4e-a18c-5ee76153977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70"/>
  <p:tag name="ARTICULATE_USED_LAYOUT" val="3"/>
  <p:tag name="ARTICULATE_SLIDE_THUMBNAIL_REFRESH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2013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n Serif 1">
      <a:majorFont>
        <a:latin typeface="Segoe UI Semibold"/>
        <a:ea typeface=""/>
        <a:cs typeface=""/>
      </a:majorFont>
      <a:minorFont>
        <a:latin typeface="Articulate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o-Lao">
      <a:majorFont>
        <a:latin typeface="Lao UI"/>
        <a:ea typeface=""/>
        <a:cs typeface=""/>
      </a:majorFont>
      <a:minorFont>
        <a:latin typeface="La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1048</Words>
  <Application>Microsoft Office PowerPoint</Application>
  <PresentationFormat>On-screen Show (4:3)</PresentationFormat>
  <Paragraphs>110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Articulate</vt:lpstr>
      <vt:lpstr>Articulate Narrow</vt:lpstr>
      <vt:lpstr>Bradley Hand ITC</vt:lpstr>
      <vt:lpstr>Calibri</vt:lpstr>
      <vt:lpstr>Garamond</vt:lpstr>
      <vt:lpstr>Lao UI</vt:lpstr>
      <vt:lpstr>Segoe UI Semibold</vt:lpstr>
      <vt:lpstr>Wingdings</vt:lpstr>
      <vt:lpstr>1_2013Comp</vt:lpstr>
      <vt:lpstr>Office Theme</vt:lpstr>
      <vt:lpstr>Organic</vt:lpstr>
      <vt:lpstr>Nova Stat Sensor  Creatinine Testing</vt:lpstr>
      <vt:lpstr>PowerPoint Presentation</vt:lpstr>
      <vt:lpstr>Objectives </vt:lpstr>
      <vt:lpstr>Background</vt:lpstr>
      <vt:lpstr>Equipment and Supplies</vt:lpstr>
      <vt:lpstr>Quality Control</vt:lpstr>
      <vt:lpstr>Quality Control Continued</vt:lpstr>
      <vt:lpstr>Patient Testing Procedure</vt:lpstr>
      <vt:lpstr>Patient Testing Procedure</vt:lpstr>
      <vt:lpstr>Specimen Collection</vt:lpstr>
      <vt:lpstr>Specimen Collection</vt:lpstr>
      <vt:lpstr>Patient Reference Ranges</vt:lpstr>
      <vt:lpstr>Cleaning Procedure</vt:lpstr>
      <vt:lpstr>Flow Errors  </vt:lpstr>
      <vt:lpstr>Docking-Charging Station</vt:lpstr>
      <vt:lpstr>Docking Station Indicator Lights</vt:lpstr>
      <vt:lpstr>Points to Remember</vt:lpstr>
      <vt:lpstr>Thank you for taking time to complete “NOVA Stat Sensor”.  This information can help us better care for our patients and their families.    For more information about this course, e-mail Kelly.Leiner@wakehealth.edu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Oconnell, Jasmine</dc:creator>
  <cp:lastModifiedBy>Kelly A. Leiner</cp:lastModifiedBy>
  <cp:revision>122</cp:revision>
  <cp:lastPrinted>2019-01-21T21:23:45Z</cp:lastPrinted>
  <dcterms:created xsi:type="dcterms:W3CDTF">2012-12-31T18:45:33Z</dcterms:created>
  <dcterms:modified xsi:type="dcterms:W3CDTF">2020-11-18T20:09:39Z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2013 Education Template</vt:lpwstr>
  </property>
  <property fmtid="{D5CDD505-2E9C-101B-9397-08002B2CF9AE}" pid="4" name="ArticulateProjectVersion">
    <vt:lpwstr>7</vt:lpwstr>
  </property>
  <property fmtid="{D5CDD505-2E9C-101B-9397-08002B2CF9AE}" pid="5" name="ArticulateGUID">
    <vt:lpwstr>83BAB432-44CA-46A8-9487-F784B26FCA05</vt:lpwstr>
  </property>
  <property fmtid="{D5CDD505-2E9C-101B-9397-08002B2CF9AE}" pid="6" name="ArticulateProjectFull">
    <vt:lpwstr>C:\Users\jpf9465\Desktop\2017 NOVA StatSensorCompetency Creatine.ppta</vt:lpwstr>
  </property>
</Properties>
</file>