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1" r:id="rId4"/>
    <p:sldId id="329" r:id="rId5"/>
    <p:sldId id="299" r:id="rId6"/>
    <p:sldId id="302" r:id="rId7"/>
    <p:sldId id="305" r:id="rId8"/>
    <p:sldId id="337" r:id="rId9"/>
    <p:sldId id="338" r:id="rId10"/>
    <p:sldId id="290" r:id="rId11"/>
    <p:sldId id="335" r:id="rId12"/>
    <p:sldId id="286" r:id="rId13"/>
    <p:sldId id="336" r:id="rId14"/>
    <p:sldId id="330" r:id="rId15"/>
    <p:sldId id="310" r:id="rId1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Type'!$B$30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Type'!$A$31:$A$38</c:f>
              <c:strCache>
                <c:ptCount val="8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'Event Type'!$B$31:$B$38</c:f>
              <c:numCache>
                <c:formatCode>General</c:formatCode>
                <c:ptCount val="8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0-47ED-8D15-047F760529FF}"/>
            </c:ext>
          </c:extLst>
        </c:ser>
        <c:ser>
          <c:idx val="1"/>
          <c:order val="1"/>
          <c:tx>
            <c:strRef>
              <c:f>'Event Type'!$C$30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Type'!$A$31:$A$38</c:f>
              <c:strCache>
                <c:ptCount val="8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'Event Type'!$C$31:$C$38</c:f>
              <c:numCache>
                <c:formatCode>General</c:formatCode>
                <c:ptCount val="8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</c:v>
                </c:pt>
                <c:pt idx="5">
                  <c:v>71</c:v>
                </c:pt>
                <c:pt idx="6">
                  <c:v>71</c:v>
                </c:pt>
                <c:pt idx="7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0-47ED-8D15-047F76052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Feedback!$B$24:$I$24</c:f>
              <c:strCache>
                <c:ptCount val="8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</c:strCache>
            </c:strRef>
          </c:cat>
          <c:val>
            <c:numRef>
              <c:f>Feedback!$B$25:$I$25</c:f>
              <c:numCache>
                <c:formatCode>0</c:formatCode>
                <c:ptCount val="8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4F-4E3E-A47F-2F8C8B5876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March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512800"/>
            <a:ext cx="8839201" cy="38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17466"/>
            <a:ext cx="4724400" cy="49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3900" y="1524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</a:p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8763000" cy="47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24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Safety Coach Meeting Participation</a:t>
            </a:r>
          </a:p>
          <a:p>
            <a:pPr algn="ctr"/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47800"/>
            <a:ext cx="3941569" cy="498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7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990600"/>
            <a:ext cx="7772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Daily Safety Check-In (DSCI)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Everyday @ 0905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2540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April 14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67 </a:t>
            </a:r>
          </a:p>
          <a:p>
            <a:pPr marL="0" indent="0">
              <a:buNone/>
            </a:pPr>
            <a:r>
              <a:rPr lang="en-US" sz="2400" dirty="0" smtClean="0"/>
              <a:t>BCH: 39 </a:t>
            </a:r>
          </a:p>
          <a:p>
            <a:pPr marL="0" indent="0">
              <a:buNone/>
            </a:pPr>
            <a:r>
              <a:rPr lang="en-US" sz="2400" dirty="0" smtClean="0"/>
              <a:t>DMC: 292</a:t>
            </a:r>
          </a:p>
          <a:p>
            <a:pPr marL="0" indent="0">
              <a:buNone/>
            </a:pPr>
            <a:r>
              <a:rPr lang="en-US" sz="2400" dirty="0" smtClean="0"/>
              <a:t>HPMC: 62</a:t>
            </a:r>
          </a:p>
          <a:p>
            <a:pPr marL="0" indent="0">
              <a:buNone/>
            </a:pPr>
            <a:r>
              <a:rPr lang="en-US" sz="2400" dirty="0" smtClean="0"/>
              <a:t>LMC: 55</a:t>
            </a:r>
          </a:p>
          <a:p>
            <a:pPr marL="0" indent="0">
              <a:buNone/>
            </a:pPr>
            <a:r>
              <a:rPr lang="en-US" sz="2400" dirty="0" smtClean="0"/>
              <a:t>WMC: 165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1400" y="5943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February: 72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71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085951"/>
              </p:ext>
            </p:extLst>
          </p:nvPr>
        </p:nvGraphicFramePr>
        <p:xfrm>
          <a:off x="1143000" y="1371600"/>
          <a:ext cx="6705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8800"/>
            <a:ext cx="8686799" cy="3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86200"/>
            <a:ext cx="3886200" cy="26384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170965" y="6143625"/>
            <a:ext cx="3668235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562711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name here!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6019800"/>
            <a:ext cx="598965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65903"/>
              </p:ext>
            </p:extLst>
          </p:nvPr>
        </p:nvGraphicFramePr>
        <p:xfrm>
          <a:off x="299482" y="1315978"/>
          <a:ext cx="4653518" cy="310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2819400" cy="2769989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"/>
            <a:ext cx="5964844" cy="66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</a:t>
            </a:r>
            <a:br>
              <a:rPr lang="en-US" dirty="0" smtClean="0"/>
            </a:br>
            <a:r>
              <a:rPr lang="en-US" dirty="0" smtClean="0"/>
              <a:t>Good Catch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2219325" cy="208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2286000"/>
            <a:ext cx="449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Improving the safety culture includes reporting good catches.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Accentuates the positive.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Typically it is reporting near misses due to someone ‘catching’ the error before it reached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5457" y="44958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i="1" dirty="0">
                <a:solidFill>
                  <a:srgbClr val="FF0000"/>
                </a:solidFill>
              </a:rPr>
              <a:t>Just like the skin is the first line of defense against infection, so is Good Catch our opportunity to protect patients from something that’s potentially harmful to them</a:t>
            </a:r>
            <a:r>
              <a:rPr lang="en-US" dirty="0">
                <a:solidFill>
                  <a:srgbClr val="FF0000"/>
                </a:solidFill>
              </a:rPr>
              <a:t>.”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Alison Carmichael-Bishop</a:t>
            </a:r>
          </a:p>
          <a:p>
            <a:pPr algn="r"/>
            <a:r>
              <a:rPr lang="en-US" sz="1200" dirty="0">
                <a:solidFill>
                  <a:srgbClr val="FF0000"/>
                </a:solidFill>
              </a:rPr>
              <a:t>assistant nurse manager</a:t>
            </a:r>
          </a:p>
        </p:txBody>
      </p:sp>
    </p:spTree>
    <p:extLst>
      <p:ext uri="{BB962C8B-B14F-4D97-AF65-F5344CB8AC3E}">
        <p14:creationId xmlns:p14="http://schemas.microsoft.com/office/powerpoint/2010/main" val="339966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248400" cy="457200"/>
          </a:xfrm>
        </p:spPr>
        <p:txBody>
          <a:bodyPr/>
          <a:lstStyle/>
          <a:p>
            <a:r>
              <a:rPr lang="en-US" sz="2800" dirty="0" smtClean="0"/>
              <a:t>2019 Hospital Safety Culture Survey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924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91721"/>
      </p:ext>
    </p:extLst>
  </p:cSld>
  <p:clrMapOvr>
    <a:masterClrMapping/>
  </p:clrMapOvr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4770</TotalTime>
  <Words>185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Lab Pathology Deviations</vt:lpstr>
      <vt:lpstr>Lab Pathology Deviations by Section</vt:lpstr>
      <vt:lpstr>RL6 Closing the Loop Compliance</vt:lpstr>
      <vt:lpstr>RL6 Closing the Loop Compliance by Section</vt:lpstr>
      <vt:lpstr>Safety Focus of the Month Good Catch</vt:lpstr>
      <vt:lpstr>2019 Hospital Safety Culture Survey</vt:lpstr>
      <vt:lpstr>Safety Starts Here Section Compliance 2019</vt:lpstr>
      <vt:lpstr>Safety Starts Here Section Compliance 2020</vt:lpstr>
      <vt:lpstr>PowerPoint Presentation</vt:lpstr>
      <vt:lpstr>PowerPoint Presentation</vt:lpstr>
      <vt:lpstr>PowerPoint Presentation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C. Bowman</cp:lastModifiedBy>
  <cp:revision>287</cp:revision>
  <cp:lastPrinted>2020-01-14T12:08:21Z</cp:lastPrinted>
  <dcterms:created xsi:type="dcterms:W3CDTF">2016-09-30T15:29:35Z</dcterms:created>
  <dcterms:modified xsi:type="dcterms:W3CDTF">2020-03-09T19:42:46Z</dcterms:modified>
</cp:coreProperties>
</file>