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9"/>
  </p:notesMasterIdLst>
  <p:sldIdLst>
    <p:sldId id="256" r:id="rId5"/>
    <p:sldId id="257" r:id="rId6"/>
    <p:sldId id="294" r:id="rId7"/>
    <p:sldId id="258" r:id="rId8"/>
    <p:sldId id="295" r:id="rId9"/>
    <p:sldId id="259" r:id="rId10"/>
    <p:sldId id="309" r:id="rId11"/>
    <p:sldId id="331" r:id="rId12"/>
    <p:sldId id="261" r:id="rId13"/>
    <p:sldId id="308" r:id="rId14"/>
    <p:sldId id="307" r:id="rId15"/>
    <p:sldId id="332" r:id="rId16"/>
    <p:sldId id="333" r:id="rId17"/>
    <p:sldId id="306" r:id="rId18"/>
    <p:sldId id="264" r:id="rId19"/>
    <p:sldId id="263" r:id="rId20"/>
    <p:sldId id="334" r:id="rId21"/>
    <p:sldId id="304" r:id="rId22"/>
    <p:sldId id="335" r:id="rId23"/>
    <p:sldId id="336" r:id="rId24"/>
    <p:sldId id="338" r:id="rId25"/>
    <p:sldId id="339" r:id="rId26"/>
    <p:sldId id="340" r:id="rId27"/>
    <p:sldId id="343" r:id="rId28"/>
    <p:sldId id="341" r:id="rId29"/>
    <p:sldId id="342"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72" r:id="rId43"/>
    <p:sldId id="357" r:id="rId44"/>
    <p:sldId id="358" r:id="rId45"/>
    <p:sldId id="359" r:id="rId46"/>
    <p:sldId id="360" r:id="rId47"/>
    <p:sldId id="361" r:id="rId48"/>
    <p:sldId id="362" r:id="rId49"/>
    <p:sldId id="363" r:id="rId50"/>
    <p:sldId id="364" r:id="rId51"/>
    <p:sldId id="365" r:id="rId52"/>
    <p:sldId id="366" r:id="rId53"/>
    <p:sldId id="367" r:id="rId54"/>
    <p:sldId id="373" r:id="rId55"/>
    <p:sldId id="369" r:id="rId56"/>
    <p:sldId id="370" r:id="rId57"/>
    <p:sldId id="371" r:id="rId5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E16"/>
    <a:srgbClr val="C4940E"/>
    <a:srgbClr val="12F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A77228-E5B1-40AB-A834-26920D4DD420}" v="236" dt="2020-04-09T19:25:19.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40"/>
  </p:normalViewPr>
  <p:slideViewPr>
    <p:cSldViewPr snapToGrid="0" snapToObjects="1">
      <p:cViewPr varScale="1">
        <p:scale>
          <a:sx n="123" d="100"/>
          <a:sy n="123" d="100"/>
        </p:scale>
        <p:origin x="12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i shanahan" userId="3685b3e5100be2cc" providerId="LiveId" clId="{42A77228-E5B1-40AB-A834-26920D4DD420}"/>
    <pc:docChg chg="undo custSel addSld delSld modSld sldOrd">
      <pc:chgData name="brandi shanahan" userId="3685b3e5100be2cc" providerId="LiveId" clId="{42A77228-E5B1-40AB-A834-26920D4DD420}" dt="2020-04-09T19:25:50.978" v="9406" actId="20577"/>
      <pc:docMkLst>
        <pc:docMk/>
      </pc:docMkLst>
      <pc:sldChg chg="modSp">
        <pc:chgData name="brandi shanahan" userId="3685b3e5100be2cc" providerId="LiveId" clId="{42A77228-E5B1-40AB-A834-26920D4DD420}" dt="2020-04-09T15:52:36.010" v="4057" actId="1076"/>
        <pc:sldMkLst>
          <pc:docMk/>
          <pc:sldMk cId="2053931951" sldId="256"/>
        </pc:sldMkLst>
        <pc:spChg chg="mod">
          <ac:chgData name="brandi shanahan" userId="3685b3e5100be2cc" providerId="LiveId" clId="{42A77228-E5B1-40AB-A834-26920D4DD420}" dt="2020-04-09T15:42:49.268" v="3901"/>
          <ac:spMkLst>
            <pc:docMk/>
            <pc:sldMk cId="2053931951" sldId="256"/>
            <ac:spMk id="2" creationId="{1FAF8172-320A-1844-A2E2-58EC5FFBAB6E}"/>
          </ac:spMkLst>
        </pc:spChg>
        <pc:spChg chg="mod">
          <ac:chgData name="brandi shanahan" userId="3685b3e5100be2cc" providerId="LiveId" clId="{42A77228-E5B1-40AB-A834-26920D4DD420}" dt="2020-04-09T15:52:36.010" v="4057" actId="1076"/>
          <ac:spMkLst>
            <pc:docMk/>
            <pc:sldMk cId="2053931951" sldId="256"/>
            <ac:spMk id="3" creationId="{88D8170D-074C-4949-BF02-5CBC5275560D}"/>
          </ac:spMkLst>
        </pc:spChg>
      </pc:sldChg>
      <pc:sldChg chg="modSp">
        <pc:chgData name="brandi shanahan" userId="3685b3e5100be2cc" providerId="LiveId" clId="{42A77228-E5B1-40AB-A834-26920D4DD420}" dt="2020-04-09T15:53:49.541" v="4088" actId="20577"/>
        <pc:sldMkLst>
          <pc:docMk/>
          <pc:sldMk cId="3676699766" sldId="257"/>
        </pc:sldMkLst>
        <pc:spChg chg="mod">
          <ac:chgData name="brandi shanahan" userId="3685b3e5100be2cc" providerId="LiveId" clId="{42A77228-E5B1-40AB-A834-26920D4DD420}" dt="2020-04-09T15:53:02.479" v="4075" actId="20577"/>
          <ac:spMkLst>
            <pc:docMk/>
            <pc:sldMk cId="3676699766" sldId="257"/>
            <ac:spMk id="4" creationId="{AA9BF174-A2E4-2D4D-AFBA-D04A1C6A68E4}"/>
          </ac:spMkLst>
        </pc:spChg>
        <pc:spChg chg="mod">
          <ac:chgData name="brandi shanahan" userId="3685b3e5100be2cc" providerId="LiveId" clId="{42A77228-E5B1-40AB-A834-26920D4DD420}" dt="2020-04-09T15:53:49.541" v="4088" actId="20577"/>
          <ac:spMkLst>
            <pc:docMk/>
            <pc:sldMk cId="3676699766" sldId="257"/>
            <ac:spMk id="6" creationId="{E265DD8B-F59A-044F-971B-0CBA920AD7EB}"/>
          </ac:spMkLst>
        </pc:spChg>
      </pc:sldChg>
      <pc:sldChg chg="modSp">
        <pc:chgData name="brandi shanahan" userId="3685b3e5100be2cc" providerId="LiveId" clId="{42A77228-E5B1-40AB-A834-26920D4DD420}" dt="2020-04-09T16:10:38.079" v="4872" actId="20577"/>
        <pc:sldMkLst>
          <pc:docMk/>
          <pc:sldMk cId="1227642942" sldId="258"/>
        </pc:sldMkLst>
        <pc:spChg chg="mod">
          <ac:chgData name="brandi shanahan" userId="3685b3e5100be2cc" providerId="LiveId" clId="{42A77228-E5B1-40AB-A834-26920D4DD420}" dt="2020-04-09T16:06:26.390" v="4665" actId="20577"/>
          <ac:spMkLst>
            <pc:docMk/>
            <pc:sldMk cId="1227642942" sldId="258"/>
            <ac:spMk id="4" creationId="{AA9BF174-A2E4-2D4D-AFBA-D04A1C6A68E4}"/>
          </ac:spMkLst>
        </pc:spChg>
        <pc:spChg chg="mod">
          <ac:chgData name="brandi shanahan" userId="3685b3e5100be2cc" providerId="LiveId" clId="{42A77228-E5B1-40AB-A834-26920D4DD420}" dt="2020-04-09T16:10:38.079" v="4872" actId="20577"/>
          <ac:spMkLst>
            <pc:docMk/>
            <pc:sldMk cId="1227642942" sldId="258"/>
            <ac:spMk id="6" creationId="{E265DD8B-F59A-044F-971B-0CBA920AD7EB}"/>
          </ac:spMkLst>
        </pc:spChg>
      </pc:sldChg>
      <pc:sldChg chg="modSp">
        <pc:chgData name="brandi shanahan" userId="3685b3e5100be2cc" providerId="LiveId" clId="{42A77228-E5B1-40AB-A834-26920D4DD420}" dt="2020-04-09T16:37:25.972" v="5488" actId="20577"/>
        <pc:sldMkLst>
          <pc:docMk/>
          <pc:sldMk cId="1359434587" sldId="259"/>
        </pc:sldMkLst>
        <pc:spChg chg="mod">
          <ac:chgData name="brandi shanahan" userId="3685b3e5100be2cc" providerId="LiveId" clId="{42A77228-E5B1-40AB-A834-26920D4DD420}" dt="2020-04-09T16:26:27.236" v="5210" actId="27636"/>
          <ac:spMkLst>
            <pc:docMk/>
            <pc:sldMk cId="1359434587" sldId="259"/>
            <ac:spMk id="4" creationId="{AA9BF174-A2E4-2D4D-AFBA-D04A1C6A68E4}"/>
          </ac:spMkLst>
        </pc:spChg>
        <pc:spChg chg="mod">
          <ac:chgData name="brandi shanahan" userId="3685b3e5100be2cc" providerId="LiveId" clId="{42A77228-E5B1-40AB-A834-26920D4DD420}" dt="2020-04-09T16:37:25.972" v="5488" actId="20577"/>
          <ac:spMkLst>
            <pc:docMk/>
            <pc:sldMk cId="1359434587" sldId="259"/>
            <ac:spMk id="6" creationId="{E265DD8B-F59A-044F-971B-0CBA920AD7EB}"/>
          </ac:spMkLst>
        </pc:spChg>
      </pc:sldChg>
      <pc:sldChg chg="modSp del">
        <pc:chgData name="brandi shanahan" userId="3685b3e5100be2cc" providerId="LiveId" clId="{42A77228-E5B1-40AB-A834-26920D4DD420}" dt="2020-04-09T18:25:07.904" v="8394" actId="2696"/>
        <pc:sldMkLst>
          <pc:docMk/>
          <pc:sldMk cId="232223816" sldId="260"/>
        </pc:sldMkLst>
        <pc:spChg chg="mod">
          <ac:chgData name="brandi shanahan" userId="3685b3e5100be2cc" providerId="LiveId" clId="{42A77228-E5B1-40AB-A834-26920D4DD420}" dt="2020-04-09T16:51:09.552" v="5940" actId="27636"/>
          <ac:spMkLst>
            <pc:docMk/>
            <pc:sldMk cId="232223816" sldId="260"/>
            <ac:spMk id="4" creationId="{AA9BF174-A2E4-2D4D-AFBA-D04A1C6A68E4}"/>
          </ac:spMkLst>
        </pc:spChg>
        <pc:spChg chg="mod">
          <ac:chgData name="brandi shanahan" userId="3685b3e5100be2cc" providerId="LiveId" clId="{42A77228-E5B1-40AB-A834-26920D4DD420}" dt="2020-04-09T18:24:48.247" v="8390" actId="21"/>
          <ac:spMkLst>
            <pc:docMk/>
            <pc:sldMk cId="232223816" sldId="260"/>
            <ac:spMk id="6" creationId="{E265DD8B-F59A-044F-971B-0CBA920AD7EB}"/>
          </ac:spMkLst>
        </pc:spChg>
      </pc:sldChg>
      <pc:sldChg chg="modSp">
        <pc:chgData name="brandi shanahan" userId="3685b3e5100be2cc" providerId="LiveId" clId="{42A77228-E5B1-40AB-A834-26920D4DD420}" dt="2020-04-09T17:09:28.403" v="6652" actId="20577"/>
        <pc:sldMkLst>
          <pc:docMk/>
          <pc:sldMk cId="1134996742" sldId="261"/>
        </pc:sldMkLst>
        <pc:spChg chg="mod">
          <ac:chgData name="brandi shanahan" userId="3685b3e5100be2cc" providerId="LiveId" clId="{42A77228-E5B1-40AB-A834-26920D4DD420}" dt="2020-04-09T17:05:33.363" v="6408" actId="20577"/>
          <ac:spMkLst>
            <pc:docMk/>
            <pc:sldMk cId="1134996742" sldId="261"/>
            <ac:spMk id="4" creationId="{AA9BF174-A2E4-2D4D-AFBA-D04A1C6A68E4}"/>
          </ac:spMkLst>
        </pc:spChg>
        <pc:spChg chg="mod">
          <ac:chgData name="brandi shanahan" userId="3685b3e5100be2cc" providerId="LiveId" clId="{42A77228-E5B1-40AB-A834-26920D4DD420}" dt="2020-04-09T17:09:28.403" v="6652" actId="20577"/>
          <ac:spMkLst>
            <pc:docMk/>
            <pc:sldMk cId="1134996742" sldId="261"/>
            <ac:spMk id="6" creationId="{E265DD8B-F59A-044F-971B-0CBA920AD7EB}"/>
          </ac:spMkLst>
        </pc:spChg>
      </pc:sldChg>
      <pc:sldChg chg="modSp del">
        <pc:chgData name="brandi shanahan" userId="3685b3e5100be2cc" providerId="LiveId" clId="{42A77228-E5B1-40AB-A834-26920D4DD420}" dt="2020-04-09T17:52:15.555" v="7937" actId="2696"/>
        <pc:sldMkLst>
          <pc:docMk/>
          <pc:sldMk cId="332007776" sldId="262"/>
        </pc:sldMkLst>
        <pc:spChg chg="mod">
          <ac:chgData name="brandi shanahan" userId="3685b3e5100be2cc" providerId="LiveId" clId="{42A77228-E5B1-40AB-A834-26920D4DD420}" dt="2020-04-09T17:10:25.374" v="6656" actId="20577"/>
          <ac:spMkLst>
            <pc:docMk/>
            <pc:sldMk cId="332007776" sldId="262"/>
            <ac:spMk id="4" creationId="{AA9BF174-A2E4-2D4D-AFBA-D04A1C6A68E4}"/>
          </ac:spMkLst>
        </pc:spChg>
        <pc:spChg chg="mod">
          <ac:chgData name="brandi shanahan" userId="3685b3e5100be2cc" providerId="LiveId" clId="{42A77228-E5B1-40AB-A834-26920D4DD420}" dt="2020-04-09T17:51:51.148" v="7934" actId="27636"/>
          <ac:spMkLst>
            <pc:docMk/>
            <pc:sldMk cId="332007776" sldId="262"/>
            <ac:spMk id="6" creationId="{E265DD8B-F59A-044F-971B-0CBA920AD7EB}"/>
          </ac:spMkLst>
        </pc:spChg>
      </pc:sldChg>
      <pc:sldChg chg="modSp">
        <pc:chgData name="brandi shanahan" userId="3685b3e5100be2cc" providerId="LiveId" clId="{42A77228-E5B1-40AB-A834-26920D4DD420}" dt="2020-04-09T18:06:51.139" v="8180" actId="20577"/>
        <pc:sldMkLst>
          <pc:docMk/>
          <pc:sldMk cId="3306140159" sldId="263"/>
        </pc:sldMkLst>
        <pc:spChg chg="mod">
          <ac:chgData name="brandi shanahan" userId="3685b3e5100be2cc" providerId="LiveId" clId="{42A77228-E5B1-40AB-A834-26920D4DD420}" dt="2020-04-09T17:52:53.994" v="7939"/>
          <ac:spMkLst>
            <pc:docMk/>
            <pc:sldMk cId="3306140159" sldId="263"/>
            <ac:spMk id="2" creationId="{9D77CC8E-B89E-4148-BE0F-1F1C6393B7DB}"/>
          </ac:spMkLst>
        </pc:spChg>
        <pc:spChg chg="mod">
          <ac:chgData name="brandi shanahan" userId="3685b3e5100be2cc" providerId="LiveId" clId="{42A77228-E5B1-40AB-A834-26920D4DD420}" dt="2020-04-09T18:06:51.139" v="8180" actId="20577"/>
          <ac:spMkLst>
            <pc:docMk/>
            <pc:sldMk cId="3306140159" sldId="263"/>
            <ac:spMk id="3" creationId="{CD6AFCB5-F443-413B-91FF-C5E8D845662C}"/>
          </ac:spMkLst>
        </pc:spChg>
      </pc:sldChg>
      <pc:sldChg chg="addSp delSp modSp ord">
        <pc:chgData name="brandi shanahan" userId="3685b3e5100be2cc" providerId="LiveId" clId="{42A77228-E5B1-40AB-A834-26920D4DD420}" dt="2020-04-09T18:17:20.369" v="8367" actId="20577"/>
        <pc:sldMkLst>
          <pc:docMk/>
          <pc:sldMk cId="1696992808" sldId="264"/>
        </pc:sldMkLst>
        <pc:spChg chg="add del mod">
          <ac:chgData name="brandi shanahan" userId="3685b3e5100be2cc" providerId="LiveId" clId="{42A77228-E5B1-40AB-A834-26920D4DD420}" dt="2020-04-09T18:17:20.369" v="8367" actId="20577"/>
          <ac:spMkLst>
            <pc:docMk/>
            <pc:sldMk cId="1696992808" sldId="264"/>
            <ac:spMk id="2" creationId="{5B44F782-5789-41C5-BF9E-4BE07A1EB738}"/>
          </ac:spMkLst>
        </pc:spChg>
        <pc:spChg chg="del mod">
          <ac:chgData name="brandi shanahan" userId="3685b3e5100be2cc" providerId="LiveId" clId="{42A77228-E5B1-40AB-A834-26920D4DD420}" dt="2020-04-09T18:09:58.252" v="8262"/>
          <ac:spMkLst>
            <pc:docMk/>
            <pc:sldMk cId="1696992808" sldId="264"/>
            <ac:spMk id="3" creationId="{029E6D7B-9946-4C73-BD7A-0A5491573E07}"/>
          </ac:spMkLst>
        </pc:spChg>
        <pc:spChg chg="add mod">
          <ac:chgData name="brandi shanahan" userId="3685b3e5100be2cc" providerId="LiveId" clId="{42A77228-E5B1-40AB-A834-26920D4DD420}" dt="2020-04-09T18:17:06.853" v="8346" actId="1076"/>
          <ac:spMkLst>
            <pc:docMk/>
            <pc:sldMk cId="1696992808" sldId="264"/>
            <ac:spMk id="8" creationId="{9B2C9E3E-D928-42D9-BF06-0FB2BF7265F1}"/>
          </ac:spMkLst>
        </pc:spChg>
        <pc:spChg chg="add mod">
          <ac:chgData name="brandi shanahan" userId="3685b3e5100be2cc" providerId="LiveId" clId="{42A77228-E5B1-40AB-A834-26920D4DD420}" dt="2020-04-09T18:15:38.477" v="8342" actId="208"/>
          <ac:spMkLst>
            <pc:docMk/>
            <pc:sldMk cId="1696992808" sldId="264"/>
            <ac:spMk id="9" creationId="{6ECBB9C9-4558-4C1E-B1D0-92F07EC9DA1A}"/>
          </ac:spMkLst>
        </pc:spChg>
        <pc:spChg chg="add mod">
          <ac:chgData name="brandi shanahan" userId="3685b3e5100be2cc" providerId="LiveId" clId="{42A77228-E5B1-40AB-A834-26920D4DD420}" dt="2020-04-09T18:15:11.493" v="8338" actId="208"/>
          <ac:spMkLst>
            <pc:docMk/>
            <pc:sldMk cId="1696992808" sldId="264"/>
            <ac:spMk id="10" creationId="{98B3D48B-F555-4879-A2A3-A8FA93ADDDA4}"/>
          </ac:spMkLst>
        </pc:spChg>
        <pc:spChg chg="add mod">
          <ac:chgData name="brandi shanahan" userId="3685b3e5100be2cc" providerId="LiveId" clId="{42A77228-E5B1-40AB-A834-26920D4DD420}" dt="2020-04-09T18:15:18.025" v="8339" actId="208"/>
          <ac:spMkLst>
            <pc:docMk/>
            <pc:sldMk cId="1696992808" sldId="264"/>
            <ac:spMk id="11" creationId="{D1096A0D-C5DF-428A-A38A-9EB836A0F7EA}"/>
          </ac:spMkLst>
        </pc:spChg>
        <pc:spChg chg="add mod">
          <ac:chgData name="brandi shanahan" userId="3685b3e5100be2cc" providerId="LiveId" clId="{42A77228-E5B1-40AB-A834-26920D4DD420}" dt="2020-04-09T18:15:24.681" v="8340" actId="208"/>
          <ac:spMkLst>
            <pc:docMk/>
            <pc:sldMk cId="1696992808" sldId="264"/>
            <ac:spMk id="12" creationId="{D38A979C-3144-4ED0-A515-4F1E3E35EB3B}"/>
          </ac:spMkLst>
        </pc:spChg>
        <pc:spChg chg="add del mod">
          <ac:chgData name="brandi shanahan" userId="3685b3e5100be2cc" providerId="LiveId" clId="{42A77228-E5B1-40AB-A834-26920D4DD420}" dt="2020-04-09T18:13:24.354" v="8329"/>
          <ac:spMkLst>
            <pc:docMk/>
            <pc:sldMk cId="1696992808" sldId="264"/>
            <ac:spMk id="13" creationId="{C70B6EA8-DA69-4790-87E6-0CF4CA73D9C4}"/>
          </ac:spMkLst>
        </pc:spChg>
        <pc:spChg chg="add mod">
          <ac:chgData name="brandi shanahan" userId="3685b3e5100be2cc" providerId="LiveId" clId="{42A77228-E5B1-40AB-A834-26920D4DD420}" dt="2020-04-09T18:15:31.619" v="8341" actId="208"/>
          <ac:spMkLst>
            <pc:docMk/>
            <pc:sldMk cId="1696992808" sldId="264"/>
            <ac:spMk id="14" creationId="{F603740F-EC1F-48B0-B0D4-8CC44A688455}"/>
          </ac:spMkLst>
        </pc:spChg>
        <pc:picChg chg="add">
          <ac:chgData name="brandi shanahan" userId="3685b3e5100be2cc" providerId="LiveId" clId="{42A77228-E5B1-40AB-A834-26920D4DD420}" dt="2020-04-09T18:09:58.252" v="8262"/>
          <ac:picMkLst>
            <pc:docMk/>
            <pc:sldMk cId="1696992808" sldId="264"/>
            <ac:picMk id="7" creationId="{95CAF3AB-9C25-4ECF-AE5B-86E3FDE5A938}"/>
          </ac:picMkLst>
        </pc:picChg>
      </pc:sldChg>
      <pc:sldChg chg="del">
        <pc:chgData name="brandi shanahan" userId="3685b3e5100be2cc" providerId="LiveId" clId="{42A77228-E5B1-40AB-A834-26920D4DD420}" dt="2020-04-09T18:25:34.764" v="8395" actId="2696"/>
        <pc:sldMkLst>
          <pc:docMk/>
          <pc:sldMk cId="3271945182" sldId="265"/>
        </pc:sldMkLst>
      </pc:sldChg>
      <pc:sldChg chg="add del">
        <pc:chgData name="brandi shanahan" userId="3685b3e5100be2cc" providerId="LiveId" clId="{42A77228-E5B1-40AB-A834-26920D4DD420}" dt="2020-04-09T18:35:27.940" v="8447" actId="2696"/>
        <pc:sldMkLst>
          <pc:docMk/>
          <pc:sldMk cId="756692972" sldId="266"/>
        </pc:sldMkLst>
      </pc:sldChg>
      <pc:sldChg chg="del">
        <pc:chgData name="brandi shanahan" userId="3685b3e5100be2cc" providerId="LiveId" clId="{42A77228-E5B1-40AB-A834-26920D4DD420}" dt="2020-04-09T18:35:13.955" v="8441" actId="2696"/>
        <pc:sldMkLst>
          <pc:docMk/>
          <pc:sldMk cId="2790603666" sldId="267"/>
        </pc:sldMkLst>
      </pc:sldChg>
      <pc:sldChg chg="del">
        <pc:chgData name="brandi shanahan" userId="3685b3e5100be2cc" providerId="LiveId" clId="{42A77228-E5B1-40AB-A834-26920D4DD420}" dt="2020-04-09T18:35:13.674" v="8439" actId="2696"/>
        <pc:sldMkLst>
          <pc:docMk/>
          <pc:sldMk cId="2522405770" sldId="268"/>
        </pc:sldMkLst>
      </pc:sldChg>
      <pc:sldChg chg="del">
        <pc:chgData name="brandi shanahan" userId="3685b3e5100be2cc" providerId="LiveId" clId="{42A77228-E5B1-40AB-A834-26920D4DD420}" dt="2020-04-09T18:35:13.205" v="8437" actId="2696"/>
        <pc:sldMkLst>
          <pc:docMk/>
          <pc:sldMk cId="159966969" sldId="269"/>
        </pc:sldMkLst>
      </pc:sldChg>
      <pc:sldChg chg="del">
        <pc:chgData name="brandi shanahan" userId="3685b3e5100be2cc" providerId="LiveId" clId="{42A77228-E5B1-40AB-A834-26920D4DD420}" dt="2020-04-09T18:35:11.658" v="8435" actId="2696"/>
        <pc:sldMkLst>
          <pc:docMk/>
          <pc:sldMk cId="1105641482" sldId="270"/>
        </pc:sldMkLst>
      </pc:sldChg>
      <pc:sldChg chg="modSp del">
        <pc:chgData name="brandi shanahan" userId="3685b3e5100be2cc" providerId="LiveId" clId="{42A77228-E5B1-40AB-A834-26920D4DD420}" dt="2020-04-09T18:35:11.361" v="8433" actId="2696"/>
        <pc:sldMkLst>
          <pc:docMk/>
          <pc:sldMk cId="2804982224" sldId="271"/>
        </pc:sldMkLst>
        <pc:spChg chg="mod">
          <ac:chgData name="brandi shanahan" userId="3685b3e5100be2cc" providerId="LiveId" clId="{42A77228-E5B1-40AB-A834-26920D4DD420}" dt="2020-04-03T14:28:55.854" v="1601" actId="20577"/>
          <ac:spMkLst>
            <pc:docMk/>
            <pc:sldMk cId="2804982224" sldId="271"/>
            <ac:spMk id="3" creationId="{08D6FBFA-D02F-4132-B0D9-DC449D4DBDEB}"/>
          </ac:spMkLst>
        </pc:spChg>
      </pc:sldChg>
      <pc:sldChg chg="del">
        <pc:chgData name="brandi shanahan" userId="3685b3e5100be2cc" providerId="LiveId" clId="{42A77228-E5B1-40AB-A834-26920D4DD420}" dt="2020-04-09T18:35:11.064" v="8431" actId="2696"/>
        <pc:sldMkLst>
          <pc:docMk/>
          <pc:sldMk cId="1558416355" sldId="272"/>
        </pc:sldMkLst>
      </pc:sldChg>
      <pc:sldChg chg="modSp del">
        <pc:chgData name="brandi shanahan" userId="3685b3e5100be2cc" providerId="LiveId" clId="{42A77228-E5B1-40AB-A834-26920D4DD420}" dt="2020-04-09T18:35:10.408" v="8429" actId="2696"/>
        <pc:sldMkLst>
          <pc:docMk/>
          <pc:sldMk cId="1883389786" sldId="273"/>
        </pc:sldMkLst>
        <pc:spChg chg="mod">
          <ac:chgData name="brandi shanahan" userId="3685b3e5100be2cc" providerId="LiveId" clId="{42A77228-E5B1-40AB-A834-26920D4DD420}" dt="2020-04-03T14:41:05.699" v="1782" actId="20577"/>
          <ac:spMkLst>
            <pc:docMk/>
            <pc:sldMk cId="1883389786" sldId="273"/>
            <ac:spMk id="3" creationId="{5C3DF7A5-2C63-4430-9B92-CFE4C7EF3C09}"/>
          </ac:spMkLst>
        </pc:spChg>
      </pc:sldChg>
      <pc:sldChg chg="del">
        <pc:chgData name="brandi shanahan" userId="3685b3e5100be2cc" providerId="LiveId" clId="{42A77228-E5B1-40AB-A834-26920D4DD420}" dt="2020-04-09T18:35:09.548" v="8427" actId="2696"/>
        <pc:sldMkLst>
          <pc:docMk/>
          <pc:sldMk cId="1865019112" sldId="274"/>
        </pc:sldMkLst>
      </pc:sldChg>
      <pc:sldChg chg="del">
        <pc:chgData name="brandi shanahan" userId="3685b3e5100be2cc" providerId="LiveId" clId="{42A77228-E5B1-40AB-A834-26920D4DD420}" dt="2020-04-09T18:35:08.970" v="8425" actId="2696"/>
        <pc:sldMkLst>
          <pc:docMk/>
          <pc:sldMk cId="2130826556" sldId="275"/>
        </pc:sldMkLst>
      </pc:sldChg>
      <pc:sldChg chg="del">
        <pc:chgData name="brandi shanahan" userId="3685b3e5100be2cc" providerId="LiveId" clId="{42A77228-E5B1-40AB-A834-26920D4DD420}" dt="2020-04-09T18:35:08.845" v="8424" actId="2696"/>
        <pc:sldMkLst>
          <pc:docMk/>
          <pc:sldMk cId="2031476882" sldId="276"/>
        </pc:sldMkLst>
      </pc:sldChg>
      <pc:sldChg chg="del">
        <pc:chgData name="brandi shanahan" userId="3685b3e5100be2cc" providerId="LiveId" clId="{42A77228-E5B1-40AB-A834-26920D4DD420}" dt="2020-04-09T18:35:08.501" v="8422" actId="2696"/>
        <pc:sldMkLst>
          <pc:docMk/>
          <pc:sldMk cId="265146311" sldId="277"/>
        </pc:sldMkLst>
      </pc:sldChg>
      <pc:sldChg chg="del">
        <pc:chgData name="brandi shanahan" userId="3685b3e5100be2cc" providerId="LiveId" clId="{42A77228-E5B1-40AB-A834-26920D4DD420}" dt="2020-04-09T18:35:08.048" v="8420" actId="2696"/>
        <pc:sldMkLst>
          <pc:docMk/>
          <pc:sldMk cId="1383280359" sldId="278"/>
        </pc:sldMkLst>
      </pc:sldChg>
      <pc:sldChg chg="del">
        <pc:chgData name="brandi shanahan" userId="3685b3e5100be2cc" providerId="LiveId" clId="{42A77228-E5B1-40AB-A834-26920D4DD420}" dt="2020-04-09T18:35:07.423" v="8418" actId="2696"/>
        <pc:sldMkLst>
          <pc:docMk/>
          <pc:sldMk cId="944827170" sldId="279"/>
        </pc:sldMkLst>
      </pc:sldChg>
      <pc:sldChg chg="modSp del">
        <pc:chgData name="brandi shanahan" userId="3685b3e5100be2cc" providerId="LiveId" clId="{42A77228-E5B1-40AB-A834-26920D4DD420}" dt="2020-04-09T18:35:06.579" v="8417" actId="2696"/>
        <pc:sldMkLst>
          <pc:docMk/>
          <pc:sldMk cId="2586959749" sldId="280"/>
        </pc:sldMkLst>
        <pc:spChg chg="mod">
          <ac:chgData name="brandi shanahan" userId="3685b3e5100be2cc" providerId="LiveId" clId="{42A77228-E5B1-40AB-A834-26920D4DD420}" dt="2020-04-03T14:59:08.855" v="2506" actId="20577"/>
          <ac:spMkLst>
            <pc:docMk/>
            <pc:sldMk cId="2586959749" sldId="280"/>
            <ac:spMk id="3" creationId="{528AD134-6131-41A3-A5CB-5640DD2068A7}"/>
          </ac:spMkLst>
        </pc:spChg>
      </pc:sldChg>
      <pc:sldChg chg="del ord">
        <pc:chgData name="brandi shanahan" userId="3685b3e5100be2cc" providerId="LiveId" clId="{42A77228-E5B1-40AB-A834-26920D4DD420}" dt="2020-04-03T15:01:26.921" v="2514" actId="2696"/>
        <pc:sldMkLst>
          <pc:docMk/>
          <pc:sldMk cId="2248529377" sldId="281"/>
        </pc:sldMkLst>
      </pc:sldChg>
      <pc:sldChg chg="modSp del">
        <pc:chgData name="brandi shanahan" userId="3685b3e5100be2cc" providerId="LiveId" clId="{42A77228-E5B1-40AB-A834-26920D4DD420}" dt="2020-04-03T14:59:37.418" v="2508" actId="2696"/>
        <pc:sldMkLst>
          <pc:docMk/>
          <pc:sldMk cId="2116935198" sldId="282"/>
        </pc:sldMkLst>
        <pc:spChg chg="mod">
          <ac:chgData name="brandi shanahan" userId="3685b3e5100be2cc" providerId="LiveId" clId="{42A77228-E5B1-40AB-A834-26920D4DD420}" dt="2020-04-03T13:16:16.790" v="13" actId="27636"/>
          <ac:spMkLst>
            <pc:docMk/>
            <pc:sldMk cId="2116935198" sldId="282"/>
            <ac:spMk id="2" creationId="{648594D9-B84B-488F-9110-A8D56EED755F}"/>
          </ac:spMkLst>
        </pc:spChg>
        <pc:spChg chg="mod">
          <ac:chgData name="brandi shanahan" userId="3685b3e5100be2cc" providerId="LiveId" clId="{42A77228-E5B1-40AB-A834-26920D4DD420}" dt="2020-04-03T13:15:59.211" v="11" actId="20577"/>
          <ac:spMkLst>
            <pc:docMk/>
            <pc:sldMk cId="2116935198" sldId="282"/>
            <ac:spMk id="3" creationId="{10366596-46E5-45E2-BF30-603A735E8226}"/>
          </ac:spMkLst>
        </pc:spChg>
      </pc:sldChg>
      <pc:sldChg chg="modSp add del ord">
        <pc:chgData name="brandi shanahan" userId="3685b3e5100be2cc" providerId="LiveId" clId="{42A77228-E5B1-40AB-A834-26920D4DD420}" dt="2020-04-09T18:35:06.189" v="8416" actId="2696"/>
        <pc:sldMkLst>
          <pc:docMk/>
          <pc:sldMk cId="2502662980" sldId="283"/>
        </pc:sldMkLst>
        <pc:spChg chg="mod">
          <ac:chgData name="brandi shanahan" userId="3685b3e5100be2cc" providerId="LiveId" clId="{42A77228-E5B1-40AB-A834-26920D4DD420}" dt="2020-04-03T13:16:31.291" v="18" actId="27636"/>
          <ac:spMkLst>
            <pc:docMk/>
            <pc:sldMk cId="2502662980" sldId="283"/>
            <ac:spMk id="2" creationId="{90920DDB-5AB4-4D1D-AB4B-F2DBE1355679}"/>
          </ac:spMkLst>
        </pc:spChg>
        <pc:spChg chg="mod">
          <ac:chgData name="brandi shanahan" userId="3685b3e5100be2cc" providerId="LiveId" clId="{42A77228-E5B1-40AB-A834-26920D4DD420}" dt="2020-04-03T13:22:21.956" v="75" actId="20577"/>
          <ac:spMkLst>
            <pc:docMk/>
            <pc:sldMk cId="2502662980" sldId="283"/>
            <ac:spMk id="3" creationId="{F8861B32-DC51-4537-8818-497C03DBE6A0}"/>
          </ac:spMkLst>
        </pc:spChg>
      </pc:sldChg>
      <pc:sldChg chg="modSp add del">
        <pc:chgData name="brandi shanahan" userId="3685b3e5100be2cc" providerId="LiveId" clId="{42A77228-E5B1-40AB-A834-26920D4DD420}" dt="2020-04-09T18:35:06.017" v="8415" actId="2696"/>
        <pc:sldMkLst>
          <pc:docMk/>
          <pc:sldMk cId="3426275977" sldId="284"/>
        </pc:sldMkLst>
        <pc:spChg chg="mod">
          <ac:chgData name="brandi shanahan" userId="3685b3e5100be2cc" providerId="LiveId" clId="{42A77228-E5B1-40AB-A834-26920D4DD420}" dt="2020-04-03T13:16:35.682" v="20" actId="27636"/>
          <ac:spMkLst>
            <pc:docMk/>
            <pc:sldMk cId="3426275977" sldId="284"/>
            <ac:spMk id="2" creationId="{B39237AB-ED12-4E6A-ABFE-79623F6970D4}"/>
          </ac:spMkLst>
        </pc:spChg>
        <pc:spChg chg="mod">
          <ac:chgData name="brandi shanahan" userId="3685b3e5100be2cc" providerId="LiveId" clId="{42A77228-E5B1-40AB-A834-26920D4DD420}" dt="2020-04-03T13:24:56.601" v="117"/>
          <ac:spMkLst>
            <pc:docMk/>
            <pc:sldMk cId="3426275977" sldId="284"/>
            <ac:spMk id="3" creationId="{1424FA2A-674A-431A-AECB-12D9AD6AFF9C}"/>
          </ac:spMkLst>
        </pc:spChg>
      </pc:sldChg>
      <pc:sldChg chg="modSp add del">
        <pc:chgData name="brandi shanahan" userId="3685b3e5100be2cc" providerId="LiveId" clId="{42A77228-E5B1-40AB-A834-26920D4DD420}" dt="2020-04-09T18:35:05.907" v="8414" actId="2696"/>
        <pc:sldMkLst>
          <pc:docMk/>
          <pc:sldMk cId="1584869143" sldId="285"/>
        </pc:sldMkLst>
        <pc:spChg chg="mod">
          <ac:chgData name="brandi shanahan" userId="3685b3e5100be2cc" providerId="LiveId" clId="{42A77228-E5B1-40AB-A834-26920D4DD420}" dt="2020-04-03T13:16:41.886" v="22" actId="27636"/>
          <ac:spMkLst>
            <pc:docMk/>
            <pc:sldMk cId="1584869143" sldId="285"/>
            <ac:spMk id="2" creationId="{C80EFCD8-ECC8-4C4B-8D03-D8830615AC27}"/>
          </ac:spMkLst>
        </pc:spChg>
        <pc:spChg chg="mod">
          <ac:chgData name="brandi shanahan" userId="3685b3e5100be2cc" providerId="LiveId" clId="{42A77228-E5B1-40AB-A834-26920D4DD420}" dt="2020-04-03T13:28:57.930" v="204" actId="20577"/>
          <ac:spMkLst>
            <pc:docMk/>
            <pc:sldMk cId="1584869143" sldId="285"/>
            <ac:spMk id="3" creationId="{29643A6F-4608-4CEB-9434-F659250E1CFB}"/>
          </ac:spMkLst>
        </pc:spChg>
      </pc:sldChg>
      <pc:sldChg chg="modSp add del">
        <pc:chgData name="brandi shanahan" userId="3685b3e5100be2cc" providerId="LiveId" clId="{42A77228-E5B1-40AB-A834-26920D4DD420}" dt="2020-04-09T18:35:05.501" v="8413" actId="2696"/>
        <pc:sldMkLst>
          <pc:docMk/>
          <pc:sldMk cId="1076169263" sldId="286"/>
        </pc:sldMkLst>
        <pc:spChg chg="mod">
          <ac:chgData name="brandi shanahan" userId="3685b3e5100be2cc" providerId="LiveId" clId="{42A77228-E5B1-40AB-A834-26920D4DD420}" dt="2020-04-03T13:32:36.499" v="210" actId="27636"/>
          <ac:spMkLst>
            <pc:docMk/>
            <pc:sldMk cId="1076169263" sldId="286"/>
            <ac:spMk id="2" creationId="{CA53FBF3-35B6-4275-AB6E-3149B1ACDA48}"/>
          </ac:spMkLst>
        </pc:spChg>
        <pc:spChg chg="mod">
          <ac:chgData name="brandi shanahan" userId="3685b3e5100be2cc" providerId="LiveId" clId="{42A77228-E5B1-40AB-A834-26920D4DD420}" dt="2020-04-03T13:32:17.351" v="208" actId="5793"/>
          <ac:spMkLst>
            <pc:docMk/>
            <pc:sldMk cId="1076169263" sldId="286"/>
            <ac:spMk id="3" creationId="{0389135E-71C1-4C69-AC2A-374CEE9DAD1A}"/>
          </ac:spMkLst>
        </pc:spChg>
      </pc:sldChg>
      <pc:sldChg chg="modSp add del">
        <pc:chgData name="brandi shanahan" userId="3685b3e5100be2cc" providerId="LiveId" clId="{42A77228-E5B1-40AB-A834-26920D4DD420}" dt="2020-04-09T18:35:05.001" v="8411" actId="2696"/>
        <pc:sldMkLst>
          <pc:docMk/>
          <pc:sldMk cId="424039313" sldId="287"/>
        </pc:sldMkLst>
        <pc:spChg chg="mod">
          <ac:chgData name="brandi shanahan" userId="3685b3e5100be2cc" providerId="LiveId" clId="{42A77228-E5B1-40AB-A834-26920D4DD420}" dt="2020-04-03T13:33:28.440" v="213" actId="27636"/>
          <ac:spMkLst>
            <pc:docMk/>
            <pc:sldMk cId="424039313" sldId="287"/>
            <ac:spMk id="2" creationId="{D0074461-88B2-49FC-AD5E-B1E2A8B0BBFB}"/>
          </ac:spMkLst>
        </pc:spChg>
        <pc:spChg chg="mod">
          <ac:chgData name="brandi shanahan" userId="3685b3e5100be2cc" providerId="LiveId" clId="{42A77228-E5B1-40AB-A834-26920D4DD420}" dt="2020-04-03T13:34:03.567" v="216" actId="20577"/>
          <ac:spMkLst>
            <pc:docMk/>
            <pc:sldMk cId="424039313" sldId="287"/>
            <ac:spMk id="3" creationId="{E61D2B56-EA58-4445-A7F2-158AD0F3130F}"/>
          </ac:spMkLst>
        </pc:spChg>
      </pc:sldChg>
      <pc:sldChg chg="modSp add del ord">
        <pc:chgData name="brandi shanahan" userId="3685b3e5100be2cc" providerId="LiveId" clId="{42A77228-E5B1-40AB-A834-26920D4DD420}" dt="2020-04-09T18:35:02.532" v="8405" actId="2696"/>
        <pc:sldMkLst>
          <pc:docMk/>
          <pc:sldMk cId="561734252" sldId="288"/>
        </pc:sldMkLst>
        <pc:spChg chg="mod">
          <ac:chgData name="brandi shanahan" userId="3685b3e5100be2cc" providerId="LiveId" clId="{42A77228-E5B1-40AB-A834-26920D4DD420}" dt="2020-04-03T13:34:39.601" v="219" actId="27636"/>
          <ac:spMkLst>
            <pc:docMk/>
            <pc:sldMk cId="561734252" sldId="288"/>
            <ac:spMk id="2" creationId="{EBDF2296-D232-4816-9684-DA16D829885E}"/>
          </ac:spMkLst>
        </pc:spChg>
        <pc:spChg chg="mod">
          <ac:chgData name="brandi shanahan" userId="3685b3e5100be2cc" providerId="LiveId" clId="{42A77228-E5B1-40AB-A834-26920D4DD420}" dt="2020-04-03T13:34:58.821" v="221" actId="5793"/>
          <ac:spMkLst>
            <pc:docMk/>
            <pc:sldMk cId="561734252" sldId="288"/>
            <ac:spMk id="3" creationId="{0F2E6CED-969A-4DF7-8B1C-5A22A1401E37}"/>
          </ac:spMkLst>
        </pc:spChg>
      </pc:sldChg>
      <pc:sldChg chg="modSp add del">
        <pc:chgData name="brandi shanahan" userId="3685b3e5100be2cc" providerId="LiveId" clId="{42A77228-E5B1-40AB-A834-26920D4DD420}" dt="2020-04-09T18:35:03.235" v="8406" actId="2696"/>
        <pc:sldMkLst>
          <pc:docMk/>
          <pc:sldMk cId="375399828" sldId="289"/>
        </pc:sldMkLst>
        <pc:spChg chg="mod">
          <ac:chgData name="brandi shanahan" userId="3685b3e5100be2cc" providerId="LiveId" clId="{42A77228-E5B1-40AB-A834-26920D4DD420}" dt="2020-04-03T13:35:22.984" v="224" actId="27636"/>
          <ac:spMkLst>
            <pc:docMk/>
            <pc:sldMk cId="375399828" sldId="289"/>
            <ac:spMk id="2" creationId="{B888E9C2-D613-48CC-9FDC-C447AF162232}"/>
          </ac:spMkLst>
        </pc:spChg>
        <pc:spChg chg="mod">
          <ac:chgData name="brandi shanahan" userId="3685b3e5100be2cc" providerId="LiveId" clId="{42A77228-E5B1-40AB-A834-26920D4DD420}" dt="2020-04-03T13:40:38" v="227" actId="20577"/>
          <ac:spMkLst>
            <pc:docMk/>
            <pc:sldMk cId="375399828" sldId="289"/>
            <ac:spMk id="3" creationId="{E91420B0-76D4-4D0B-B71A-AACE4A0C4C6D}"/>
          </ac:spMkLst>
        </pc:spChg>
      </pc:sldChg>
      <pc:sldChg chg="modSp add del">
        <pc:chgData name="brandi shanahan" userId="3685b3e5100be2cc" providerId="LiveId" clId="{42A77228-E5B1-40AB-A834-26920D4DD420}" dt="2020-04-09T18:34:38.187" v="8400" actId="2696"/>
        <pc:sldMkLst>
          <pc:docMk/>
          <pc:sldMk cId="1473928305" sldId="290"/>
        </pc:sldMkLst>
        <pc:spChg chg="mod">
          <ac:chgData name="brandi shanahan" userId="3685b3e5100be2cc" providerId="LiveId" clId="{42A77228-E5B1-40AB-A834-26920D4DD420}" dt="2020-04-03T13:41:09.548" v="230" actId="27636"/>
          <ac:spMkLst>
            <pc:docMk/>
            <pc:sldMk cId="1473928305" sldId="290"/>
            <ac:spMk id="2" creationId="{63034008-B72D-40E5-AA34-344980D16415}"/>
          </ac:spMkLst>
        </pc:spChg>
        <pc:spChg chg="mod">
          <ac:chgData name="brandi shanahan" userId="3685b3e5100be2cc" providerId="LiveId" clId="{42A77228-E5B1-40AB-A834-26920D4DD420}" dt="2020-04-03T13:46:13.565" v="276" actId="27636"/>
          <ac:spMkLst>
            <pc:docMk/>
            <pc:sldMk cId="1473928305" sldId="290"/>
            <ac:spMk id="3" creationId="{CFD721CC-F852-4A97-BE04-8E37408998DA}"/>
          </ac:spMkLst>
        </pc:spChg>
      </pc:sldChg>
      <pc:sldChg chg="modSp add del">
        <pc:chgData name="brandi shanahan" userId="3685b3e5100be2cc" providerId="LiveId" clId="{42A77228-E5B1-40AB-A834-26920D4DD420}" dt="2020-04-09T18:35:03.892" v="8407" actId="2696"/>
        <pc:sldMkLst>
          <pc:docMk/>
          <pc:sldMk cId="1437066042" sldId="291"/>
        </pc:sldMkLst>
        <pc:spChg chg="mod">
          <ac:chgData name="brandi shanahan" userId="3685b3e5100be2cc" providerId="LiveId" clId="{42A77228-E5B1-40AB-A834-26920D4DD420}" dt="2020-04-03T13:43:04.414" v="243" actId="27636"/>
          <ac:spMkLst>
            <pc:docMk/>
            <pc:sldMk cId="1437066042" sldId="291"/>
            <ac:spMk id="2" creationId="{54065338-8CBF-4BBA-A8AE-7342D517754E}"/>
          </ac:spMkLst>
        </pc:spChg>
        <pc:spChg chg="mod">
          <ac:chgData name="brandi shanahan" userId="3685b3e5100be2cc" providerId="LiveId" clId="{42A77228-E5B1-40AB-A834-26920D4DD420}" dt="2020-04-03T13:48:25.727" v="311" actId="20577"/>
          <ac:spMkLst>
            <pc:docMk/>
            <pc:sldMk cId="1437066042" sldId="291"/>
            <ac:spMk id="3" creationId="{D52C2EA2-3A2B-4981-9074-65E56292DB38}"/>
          </ac:spMkLst>
        </pc:spChg>
      </pc:sldChg>
      <pc:sldChg chg="modSp add del">
        <pc:chgData name="brandi shanahan" userId="3685b3e5100be2cc" providerId="LiveId" clId="{42A77228-E5B1-40AB-A834-26920D4DD420}" dt="2020-04-09T18:34:34.703" v="8399" actId="2696"/>
        <pc:sldMkLst>
          <pc:docMk/>
          <pc:sldMk cId="1075971464" sldId="292"/>
        </pc:sldMkLst>
        <pc:spChg chg="mod">
          <ac:chgData name="brandi shanahan" userId="3685b3e5100be2cc" providerId="LiveId" clId="{42A77228-E5B1-40AB-A834-26920D4DD420}" dt="2020-04-03T13:46:37.566" v="280" actId="27636"/>
          <ac:spMkLst>
            <pc:docMk/>
            <pc:sldMk cId="1075971464" sldId="292"/>
            <ac:spMk id="2" creationId="{1FD0524E-E8FC-4D0D-B219-F4F951FAEBB3}"/>
          </ac:spMkLst>
        </pc:spChg>
        <pc:spChg chg="mod">
          <ac:chgData name="brandi shanahan" userId="3685b3e5100be2cc" providerId="LiveId" clId="{42A77228-E5B1-40AB-A834-26920D4DD420}" dt="2020-04-03T13:47:39.194" v="296" actId="27636"/>
          <ac:spMkLst>
            <pc:docMk/>
            <pc:sldMk cId="1075971464" sldId="292"/>
            <ac:spMk id="3" creationId="{9B018583-BA67-4627-BA95-87D2AE46624F}"/>
          </ac:spMkLst>
        </pc:spChg>
      </pc:sldChg>
      <pc:sldChg chg="modSp add del">
        <pc:chgData name="brandi shanahan" userId="3685b3e5100be2cc" providerId="LiveId" clId="{42A77228-E5B1-40AB-A834-26920D4DD420}" dt="2020-04-09T18:35:04.501" v="8409" actId="2696"/>
        <pc:sldMkLst>
          <pc:docMk/>
          <pc:sldMk cId="923850518" sldId="293"/>
        </pc:sldMkLst>
        <pc:spChg chg="mod">
          <ac:chgData name="brandi shanahan" userId="3685b3e5100be2cc" providerId="LiveId" clId="{42A77228-E5B1-40AB-A834-26920D4DD420}" dt="2020-04-03T13:49:00.636" v="314" actId="27636"/>
          <ac:spMkLst>
            <pc:docMk/>
            <pc:sldMk cId="923850518" sldId="293"/>
            <ac:spMk id="2" creationId="{E261560F-28DC-4EFC-9473-E53A3B496A51}"/>
          </ac:spMkLst>
        </pc:spChg>
        <pc:spChg chg="mod">
          <ac:chgData name="brandi shanahan" userId="3685b3e5100be2cc" providerId="LiveId" clId="{42A77228-E5B1-40AB-A834-26920D4DD420}" dt="2020-04-03T13:49:16.215" v="317" actId="20577"/>
          <ac:spMkLst>
            <pc:docMk/>
            <pc:sldMk cId="923850518" sldId="293"/>
            <ac:spMk id="3" creationId="{6991C21C-D2F3-4A31-9580-ECCE27168A9D}"/>
          </ac:spMkLst>
        </pc:spChg>
      </pc:sldChg>
      <pc:sldChg chg="modSp add">
        <pc:chgData name="brandi shanahan" userId="3685b3e5100be2cc" providerId="LiveId" clId="{42A77228-E5B1-40AB-A834-26920D4DD420}" dt="2020-04-09T16:05:29.013" v="4644"/>
        <pc:sldMkLst>
          <pc:docMk/>
          <pc:sldMk cId="2685985484" sldId="294"/>
        </pc:sldMkLst>
        <pc:spChg chg="mod">
          <ac:chgData name="brandi shanahan" userId="3685b3e5100be2cc" providerId="LiveId" clId="{42A77228-E5B1-40AB-A834-26920D4DD420}" dt="2020-04-09T16:04:38.652" v="4592" actId="20577"/>
          <ac:spMkLst>
            <pc:docMk/>
            <pc:sldMk cId="2685985484" sldId="294"/>
            <ac:spMk id="2" creationId="{D7C4C683-8D93-4DFB-BDF4-1DE689AD811C}"/>
          </ac:spMkLst>
        </pc:spChg>
        <pc:spChg chg="mod">
          <ac:chgData name="brandi shanahan" userId="3685b3e5100be2cc" providerId="LiveId" clId="{42A77228-E5B1-40AB-A834-26920D4DD420}" dt="2020-04-09T16:05:29.013" v="4644"/>
          <ac:spMkLst>
            <pc:docMk/>
            <pc:sldMk cId="2685985484" sldId="294"/>
            <ac:spMk id="3" creationId="{8D3218EA-8278-4B24-BFBD-524BB8BFA0B0}"/>
          </ac:spMkLst>
        </pc:spChg>
      </pc:sldChg>
      <pc:sldChg chg="modSp add">
        <pc:chgData name="brandi shanahan" userId="3685b3e5100be2cc" providerId="LiveId" clId="{42A77228-E5B1-40AB-A834-26920D4DD420}" dt="2020-04-09T16:25:32.983" v="5201" actId="20577"/>
        <pc:sldMkLst>
          <pc:docMk/>
          <pc:sldMk cId="1777258593" sldId="295"/>
        </pc:sldMkLst>
        <pc:spChg chg="mod">
          <ac:chgData name="brandi shanahan" userId="3685b3e5100be2cc" providerId="LiveId" clId="{42A77228-E5B1-40AB-A834-26920D4DD420}" dt="2020-04-09T16:11:37.284" v="4883" actId="20577"/>
          <ac:spMkLst>
            <pc:docMk/>
            <pc:sldMk cId="1777258593" sldId="295"/>
            <ac:spMk id="2" creationId="{5EE1372D-D4F9-40AE-B4FC-F7AB651F91F4}"/>
          </ac:spMkLst>
        </pc:spChg>
        <pc:spChg chg="mod">
          <ac:chgData name="brandi shanahan" userId="3685b3e5100be2cc" providerId="LiveId" clId="{42A77228-E5B1-40AB-A834-26920D4DD420}" dt="2020-04-09T16:25:32.983" v="5201" actId="20577"/>
          <ac:spMkLst>
            <pc:docMk/>
            <pc:sldMk cId="1777258593" sldId="295"/>
            <ac:spMk id="3" creationId="{AD7C29BA-DFE3-4E6D-A9C8-5FA7196CD23B}"/>
          </ac:spMkLst>
        </pc:spChg>
      </pc:sldChg>
      <pc:sldChg chg="modSp add del ord">
        <pc:chgData name="brandi shanahan" userId="3685b3e5100be2cc" providerId="LiveId" clId="{42A77228-E5B1-40AB-A834-26920D4DD420}" dt="2020-04-09T18:34:24.421" v="8397" actId="2696"/>
        <pc:sldMkLst>
          <pc:docMk/>
          <pc:sldMk cId="3058346297" sldId="296"/>
        </pc:sldMkLst>
        <pc:spChg chg="mod">
          <ac:chgData name="brandi shanahan" userId="3685b3e5100be2cc" providerId="LiveId" clId="{42A77228-E5B1-40AB-A834-26920D4DD420}" dt="2020-04-03T15:19:56.416" v="3471" actId="20577"/>
          <ac:spMkLst>
            <pc:docMk/>
            <pc:sldMk cId="3058346297" sldId="296"/>
            <ac:spMk id="2" creationId="{5EE1372D-D4F9-40AE-B4FC-F7AB651F91F4}"/>
          </ac:spMkLst>
        </pc:spChg>
        <pc:spChg chg="mod">
          <ac:chgData name="brandi shanahan" userId="3685b3e5100be2cc" providerId="LiveId" clId="{42A77228-E5B1-40AB-A834-26920D4DD420}" dt="2020-04-03T15:21:32.207" v="3534" actId="20577"/>
          <ac:spMkLst>
            <pc:docMk/>
            <pc:sldMk cId="3058346297" sldId="296"/>
            <ac:spMk id="3" creationId="{AD7C29BA-DFE3-4E6D-A9C8-5FA7196CD23B}"/>
          </ac:spMkLst>
        </pc:spChg>
      </pc:sldChg>
      <pc:sldChg chg="modSp del">
        <pc:chgData name="brandi shanahan" userId="3685b3e5100be2cc" providerId="LiveId" clId="{42A77228-E5B1-40AB-A834-26920D4DD420}" dt="2020-04-09T18:35:04.282" v="8408" actId="2696"/>
        <pc:sldMkLst>
          <pc:docMk/>
          <pc:sldMk cId="325959264" sldId="297"/>
        </pc:sldMkLst>
        <pc:spChg chg="mod">
          <ac:chgData name="brandi shanahan" userId="3685b3e5100be2cc" providerId="LiveId" clId="{42A77228-E5B1-40AB-A834-26920D4DD420}" dt="2020-04-03T15:17:45.024" v="3384" actId="20577"/>
          <ac:spMkLst>
            <pc:docMk/>
            <pc:sldMk cId="325959264" sldId="297"/>
            <ac:spMk id="2" creationId="{5EE1372D-D4F9-40AE-B4FC-F7AB651F91F4}"/>
          </ac:spMkLst>
        </pc:spChg>
        <pc:spChg chg="mod">
          <ac:chgData name="brandi shanahan" userId="3685b3e5100be2cc" providerId="LiveId" clId="{42A77228-E5B1-40AB-A834-26920D4DD420}" dt="2020-04-03T15:19:46.634" v="3470" actId="20577"/>
          <ac:spMkLst>
            <pc:docMk/>
            <pc:sldMk cId="325959264" sldId="297"/>
            <ac:spMk id="3" creationId="{AD7C29BA-DFE3-4E6D-A9C8-5FA7196CD23B}"/>
          </ac:spMkLst>
        </pc:spChg>
      </pc:sldChg>
      <pc:sldChg chg="modSp del">
        <pc:chgData name="brandi shanahan" userId="3685b3e5100be2cc" providerId="LiveId" clId="{42A77228-E5B1-40AB-A834-26920D4DD420}" dt="2020-04-09T18:34:31.078" v="8398" actId="2696"/>
        <pc:sldMkLst>
          <pc:docMk/>
          <pc:sldMk cId="529058438" sldId="298"/>
        </pc:sldMkLst>
        <pc:spChg chg="mod">
          <ac:chgData name="brandi shanahan" userId="3685b3e5100be2cc" providerId="LiveId" clId="{42A77228-E5B1-40AB-A834-26920D4DD420}" dt="2020-04-03T15:13:37.365" v="3110" actId="20577"/>
          <ac:spMkLst>
            <pc:docMk/>
            <pc:sldMk cId="529058438" sldId="298"/>
            <ac:spMk id="2" creationId="{5EE1372D-D4F9-40AE-B4FC-F7AB651F91F4}"/>
          </ac:spMkLst>
        </pc:spChg>
        <pc:spChg chg="mod">
          <ac:chgData name="brandi shanahan" userId="3685b3e5100be2cc" providerId="LiveId" clId="{42A77228-E5B1-40AB-A834-26920D4DD420}" dt="2020-04-03T15:37:53.479" v="3900" actId="20577"/>
          <ac:spMkLst>
            <pc:docMk/>
            <pc:sldMk cId="529058438" sldId="298"/>
            <ac:spMk id="3" creationId="{AD7C29BA-DFE3-4E6D-A9C8-5FA7196CD23B}"/>
          </ac:spMkLst>
        </pc:spChg>
      </pc:sldChg>
      <pc:sldChg chg="modSp del">
        <pc:chgData name="brandi shanahan" userId="3685b3e5100be2cc" providerId="LiveId" clId="{42A77228-E5B1-40AB-A834-26920D4DD420}" dt="2020-04-09T18:34:45.469" v="8402" actId="2696"/>
        <pc:sldMkLst>
          <pc:docMk/>
          <pc:sldMk cId="3548329126" sldId="299"/>
        </pc:sldMkLst>
        <pc:spChg chg="mod">
          <ac:chgData name="brandi shanahan" userId="3685b3e5100be2cc" providerId="LiveId" clId="{42A77228-E5B1-40AB-A834-26920D4DD420}" dt="2020-04-03T15:12:24.489" v="3068" actId="20577"/>
          <ac:spMkLst>
            <pc:docMk/>
            <pc:sldMk cId="3548329126" sldId="299"/>
            <ac:spMk id="2" creationId="{5EE1372D-D4F9-40AE-B4FC-F7AB651F91F4}"/>
          </ac:spMkLst>
        </pc:spChg>
        <pc:spChg chg="mod">
          <ac:chgData name="brandi shanahan" userId="3685b3e5100be2cc" providerId="LiveId" clId="{42A77228-E5B1-40AB-A834-26920D4DD420}" dt="2020-04-03T15:13:25.115" v="3109" actId="20577"/>
          <ac:spMkLst>
            <pc:docMk/>
            <pc:sldMk cId="3548329126" sldId="299"/>
            <ac:spMk id="3" creationId="{AD7C29BA-DFE3-4E6D-A9C8-5FA7196CD23B}"/>
          </ac:spMkLst>
        </pc:spChg>
      </pc:sldChg>
      <pc:sldChg chg="modSp del">
        <pc:chgData name="brandi shanahan" userId="3685b3e5100be2cc" providerId="LiveId" clId="{42A77228-E5B1-40AB-A834-26920D4DD420}" dt="2020-04-09T18:35:13.799" v="8440" actId="2696"/>
        <pc:sldMkLst>
          <pc:docMk/>
          <pc:sldMk cId="200567690" sldId="300"/>
        </pc:sldMkLst>
        <pc:spChg chg="mod">
          <ac:chgData name="brandi shanahan" userId="3685b3e5100be2cc" providerId="LiveId" clId="{42A77228-E5B1-40AB-A834-26920D4DD420}" dt="2020-04-03T14:22:01.352" v="1337" actId="20577"/>
          <ac:spMkLst>
            <pc:docMk/>
            <pc:sldMk cId="200567690" sldId="300"/>
            <ac:spMk id="2" creationId="{5EE1372D-D4F9-40AE-B4FC-F7AB651F91F4}"/>
          </ac:spMkLst>
        </pc:spChg>
        <pc:spChg chg="mod">
          <ac:chgData name="brandi shanahan" userId="3685b3e5100be2cc" providerId="LiveId" clId="{42A77228-E5B1-40AB-A834-26920D4DD420}" dt="2020-04-03T14:22:50.995" v="1404" actId="20577"/>
          <ac:spMkLst>
            <pc:docMk/>
            <pc:sldMk cId="200567690" sldId="300"/>
            <ac:spMk id="3" creationId="{AD7C29BA-DFE3-4E6D-A9C8-5FA7196CD23B}"/>
          </ac:spMkLst>
        </pc:spChg>
      </pc:sldChg>
      <pc:sldChg chg="modSp del">
        <pc:chgData name="brandi shanahan" userId="3685b3e5100be2cc" providerId="LiveId" clId="{42A77228-E5B1-40AB-A834-26920D4DD420}" dt="2020-04-09T18:35:13.564" v="8438" actId="2696"/>
        <pc:sldMkLst>
          <pc:docMk/>
          <pc:sldMk cId="3813371585" sldId="301"/>
        </pc:sldMkLst>
        <pc:spChg chg="mod">
          <ac:chgData name="brandi shanahan" userId="3685b3e5100be2cc" providerId="LiveId" clId="{42A77228-E5B1-40AB-A834-26920D4DD420}" dt="2020-04-03T14:23:04.714" v="1407" actId="20577"/>
          <ac:spMkLst>
            <pc:docMk/>
            <pc:sldMk cId="3813371585" sldId="301"/>
            <ac:spMk id="2" creationId="{5EE1372D-D4F9-40AE-B4FC-F7AB651F91F4}"/>
          </ac:spMkLst>
        </pc:spChg>
        <pc:spChg chg="mod">
          <ac:chgData name="brandi shanahan" userId="3685b3e5100be2cc" providerId="LiveId" clId="{42A77228-E5B1-40AB-A834-26920D4DD420}" dt="2020-04-03T14:23:58.044" v="1474" actId="20577"/>
          <ac:spMkLst>
            <pc:docMk/>
            <pc:sldMk cId="3813371585" sldId="301"/>
            <ac:spMk id="3" creationId="{AD7C29BA-DFE3-4E6D-A9C8-5FA7196CD23B}"/>
          </ac:spMkLst>
        </pc:spChg>
      </pc:sldChg>
      <pc:sldChg chg="modSp add del">
        <pc:chgData name="brandi shanahan" userId="3685b3e5100be2cc" providerId="LiveId" clId="{42A77228-E5B1-40AB-A834-26920D4DD420}" dt="2020-04-09T18:35:26.846" v="8446" actId="2696"/>
        <pc:sldMkLst>
          <pc:docMk/>
          <pc:sldMk cId="2215250818" sldId="302"/>
        </pc:sldMkLst>
        <pc:spChg chg="mod">
          <ac:chgData name="brandi shanahan" userId="3685b3e5100be2cc" providerId="LiveId" clId="{42A77228-E5B1-40AB-A834-26920D4DD420}" dt="2020-04-03T14:19:27.692" v="1203" actId="20577"/>
          <ac:spMkLst>
            <pc:docMk/>
            <pc:sldMk cId="2215250818" sldId="302"/>
            <ac:spMk id="2" creationId="{5EE1372D-D4F9-40AE-B4FC-F7AB651F91F4}"/>
          </ac:spMkLst>
        </pc:spChg>
        <pc:spChg chg="mod">
          <ac:chgData name="brandi shanahan" userId="3685b3e5100be2cc" providerId="LiveId" clId="{42A77228-E5B1-40AB-A834-26920D4DD420}" dt="2020-04-03T14:21:27.459" v="1334" actId="20577"/>
          <ac:spMkLst>
            <pc:docMk/>
            <pc:sldMk cId="2215250818" sldId="302"/>
            <ac:spMk id="3" creationId="{AD7C29BA-DFE3-4E6D-A9C8-5FA7196CD23B}"/>
          </ac:spMkLst>
        </pc:spChg>
      </pc:sldChg>
      <pc:sldChg chg="modSp del">
        <pc:chgData name="brandi shanahan" userId="3685b3e5100be2cc" providerId="LiveId" clId="{42A77228-E5B1-40AB-A834-26920D4DD420}" dt="2020-04-09T18:25:40.905" v="8396" actId="2696"/>
        <pc:sldMkLst>
          <pc:docMk/>
          <pc:sldMk cId="1862555508" sldId="303"/>
        </pc:sldMkLst>
        <pc:spChg chg="mod">
          <ac:chgData name="brandi shanahan" userId="3685b3e5100be2cc" providerId="LiveId" clId="{42A77228-E5B1-40AB-A834-26920D4DD420}" dt="2020-04-03T14:17:36.543" v="1123" actId="20577"/>
          <ac:spMkLst>
            <pc:docMk/>
            <pc:sldMk cId="1862555508" sldId="303"/>
            <ac:spMk id="2" creationId="{5EE1372D-D4F9-40AE-B4FC-F7AB651F91F4}"/>
          </ac:spMkLst>
        </pc:spChg>
        <pc:spChg chg="mod">
          <ac:chgData name="brandi shanahan" userId="3685b3e5100be2cc" providerId="LiveId" clId="{42A77228-E5B1-40AB-A834-26920D4DD420}" dt="2020-04-03T14:18:57.050" v="1201" actId="5793"/>
          <ac:spMkLst>
            <pc:docMk/>
            <pc:sldMk cId="1862555508" sldId="303"/>
            <ac:spMk id="3" creationId="{AD7C29BA-DFE3-4E6D-A9C8-5FA7196CD23B}"/>
          </ac:spMkLst>
        </pc:spChg>
      </pc:sldChg>
      <pc:sldChg chg="modSp add del">
        <pc:chgData name="brandi shanahan" userId="3685b3e5100be2cc" providerId="LiveId" clId="{42A77228-E5B1-40AB-A834-26920D4DD420}" dt="2020-04-09T18:59:15.807" v="8901" actId="47"/>
        <pc:sldMkLst>
          <pc:docMk/>
          <pc:sldMk cId="3373365968" sldId="304"/>
        </pc:sldMkLst>
        <pc:spChg chg="mod">
          <ac:chgData name="brandi shanahan" userId="3685b3e5100be2cc" providerId="LiveId" clId="{42A77228-E5B1-40AB-A834-26920D4DD420}" dt="2020-04-09T18:23:37.338" v="8383" actId="27636"/>
          <ac:spMkLst>
            <pc:docMk/>
            <pc:sldMk cId="3373365968" sldId="304"/>
            <ac:spMk id="2" creationId="{5EE1372D-D4F9-40AE-B4FC-F7AB651F91F4}"/>
          </ac:spMkLst>
        </pc:spChg>
        <pc:spChg chg="mod">
          <ac:chgData name="brandi shanahan" userId="3685b3e5100be2cc" providerId="LiveId" clId="{42A77228-E5B1-40AB-A834-26920D4DD420}" dt="2020-04-09T18:36:02.192" v="8471" actId="27636"/>
          <ac:spMkLst>
            <pc:docMk/>
            <pc:sldMk cId="3373365968" sldId="304"/>
            <ac:spMk id="3" creationId="{AD7C29BA-DFE3-4E6D-A9C8-5FA7196CD23B}"/>
          </ac:spMkLst>
        </pc:spChg>
      </pc:sldChg>
      <pc:sldChg chg="del">
        <pc:chgData name="brandi shanahan" userId="3685b3e5100be2cc" providerId="LiveId" clId="{42A77228-E5B1-40AB-A834-26920D4DD420}" dt="2020-04-03T14:15:22.758" v="1046" actId="2696"/>
        <pc:sldMkLst>
          <pc:docMk/>
          <pc:sldMk cId="2920735568" sldId="305"/>
        </pc:sldMkLst>
      </pc:sldChg>
      <pc:sldChg chg="modSp ord">
        <pc:chgData name="brandi shanahan" userId="3685b3e5100be2cc" providerId="LiveId" clId="{42A77228-E5B1-40AB-A834-26920D4DD420}" dt="2020-04-09T17:54:36.465" v="8029" actId="20577"/>
        <pc:sldMkLst>
          <pc:docMk/>
          <pc:sldMk cId="2353277325" sldId="306"/>
        </pc:sldMkLst>
        <pc:spChg chg="mod">
          <ac:chgData name="brandi shanahan" userId="3685b3e5100be2cc" providerId="LiveId" clId="{42A77228-E5B1-40AB-A834-26920D4DD420}" dt="2020-04-09T17:48:24.859" v="7911" actId="20577"/>
          <ac:spMkLst>
            <pc:docMk/>
            <pc:sldMk cId="2353277325" sldId="306"/>
            <ac:spMk id="2" creationId="{5EE1372D-D4F9-40AE-B4FC-F7AB651F91F4}"/>
          </ac:spMkLst>
        </pc:spChg>
        <pc:spChg chg="mod">
          <ac:chgData name="brandi shanahan" userId="3685b3e5100be2cc" providerId="LiveId" clId="{42A77228-E5B1-40AB-A834-26920D4DD420}" dt="2020-04-09T17:54:36.465" v="8029" actId="20577"/>
          <ac:spMkLst>
            <pc:docMk/>
            <pc:sldMk cId="2353277325" sldId="306"/>
            <ac:spMk id="3" creationId="{AD7C29BA-DFE3-4E6D-A9C8-5FA7196CD23B}"/>
          </ac:spMkLst>
        </pc:spChg>
      </pc:sldChg>
      <pc:sldChg chg="modSp">
        <pc:chgData name="brandi shanahan" userId="3685b3e5100be2cc" providerId="LiveId" clId="{42A77228-E5B1-40AB-A834-26920D4DD420}" dt="2020-04-09T17:20:50.440" v="7139" actId="5793"/>
        <pc:sldMkLst>
          <pc:docMk/>
          <pc:sldMk cId="3233949678" sldId="307"/>
        </pc:sldMkLst>
        <pc:spChg chg="mod">
          <ac:chgData name="brandi shanahan" userId="3685b3e5100be2cc" providerId="LiveId" clId="{42A77228-E5B1-40AB-A834-26920D4DD420}" dt="2020-04-09T17:17:28.808" v="6986" actId="20577"/>
          <ac:spMkLst>
            <pc:docMk/>
            <pc:sldMk cId="3233949678" sldId="307"/>
            <ac:spMk id="2" creationId="{5EE1372D-D4F9-40AE-B4FC-F7AB651F91F4}"/>
          </ac:spMkLst>
        </pc:spChg>
        <pc:spChg chg="mod">
          <ac:chgData name="brandi shanahan" userId="3685b3e5100be2cc" providerId="LiveId" clId="{42A77228-E5B1-40AB-A834-26920D4DD420}" dt="2020-04-09T17:20:50.440" v="7139" actId="5793"/>
          <ac:spMkLst>
            <pc:docMk/>
            <pc:sldMk cId="3233949678" sldId="307"/>
            <ac:spMk id="3" creationId="{AD7C29BA-DFE3-4E6D-A9C8-5FA7196CD23B}"/>
          </ac:spMkLst>
        </pc:spChg>
      </pc:sldChg>
      <pc:sldChg chg="modSp ord">
        <pc:chgData name="brandi shanahan" userId="3685b3e5100be2cc" providerId="LiveId" clId="{42A77228-E5B1-40AB-A834-26920D4DD420}" dt="2020-04-09T17:16:14.977" v="6952" actId="20577"/>
        <pc:sldMkLst>
          <pc:docMk/>
          <pc:sldMk cId="4211696769" sldId="308"/>
        </pc:sldMkLst>
        <pc:spChg chg="mod">
          <ac:chgData name="brandi shanahan" userId="3685b3e5100be2cc" providerId="LiveId" clId="{42A77228-E5B1-40AB-A834-26920D4DD420}" dt="2020-04-09T17:02:10.976" v="6171"/>
          <ac:spMkLst>
            <pc:docMk/>
            <pc:sldMk cId="4211696769" sldId="308"/>
            <ac:spMk id="2" creationId="{5EE1372D-D4F9-40AE-B4FC-F7AB651F91F4}"/>
          </ac:spMkLst>
        </pc:spChg>
        <pc:spChg chg="mod">
          <ac:chgData name="brandi shanahan" userId="3685b3e5100be2cc" providerId="LiveId" clId="{42A77228-E5B1-40AB-A834-26920D4DD420}" dt="2020-04-09T17:16:14.977" v="6952" actId="20577"/>
          <ac:spMkLst>
            <pc:docMk/>
            <pc:sldMk cId="4211696769" sldId="308"/>
            <ac:spMk id="3" creationId="{AD7C29BA-DFE3-4E6D-A9C8-5FA7196CD23B}"/>
          </ac:spMkLst>
        </pc:spChg>
      </pc:sldChg>
      <pc:sldChg chg="modSp">
        <pc:chgData name="brandi shanahan" userId="3685b3e5100be2cc" providerId="LiveId" clId="{42A77228-E5B1-40AB-A834-26920D4DD420}" dt="2020-04-09T16:53:29.279" v="6010" actId="313"/>
        <pc:sldMkLst>
          <pc:docMk/>
          <pc:sldMk cId="4102976876" sldId="309"/>
        </pc:sldMkLst>
        <pc:spChg chg="mod">
          <ac:chgData name="brandi shanahan" userId="3685b3e5100be2cc" providerId="LiveId" clId="{42A77228-E5B1-40AB-A834-26920D4DD420}" dt="2020-04-09T16:39:07.133" v="5491"/>
          <ac:spMkLst>
            <pc:docMk/>
            <pc:sldMk cId="4102976876" sldId="309"/>
            <ac:spMk id="2" creationId="{5EE1372D-D4F9-40AE-B4FC-F7AB651F91F4}"/>
          </ac:spMkLst>
        </pc:spChg>
        <pc:spChg chg="mod">
          <ac:chgData name="brandi shanahan" userId="3685b3e5100be2cc" providerId="LiveId" clId="{42A77228-E5B1-40AB-A834-26920D4DD420}" dt="2020-04-09T16:53:29.279" v="6010" actId="313"/>
          <ac:spMkLst>
            <pc:docMk/>
            <pc:sldMk cId="4102976876" sldId="309"/>
            <ac:spMk id="3" creationId="{AD7C29BA-DFE3-4E6D-A9C8-5FA7196CD23B}"/>
          </ac:spMkLst>
        </pc:spChg>
      </pc:sldChg>
      <pc:sldChg chg="modSp del">
        <pc:chgData name="brandi shanahan" userId="3685b3e5100be2cc" providerId="LiveId" clId="{42A77228-E5B1-40AB-A834-26920D4DD420}" dt="2020-04-09T18:35:12.486" v="8436" actId="2696"/>
        <pc:sldMkLst>
          <pc:docMk/>
          <pc:sldMk cId="4067051091" sldId="310"/>
        </pc:sldMkLst>
        <pc:spChg chg="mod">
          <ac:chgData name="brandi shanahan" userId="3685b3e5100be2cc" providerId="LiveId" clId="{42A77228-E5B1-40AB-A834-26920D4DD420}" dt="2020-04-03T14:24:12.483" v="1475" actId="20577"/>
          <ac:spMkLst>
            <pc:docMk/>
            <pc:sldMk cId="4067051091" sldId="310"/>
            <ac:spMk id="2" creationId="{5EE1372D-D4F9-40AE-B4FC-F7AB651F91F4}"/>
          </ac:spMkLst>
        </pc:spChg>
        <pc:spChg chg="mod">
          <ac:chgData name="brandi shanahan" userId="3685b3e5100be2cc" providerId="LiveId" clId="{42A77228-E5B1-40AB-A834-26920D4DD420}" dt="2020-04-03T14:24:50.766" v="1529" actId="20577"/>
          <ac:spMkLst>
            <pc:docMk/>
            <pc:sldMk cId="4067051091" sldId="310"/>
            <ac:spMk id="3" creationId="{AD7C29BA-DFE3-4E6D-A9C8-5FA7196CD23B}"/>
          </ac:spMkLst>
        </pc:spChg>
      </pc:sldChg>
      <pc:sldChg chg="modSp del">
        <pc:chgData name="brandi shanahan" userId="3685b3e5100be2cc" providerId="LiveId" clId="{42A77228-E5B1-40AB-A834-26920D4DD420}" dt="2020-04-09T18:35:11.502" v="8434" actId="2696"/>
        <pc:sldMkLst>
          <pc:docMk/>
          <pc:sldMk cId="4161262765" sldId="311"/>
        </pc:sldMkLst>
        <pc:spChg chg="mod">
          <ac:chgData name="brandi shanahan" userId="3685b3e5100be2cc" providerId="LiveId" clId="{42A77228-E5B1-40AB-A834-26920D4DD420}" dt="2020-04-03T14:25:03.470" v="1532" actId="20577"/>
          <ac:spMkLst>
            <pc:docMk/>
            <pc:sldMk cId="4161262765" sldId="311"/>
            <ac:spMk id="2" creationId="{5EE1372D-D4F9-40AE-B4FC-F7AB651F91F4}"/>
          </ac:spMkLst>
        </pc:spChg>
        <pc:spChg chg="mod">
          <ac:chgData name="brandi shanahan" userId="3685b3e5100be2cc" providerId="LiveId" clId="{42A77228-E5B1-40AB-A834-26920D4DD420}" dt="2020-04-03T14:28:36.510" v="1597" actId="20577"/>
          <ac:spMkLst>
            <pc:docMk/>
            <pc:sldMk cId="4161262765" sldId="311"/>
            <ac:spMk id="3" creationId="{AD7C29BA-DFE3-4E6D-A9C8-5FA7196CD23B}"/>
          </ac:spMkLst>
        </pc:spChg>
      </pc:sldChg>
      <pc:sldChg chg="modSp del">
        <pc:chgData name="brandi shanahan" userId="3685b3e5100be2cc" providerId="LiveId" clId="{42A77228-E5B1-40AB-A834-26920D4DD420}" dt="2020-04-09T18:35:11.189" v="8432" actId="2696"/>
        <pc:sldMkLst>
          <pc:docMk/>
          <pc:sldMk cId="1648038301" sldId="312"/>
        </pc:sldMkLst>
        <pc:spChg chg="mod">
          <ac:chgData name="brandi shanahan" userId="3685b3e5100be2cc" providerId="LiveId" clId="{42A77228-E5B1-40AB-A834-26920D4DD420}" dt="2020-04-03T14:28:45.666" v="1600" actId="20577"/>
          <ac:spMkLst>
            <pc:docMk/>
            <pc:sldMk cId="1648038301" sldId="312"/>
            <ac:spMk id="2" creationId="{5EE1372D-D4F9-40AE-B4FC-F7AB651F91F4}"/>
          </ac:spMkLst>
        </pc:spChg>
        <pc:spChg chg="mod">
          <ac:chgData name="brandi shanahan" userId="3685b3e5100be2cc" providerId="LiveId" clId="{42A77228-E5B1-40AB-A834-26920D4DD420}" dt="2020-04-03T14:31:29.442" v="1697" actId="20577"/>
          <ac:spMkLst>
            <pc:docMk/>
            <pc:sldMk cId="1648038301" sldId="312"/>
            <ac:spMk id="3" creationId="{AD7C29BA-DFE3-4E6D-A9C8-5FA7196CD23B}"/>
          </ac:spMkLst>
        </pc:spChg>
      </pc:sldChg>
      <pc:sldChg chg="modSp del">
        <pc:chgData name="brandi shanahan" userId="3685b3e5100be2cc" providerId="LiveId" clId="{42A77228-E5B1-40AB-A834-26920D4DD420}" dt="2020-04-09T18:35:10.658" v="8430" actId="2696"/>
        <pc:sldMkLst>
          <pc:docMk/>
          <pc:sldMk cId="3647461162" sldId="313"/>
        </pc:sldMkLst>
        <pc:spChg chg="mod">
          <ac:chgData name="brandi shanahan" userId="3685b3e5100be2cc" providerId="LiveId" clId="{42A77228-E5B1-40AB-A834-26920D4DD420}" dt="2020-04-03T14:39:06.635" v="1700" actId="20577"/>
          <ac:spMkLst>
            <pc:docMk/>
            <pc:sldMk cId="3647461162" sldId="313"/>
            <ac:spMk id="2" creationId="{5EE1372D-D4F9-40AE-B4FC-F7AB651F91F4}"/>
          </ac:spMkLst>
        </pc:spChg>
        <pc:spChg chg="mod">
          <ac:chgData name="brandi shanahan" userId="3685b3e5100be2cc" providerId="LiveId" clId="{42A77228-E5B1-40AB-A834-26920D4DD420}" dt="2020-04-03T14:43:23.530" v="1835" actId="20577"/>
          <ac:spMkLst>
            <pc:docMk/>
            <pc:sldMk cId="3647461162" sldId="313"/>
            <ac:spMk id="3" creationId="{AD7C29BA-DFE3-4E6D-A9C8-5FA7196CD23B}"/>
          </ac:spMkLst>
        </pc:spChg>
      </pc:sldChg>
      <pc:sldChg chg="modSp del">
        <pc:chgData name="brandi shanahan" userId="3685b3e5100be2cc" providerId="LiveId" clId="{42A77228-E5B1-40AB-A834-26920D4DD420}" dt="2020-04-09T18:35:09.923" v="8428" actId="2696"/>
        <pc:sldMkLst>
          <pc:docMk/>
          <pc:sldMk cId="2339478613" sldId="314"/>
        </pc:sldMkLst>
        <pc:spChg chg="mod">
          <ac:chgData name="brandi shanahan" userId="3685b3e5100be2cc" providerId="LiveId" clId="{42A77228-E5B1-40AB-A834-26920D4DD420}" dt="2020-04-03T14:42:54.372" v="1785" actId="20577"/>
          <ac:spMkLst>
            <pc:docMk/>
            <pc:sldMk cId="2339478613" sldId="314"/>
            <ac:spMk id="2" creationId="{5EE1372D-D4F9-40AE-B4FC-F7AB651F91F4}"/>
          </ac:spMkLst>
        </pc:spChg>
        <pc:spChg chg="mod">
          <ac:chgData name="brandi shanahan" userId="3685b3e5100be2cc" providerId="LiveId" clId="{42A77228-E5B1-40AB-A834-26920D4DD420}" dt="2020-04-03T14:48:18.504" v="2161" actId="20577"/>
          <ac:spMkLst>
            <pc:docMk/>
            <pc:sldMk cId="2339478613" sldId="314"/>
            <ac:spMk id="3" creationId="{AD7C29BA-DFE3-4E6D-A9C8-5FA7196CD23B}"/>
          </ac:spMkLst>
        </pc:spChg>
      </pc:sldChg>
      <pc:sldChg chg="modSp del">
        <pc:chgData name="brandi shanahan" userId="3685b3e5100be2cc" providerId="LiveId" clId="{42A77228-E5B1-40AB-A834-26920D4DD420}" dt="2020-04-09T18:35:09.189" v="8426" actId="2696"/>
        <pc:sldMkLst>
          <pc:docMk/>
          <pc:sldMk cId="3190468873" sldId="315"/>
        </pc:sldMkLst>
        <pc:spChg chg="mod">
          <ac:chgData name="brandi shanahan" userId="3685b3e5100be2cc" providerId="LiveId" clId="{42A77228-E5B1-40AB-A834-26920D4DD420}" dt="2020-04-03T14:48:57.067" v="2164" actId="20577"/>
          <ac:spMkLst>
            <pc:docMk/>
            <pc:sldMk cId="3190468873" sldId="315"/>
            <ac:spMk id="2" creationId="{5EE1372D-D4F9-40AE-B4FC-F7AB651F91F4}"/>
          </ac:spMkLst>
        </pc:spChg>
        <pc:spChg chg="mod">
          <ac:chgData name="brandi shanahan" userId="3685b3e5100be2cc" providerId="LiveId" clId="{42A77228-E5B1-40AB-A834-26920D4DD420}" dt="2020-04-03T14:49:27.412" v="2227" actId="20577"/>
          <ac:spMkLst>
            <pc:docMk/>
            <pc:sldMk cId="3190468873" sldId="315"/>
            <ac:spMk id="3" creationId="{AD7C29BA-DFE3-4E6D-A9C8-5FA7196CD23B}"/>
          </ac:spMkLst>
        </pc:spChg>
      </pc:sldChg>
      <pc:sldChg chg="modSp del">
        <pc:chgData name="brandi shanahan" userId="3685b3e5100be2cc" providerId="LiveId" clId="{42A77228-E5B1-40AB-A834-26920D4DD420}" dt="2020-04-03T14:50:34.525" v="2231" actId="2696"/>
        <pc:sldMkLst>
          <pc:docMk/>
          <pc:sldMk cId="2217318817" sldId="316"/>
        </pc:sldMkLst>
        <pc:spChg chg="mod">
          <ac:chgData name="brandi shanahan" userId="3685b3e5100be2cc" providerId="LiveId" clId="{42A77228-E5B1-40AB-A834-26920D4DD420}" dt="2020-04-03T14:49:43.507" v="2230" actId="20577"/>
          <ac:spMkLst>
            <pc:docMk/>
            <pc:sldMk cId="2217318817" sldId="316"/>
            <ac:spMk id="2" creationId="{5EE1372D-D4F9-40AE-B4FC-F7AB651F91F4}"/>
          </ac:spMkLst>
        </pc:spChg>
      </pc:sldChg>
      <pc:sldChg chg="modSp del">
        <pc:chgData name="brandi shanahan" userId="3685b3e5100be2cc" providerId="LiveId" clId="{42A77228-E5B1-40AB-A834-26920D4DD420}" dt="2020-04-09T18:35:08.642" v="8423" actId="2696"/>
        <pc:sldMkLst>
          <pc:docMk/>
          <pc:sldMk cId="860153400" sldId="317"/>
        </pc:sldMkLst>
        <pc:spChg chg="mod">
          <ac:chgData name="brandi shanahan" userId="3685b3e5100be2cc" providerId="LiveId" clId="{42A77228-E5B1-40AB-A834-26920D4DD420}" dt="2020-04-03T14:50:55.730" v="2234" actId="20577"/>
          <ac:spMkLst>
            <pc:docMk/>
            <pc:sldMk cId="860153400" sldId="317"/>
            <ac:spMk id="2" creationId="{5EE1372D-D4F9-40AE-B4FC-F7AB651F91F4}"/>
          </ac:spMkLst>
        </pc:spChg>
        <pc:spChg chg="mod">
          <ac:chgData name="brandi shanahan" userId="3685b3e5100be2cc" providerId="LiveId" clId="{42A77228-E5B1-40AB-A834-26920D4DD420}" dt="2020-04-03T15:33:38.176" v="3897" actId="20577"/>
          <ac:spMkLst>
            <pc:docMk/>
            <pc:sldMk cId="860153400" sldId="317"/>
            <ac:spMk id="3" creationId="{AD7C29BA-DFE3-4E6D-A9C8-5FA7196CD23B}"/>
          </ac:spMkLst>
        </pc:spChg>
      </pc:sldChg>
      <pc:sldChg chg="modSp del">
        <pc:chgData name="brandi shanahan" userId="3685b3e5100be2cc" providerId="LiveId" clId="{42A77228-E5B1-40AB-A834-26920D4DD420}" dt="2020-04-09T18:35:08.361" v="8421" actId="2696"/>
        <pc:sldMkLst>
          <pc:docMk/>
          <pc:sldMk cId="3768828019" sldId="318"/>
        </pc:sldMkLst>
        <pc:spChg chg="mod">
          <ac:chgData name="brandi shanahan" userId="3685b3e5100be2cc" providerId="LiveId" clId="{42A77228-E5B1-40AB-A834-26920D4DD420}" dt="2020-04-03T14:51:20.153" v="2281" actId="20577"/>
          <ac:spMkLst>
            <pc:docMk/>
            <pc:sldMk cId="3768828019" sldId="318"/>
            <ac:spMk id="2" creationId="{5EE1372D-D4F9-40AE-B4FC-F7AB651F91F4}"/>
          </ac:spMkLst>
        </pc:spChg>
        <pc:spChg chg="mod">
          <ac:chgData name="brandi shanahan" userId="3685b3e5100be2cc" providerId="LiveId" clId="{42A77228-E5B1-40AB-A834-26920D4DD420}" dt="2020-04-03T14:52:00.936" v="2356" actId="20577"/>
          <ac:spMkLst>
            <pc:docMk/>
            <pc:sldMk cId="3768828019" sldId="318"/>
            <ac:spMk id="3" creationId="{AD7C29BA-DFE3-4E6D-A9C8-5FA7196CD23B}"/>
          </ac:spMkLst>
        </pc:spChg>
      </pc:sldChg>
      <pc:sldChg chg="modSp del">
        <pc:chgData name="brandi shanahan" userId="3685b3e5100be2cc" providerId="LiveId" clId="{42A77228-E5B1-40AB-A834-26920D4DD420}" dt="2020-04-09T18:35:07.814" v="8419" actId="2696"/>
        <pc:sldMkLst>
          <pc:docMk/>
          <pc:sldMk cId="1971873415" sldId="319"/>
        </pc:sldMkLst>
        <pc:spChg chg="mod">
          <ac:chgData name="brandi shanahan" userId="3685b3e5100be2cc" providerId="LiveId" clId="{42A77228-E5B1-40AB-A834-26920D4DD420}" dt="2020-04-03T14:52:19.608" v="2357" actId="20577"/>
          <ac:spMkLst>
            <pc:docMk/>
            <pc:sldMk cId="1971873415" sldId="319"/>
            <ac:spMk id="2" creationId="{5EE1372D-D4F9-40AE-B4FC-F7AB651F91F4}"/>
          </ac:spMkLst>
        </pc:spChg>
        <pc:spChg chg="mod">
          <ac:chgData name="brandi shanahan" userId="3685b3e5100be2cc" providerId="LiveId" clId="{42A77228-E5B1-40AB-A834-26920D4DD420}" dt="2020-04-03T14:52:55.547" v="2402" actId="20577"/>
          <ac:spMkLst>
            <pc:docMk/>
            <pc:sldMk cId="1971873415" sldId="319"/>
            <ac:spMk id="3" creationId="{AD7C29BA-DFE3-4E6D-A9C8-5FA7196CD23B}"/>
          </ac:spMkLst>
        </pc:spChg>
      </pc:sldChg>
      <pc:sldChg chg="del">
        <pc:chgData name="brandi shanahan" userId="3685b3e5100be2cc" providerId="LiveId" clId="{42A77228-E5B1-40AB-A834-26920D4DD420}" dt="2020-04-03T14:53:21.313" v="2403" actId="2696"/>
        <pc:sldMkLst>
          <pc:docMk/>
          <pc:sldMk cId="1053563272" sldId="320"/>
        </pc:sldMkLst>
      </pc:sldChg>
      <pc:sldChg chg="del">
        <pc:chgData name="brandi shanahan" userId="3685b3e5100be2cc" providerId="LiveId" clId="{42A77228-E5B1-40AB-A834-26920D4DD420}" dt="2020-04-03T14:53:32.094" v="2404" actId="2696"/>
        <pc:sldMkLst>
          <pc:docMk/>
          <pc:sldMk cId="3660880809" sldId="321"/>
        </pc:sldMkLst>
      </pc:sldChg>
      <pc:sldChg chg="del">
        <pc:chgData name="brandi shanahan" userId="3685b3e5100be2cc" providerId="LiveId" clId="{42A77228-E5B1-40AB-A834-26920D4DD420}" dt="2020-04-03T14:54:44.503" v="2413" actId="2696"/>
        <pc:sldMkLst>
          <pc:docMk/>
          <pc:sldMk cId="1156137848" sldId="322"/>
        </pc:sldMkLst>
      </pc:sldChg>
      <pc:sldChg chg="del">
        <pc:chgData name="brandi shanahan" userId="3685b3e5100be2cc" providerId="LiveId" clId="{42A77228-E5B1-40AB-A834-26920D4DD420}" dt="2020-04-03T15:00:11.296" v="2509" actId="2696"/>
        <pc:sldMkLst>
          <pc:docMk/>
          <pc:sldMk cId="1128891360" sldId="323"/>
        </pc:sldMkLst>
      </pc:sldChg>
      <pc:sldChg chg="del">
        <pc:chgData name="brandi shanahan" userId="3685b3e5100be2cc" providerId="LiveId" clId="{42A77228-E5B1-40AB-A834-26920D4DD420}" dt="2020-04-03T15:00:14.890" v="2510" actId="2696"/>
        <pc:sldMkLst>
          <pc:docMk/>
          <pc:sldMk cId="1451060333" sldId="324"/>
        </pc:sldMkLst>
      </pc:sldChg>
      <pc:sldChg chg="del">
        <pc:chgData name="brandi shanahan" userId="3685b3e5100be2cc" providerId="LiveId" clId="{42A77228-E5B1-40AB-A834-26920D4DD420}" dt="2020-04-03T15:00:31.576" v="2511" actId="2696"/>
        <pc:sldMkLst>
          <pc:docMk/>
          <pc:sldMk cId="2977962455" sldId="325"/>
        </pc:sldMkLst>
      </pc:sldChg>
      <pc:sldChg chg="del">
        <pc:chgData name="brandi shanahan" userId="3685b3e5100be2cc" providerId="LiveId" clId="{42A77228-E5B1-40AB-A834-26920D4DD420}" dt="2020-04-03T15:00:38.185" v="2512" actId="2696"/>
        <pc:sldMkLst>
          <pc:docMk/>
          <pc:sldMk cId="1754679491" sldId="326"/>
        </pc:sldMkLst>
      </pc:sldChg>
      <pc:sldChg chg="modSp del">
        <pc:chgData name="brandi shanahan" userId="3685b3e5100be2cc" providerId="LiveId" clId="{42A77228-E5B1-40AB-A834-26920D4DD420}" dt="2020-04-09T18:35:05.314" v="8412" actId="2696"/>
        <pc:sldMkLst>
          <pc:docMk/>
          <pc:sldMk cId="1813855020" sldId="327"/>
        </pc:sldMkLst>
        <pc:spChg chg="mod">
          <ac:chgData name="brandi shanahan" userId="3685b3e5100be2cc" providerId="LiveId" clId="{42A77228-E5B1-40AB-A834-26920D4DD420}" dt="2020-04-03T15:08:00.830" v="2890" actId="20577"/>
          <ac:spMkLst>
            <pc:docMk/>
            <pc:sldMk cId="1813855020" sldId="327"/>
            <ac:spMk id="2" creationId="{5EE1372D-D4F9-40AE-B4FC-F7AB651F91F4}"/>
          </ac:spMkLst>
        </pc:spChg>
        <pc:spChg chg="mod">
          <ac:chgData name="brandi shanahan" userId="3685b3e5100be2cc" providerId="LiveId" clId="{42A77228-E5B1-40AB-A834-26920D4DD420}" dt="2020-04-03T15:07:41.111" v="2889" actId="20577"/>
          <ac:spMkLst>
            <pc:docMk/>
            <pc:sldMk cId="1813855020" sldId="327"/>
            <ac:spMk id="3" creationId="{AD7C29BA-DFE3-4E6D-A9C8-5FA7196CD23B}"/>
          </ac:spMkLst>
        </pc:spChg>
      </pc:sldChg>
      <pc:sldChg chg="modSp del">
        <pc:chgData name="brandi shanahan" userId="3685b3e5100be2cc" providerId="LiveId" clId="{42A77228-E5B1-40AB-A834-26920D4DD420}" dt="2020-04-09T18:35:04.798" v="8410" actId="2696"/>
        <pc:sldMkLst>
          <pc:docMk/>
          <pc:sldMk cId="3707680949" sldId="328"/>
        </pc:sldMkLst>
        <pc:spChg chg="mod">
          <ac:chgData name="brandi shanahan" userId="3685b3e5100be2cc" providerId="LiveId" clId="{42A77228-E5B1-40AB-A834-26920D4DD420}" dt="2020-04-03T15:09:53.971" v="2891" actId="20577"/>
          <ac:spMkLst>
            <pc:docMk/>
            <pc:sldMk cId="3707680949" sldId="328"/>
            <ac:spMk id="2" creationId="{5EE1372D-D4F9-40AE-B4FC-F7AB651F91F4}"/>
          </ac:spMkLst>
        </pc:spChg>
        <pc:spChg chg="mod">
          <ac:chgData name="brandi shanahan" userId="3685b3e5100be2cc" providerId="LiveId" clId="{42A77228-E5B1-40AB-A834-26920D4DD420}" dt="2020-04-03T15:10:27.749" v="2949" actId="20577"/>
          <ac:spMkLst>
            <pc:docMk/>
            <pc:sldMk cId="3707680949" sldId="328"/>
            <ac:spMk id="3" creationId="{AD7C29BA-DFE3-4E6D-A9C8-5FA7196CD23B}"/>
          </ac:spMkLst>
        </pc:spChg>
      </pc:sldChg>
      <pc:sldChg chg="modSp del">
        <pc:chgData name="brandi shanahan" userId="3685b3e5100be2cc" providerId="LiveId" clId="{42A77228-E5B1-40AB-A834-26920D4DD420}" dt="2020-04-09T18:35:01.579" v="8404" actId="2696"/>
        <pc:sldMkLst>
          <pc:docMk/>
          <pc:sldMk cId="3728743295" sldId="329"/>
        </pc:sldMkLst>
        <pc:spChg chg="mod">
          <ac:chgData name="brandi shanahan" userId="3685b3e5100be2cc" providerId="LiveId" clId="{42A77228-E5B1-40AB-A834-26920D4DD420}" dt="2020-04-03T15:10:40.077" v="2950" actId="20577"/>
          <ac:spMkLst>
            <pc:docMk/>
            <pc:sldMk cId="3728743295" sldId="329"/>
            <ac:spMk id="2" creationId="{5EE1372D-D4F9-40AE-B4FC-F7AB651F91F4}"/>
          </ac:spMkLst>
        </pc:spChg>
        <pc:spChg chg="mod">
          <ac:chgData name="brandi shanahan" userId="3685b3e5100be2cc" providerId="LiveId" clId="{42A77228-E5B1-40AB-A834-26920D4DD420}" dt="2020-04-03T15:11:19.250" v="3008" actId="20577"/>
          <ac:spMkLst>
            <pc:docMk/>
            <pc:sldMk cId="3728743295" sldId="329"/>
            <ac:spMk id="3" creationId="{AD7C29BA-DFE3-4E6D-A9C8-5FA7196CD23B}"/>
          </ac:spMkLst>
        </pc:spChg>
      </pc:sldChg>
      <pc:sldChg chg="modSp del">
        <pc:chgData name="brandi shanahan" userId="3685b3e5100be2cc" providerId="LiveId" clId="{42A77228-E5B1-40AB-A834-26920D4DD420}" dt="2020-04-09T18:34:41.531" v="8401" actId="2696"/>
        <pc:sldMkLst>
          <pc:docMk/>
          <pc:sldMk cId="2955080739" sldId="330"/>
        </pc:sldMkLst>
        <pc:spChg chg="mod">
          <ac:chgData name="brandi shanahan" userId="3685b3e5100be2cc" providerId="LiveId" clId="{42A77228-E5B1-40AB-A834-26920D4DD420}" dt="2020-04-03T15:11:45.644" v="3009" actId="20577"/>
          <ac:spMkLst>
            <pc:docMk/>
            <pc:sldMk cId="2955080739" sldId="330"/>
            <ac:spMk id="2" creationId="{5EE1372D-D4F9-40AE-B4FC-F7AB651F91F4}"/>
          </ac:spMkLst>
        </pc:spChg>
        <pc:spChg chg="mod">
          <ac:chgData name="brandi shanahan" userId="3685b3e5100be2cc" providerId="LiveId" clId="{42A77228-E5B1-40AB-A834-26920D4DD420}" dt="2020-04-03T15:12:15.691" v="3067" actId="20577"/>
          <ac:spMkLst>
            <pc:docMk/>
            <pc:sldMk cId="2955080739" sldId="330"/>
            <ac:spMk id="3" creationId="{AD7C29BA-DFE3-4E6D-A9C8-5FA7196CD23B}"/>
          </ac:spMkLst>
        </pc:spChg>
      </pc:sldChg>
      <pc:sldChg chg="modSp add">
        <pc:chgData name="brandi shanahan" userId="3685b3e5100be2cc" providerId="LiveId" clId="{42A77228-E5B1-40AB-A834-26920D4DD420}" dt="2020-04-09T18:25:02.700" v="8393"/>
        <pc:sldMkLst>
          <pc:docMk/>
          <pc:sldMk cId="779575281" sldId="331"/>
        </pc:sldMkLst>
        <pc:spChg chg="mod">
          <ac:chgData name="brandi shanahan" userId="3685b3e5100be2cc" providerId="LiveId" clId="{42A77228-E5B1-40AB-A834-26920D4DD420}" dt="2020-04-09T16:56:23.390" v="6013"/>
          <ac:spMkLst>
            <pc:docMk/>
            <pc:sldMk cId="779575281" sldId="331"/>
            <ac:spMk id="2" creationId="{975E846E-90CF-4B01-97D4-24DB395F3D22}"/>
          </ac:spMkLst>
        </pc:spChg>
        <pc:spChg chg="mod">
          <ac:chgData name="brandi shanahan" userId="3685b3e5100be2cc" providerId="LiveId" clId="{42A77228-E5B1-40AB-A834-26920D4DD420}" dt="2020-04-09T18:25:02.700" v="8393"/>
          <ac:spMkLst>
            <pc:docMk/>
            <pc:sldMk cId="779575281" sldId="331"/>
            <ac:spMk id="3" creationId="{4D6B0138-0783-4851-9A53-4FE5654416C5}"/>
          </ac:spMkLst>
        </pc:spChg>
      </pc:sldChg>
      <pc:sldChg chg="modSp add">
        <pc:chgData name="brandi shanahan" userId="3685b3e5100be2cc" providerId="LiveId" clId="{42A77228-E5B1-40AB-A834-26920D4DD420}" dt="2020-04-09T17:33:50.550" v="7479" actId="20577"/>
        <pc:sldMkLst>
          <pc:docMk/>
          <pc:sldMk cId="2460473192" sldId="332"/>
        </pc:sldMkLst>
        <pc:spChg chg="mod">
          <ac:chgData name="brandi shanahan" userId="3685b3e5100be2cc" providerId="LiveId" clId="{42A77228-E5B1-40AB-A834-26920D4DD420}" dt="2020-04-09T17:26:19.547" v="7230" actId="27636"/>
          <ac:spMkLst>
            <pc:docMk/>
            <pc:sldMk cId="2460473192" sldId="332"/>
            <ac:spMk id="2" creationId="{F2A06555-7E3C-4DE4-A7D9-4A78FBFD66B7}"/>
          </ac:spMkLst>
        </pc:spChg>
        <pc:spChg chg="mod">
          <ac:chgData name="brandi shanahan" userId="3685b3e5100be2cc" providerId="LiveId" clId="{42A77228-E5B1-40AB-A834-26920D4DD420}" dt="2020-04-09T17:33:50.550" v="7479" actId="20577"/>
          <ac:spMkLst>
            <pc:docMk/>
            <pc:sldMk cId="2460473192" sldId="332"/>
            <ac:spMk id="3" creationId="{C7A6B248-663F-41E8-B37D-C362AE570442}"/>
          </ac:spMkLst>
        </pc:spChg>
      </pc:sldChg>
      <pc:sldChg chg="modSp add ord">
        <pc:chgData name="brandi shanahan" userId="3685b3e5100be2cc" providerId="LiveId" clId="{42A77228-E5B1-40AB-A834-26920D4DD420}" dt="2020-04-09T18:16:18.384" v="8345"/>
        <pc:sldMkLst>
          <pc:docMk/>
          <pc:sldMk cId="2086777646" sldId="333"/>
        </pc:sldMkLst>
        <pc:spChg chg="mod">
          <ac:chgData name="brandi shanahan" userId="3685b3e5100be2cc" providerId="LiveId" clId="{42A77228-E5B1-40AB-A834-26920D4DD420}" dt="2020-04-09T17:57:54.448" v="8037" actId="27636"/>
          <ac:spMkLst>
            <pc:docMk/>
            <pc:sldMk cId="2086777646" sldId="333"/>
            <ac:spMk id="2" creationId="{F2A7A70B-22C2-4853-A586-D171F6DCE5D8}"/>
          </ac:spMkLst>
        </pc:spChg>
        <pc:spChg chg="mod">
          <ac:chgData name="brandi shanahan" userId="3685b3e5100be2cc" providerId="LiveId" clId="{42A77228-E5B1-40AB-A834-26920D4DD420}" dt="2020-04-09T18:02:57.569" v="8141" actId="20577"/>
          <ac:spMkLst>
            <pc:docMk/>
            <pc:sldMk cId="2086777646" sldId="333"/>
            <ac:spMk id="3" creationId="{B087E637-D202-4696-81F9-81ED9CDC80E6}"/>
          </ac:spMkLst>
        </pc:spChg>
      </pc:sldChg>
      <pc:sldChg chg="modSp add del">
        <pc:chgData name="brandi shanahan" userId="3685b3e5100be2cc" providerId="LiveId" clId="{42A77228-E5B1-40AB-A834-26920D4DD420}" dt="2020-04-09T18:59:14.979" v="8900" actId="47"/>
        <pc:sldMkLst>
          <pc:docMk/>
          <pc:sldMk cId="250311840" sldId="334"/>
        </pc:sldMkLst>
        <pc:spChg chg="mod">
          <ac:chgData name="brandi shanahan" userId="3685b3e5100be2cc" providerId="LiveId" clId="{42A77228-E5B1-40AB-A834-26920D4DD420}" dt="2020-04-09T18:08:58.110" v="8261" actId="20577"/>
          <ac:spMkLst>
            <pc:docMk/>
            <pc:sldMk cId="250311840" sldId="334"/>
            <ac:spMk id="3" creationId="{CD6AFCB5-F443-413B-91FF-C5E8D845662C}"/>
          </ac:spMkLst>
        </pc:spChg>
      </pc:sldChg>
      <pc:sldChg chg="addSp modSp add del">
        <pc:chgData name="brandi shanahan" userId="3685b3e5100be2cc" providerId="LiveId" clId="{42A77228-E5B1-40AB-A834-26920D4DD420}" dt="2020-04-09T18:59:16.604" v="8902" actId="47"/>
        <pc:sldMkLst>
          <pc:docMk/>
          <pc:sldMk cId="1883066049" sldId="335"/>
        </pc:sldMkLst>
        <pc:spChg chg="mod">
          <ac:chgData name="brandi shanahan" userId="3685b3e5100be2cc" providerId="LiveId" clId="{42A77228-E5B1-40AB-A834-26920D4DD420}" dt="2020-04-09T18:38:06.398" v="8502" actId="20577"/>
          <ac:spMkLst>
            <pc:docMk/>
            <pc:sldMk cId="1883066049" sldId="335"/>
            <ac:spMk id="2" creationId="{3BDF2D2D-634E-4758-ADF1-9A706BEFE177}"/>
          </ac:spMkLst>
        </pc:spChg>
        <pc:spChg chg="mod">
          <ac:chgData name="brandi shanahan" userId="3685b3e5100be2cc" providerId="LiveId" clId="{42A77228-E5B1-40AB-A834-26920D4DD420}" dt="2020-04-09T18:48:27.680" v="8836" actId="27636"/>
          <ac:spMkLst>
            <pc:docMk/>
            <pc:sldMk cId="1883066049" sldId="335"/>
            <ac:spMk id="3" creationId="{D5747F84-2CEC-40E9-BD67-314695E3FACB}"/>
          </ac:spMkLst>
        </pc:spChg>
        <pc:picChg chg="add mod">
          <ac:chgData name="brandi shanahan" userId="3685b3e5100be2cc" providerId="LiveId" clId="{42A77228-E5B1-40AB-A834-26920D4DD420}" dt="2020-04-09T18:50:47.879" v="8842" actId="14100"/>
          <ac:picMkLst>
            <pc:docMk/>
            <pc:sldMk cId="1883066049" sldId="335"/>
            <ac:picMk id="7" creationId="{435FEF24-5876-47D3-90C9-2B3AFC3E6264}"/>
          </ac:picMkLst>
        </pc:picChg>
        <pc:picChg chg="add mod">
          <ac:chgData name="brandi shanahan" userId="3685b3e5100be2cc" providerId="LiveId" clId="{42A77228-E5B1-40AB-A834-26920D4DD420}" dt="2020-04-09T18:48:51.994" v="8841" actId="14100"/>
          <ac:picMkLst>
            <pc:docMk/>
            <pc:sldMk cId="1883066049" sldId="335"/>
            <ac:picMk id="8" creationId="{ECC38DC1-4D04-4866-93BA-4D882799C1A2}"/>
          </ac:picMkLst>
        </pc:picChg>
        <pc:picChg chg="add mod">
          <ac:chgData name="brandi shanahan" userId="3685b3e5100be2cc" providerId="LiveId" clId="{42A77228-E5B1-40AB-A834-26920D4DD420}" dt="2020-04-09T18:48:42.102" v="8839" actId="1076"/>
          <ac:picMkLst>
            <pc:docMk/>
            <pc:sldMk cId="1883066049" sldId="335"/>
            <ac:picMk id="9" creationId="{AF3A3FA4-35F2-492E-B592-FC493A1C38B5}"/>
          </ac:picMkLst>
        </pc:picChg>
      </pc:sldChg>
      <pc:sldChg chg="addSp delSp modSp add del">
        <pc:chgData name="brandi shanahan" userId="3685b3e5100be2cc" providerId="LiveId" clId="{42A77228-E5B1-40AB-A834-26920D4DD420}" dt="2020-04-09T19:00:04.453" v="8931" actId="20577"/>
        <pc:sldMkLst>
          <pc:docMk/>
          <pc:sldMk cId="3219442683" sldId="336"/>
        </pc:sldMkLst>
        <pc:spChg chg="mod">
          <ac:chgData name="brandi shanahan" userId="3685b3e5100be2cc" providerId="LiveId" clId="{42A77228-E5B1-40AB-A834-26920D4DD420}" dt="2020-04-09T19:00:04.453" v="8931" actId="20577"/>
          <ac:spMkLst>
            <pc:docMk/>
            <pc:sldMk cId="3219442683" sldId="336"/>
            <ac:spMk id="2" creationId="{B2195297-6758-44A7-B1CE-AF726BCABD16}"/>
          </ac:spMkLst>
        </pc:spChg>
        <pc:spChg chg="del">
          <ac:chgData name="brandi shanahan" userId="3685b3e5100be2cc" providerId="LiveId" clId="{42A77228-E5B1-40AB-A834-26920D4DD420}" dt="2020-04-09T18:54:20.596" v="8843"/>
          <ac:spMkLst>
            <pc:docMk/>
            <pc:sldMk cId="3219442683" sldId="336"/>
            <ac:spMk id="3" creationId="{AD26176E-0682-4039-A7F1-87C2977F0C38}"/>
          </ac:spMkLst>
        </pc:spChg>
        <pc:spChg chg="add mod">
          <ac:chgData name="brandi shanahan" userId="3685b3e5100be2cc" providerId="LiveId" clId="{42A77228-E5B1-40AB-A834-26920D4DD420}" dt="2020-04-09T18:55:17.473" v="8849" actId="688"/>
          <ac:spMkLst>
            <pc:docMk/>
            <pc:sldMk cId="3219442683" sldId="336"/>
            <ac:spMk id="8" creationId="{F3A163BA-A129-4C2E-B4AE-E19E049F2177}"/>
          </ac:spMkLst>
        </pc:spChg>
        <pc:spChg chg="add mod">
          <ac:chgData name="brandi shanahan" userId="3685b3e5100be2cc" providerId="LiveId" clId="{42A77228-E5B1-40AB-A834-26920D4DD420}" dt="2020-04-09T18:55:32.255" v="8853" actId="688"/>
          <ac:spMkLst>
            <pc:docMk/>
            <pc:sldMk cId="3219442683" sldId="336"/>
            <ac:spMk id="9" creationId="{5ED2CC39-4C08-4AC1-9C16-98BE5B5DAC32}"/>
          </ac:spMkLst>
        </pc:spChg>
        <pc:spChg chg="add">
          <ac:chgData name="brandi shanahan" userId="3685b3e5100be2cc" providerId="LiveId" clId="{42A77228-E5B1-40AB-A834-26920D4DD420}" dt="2020-04-09T18:55:53.147" v="8854"/>
          <ac:spMkLst>
            <pc:docMk/>
            <pc:sldMk cId="3219442683" sldId="336"/>
            <ac:spMk id="10" creationId="{ED96D5D6-EDDB-4B2F-9662-469CA7956D21}"/>
          </ac:spMkLst>
        </pc:spChg>
        <pc:picChg chg="add mod">
          <ac:chgData name="brandi shanahan" userId="3685b3e5100be2cc" providerId="LiveId" clId="{42A77228-E5B1-40AB-A834-26920D4DD420}" dt="2020-04-09T18:54:28.237" v="8845" actId="14100"/>
          <ac:picMkLst>
            <pc:docMk/>
            <pc:sldMk cId="3219442683" sldId="336"/>
            <ac:picMk id="7" creationId="{B0B03422-CD0B-484E-9992-BC8FE304CC79}"/>
          </ac:picMkLst>
        </pc:picChg>
      </pc:sldChg>
      <pc:sldChg chg="add del">
        <pc:chgData name="brandi shanahan" userId="3685b3e5100be2cc" providerId="LiveId" clId="{42A77228-E5B1-40AB-A834-26920D4DD420}" dt="2020-04-09T19:03:47.607" v="8945" actId="2696"/>
        <pc:sldMkLst>
          <pc:docMk/>
          <pc:sldMk cId="3016308969" sldId="337"/>
        </pc:sldMkLst>
      </pc:sldChg>
      <pc:sldChg chg="addSp modSp add">
        <pc:chgData name="brandi shanahan" userId="3685b3e5100be2cc" providerId="LiveId" clId="{42A77228-E5B1-40AB-A834-26920D4DD420}" dt="2020-04-09T19:03:06.121" v="8944" actId="14100"/>
        <pc:sldMkLst>
          <pc:docMk/>
          <pc:sldMk cId="3262708257" sldId="338"/>
        </pc:sldMkLst>
        <pc:spChg chg="mod">
          <ac:chgData name="brandi shanahan" userId="3685b3e5100be2cc" providerId="LiveId" clId="{42A77228-E5B1-40AB-A834-26920D4DD420}" dt="2020-04-09T19:00:47.320" v="8934"/>
          <ac:spMkLst>
            <pc:docMk/>
            <pc:sldMk cId="3262708257" sldId="338"/>
            <ac:spMk id="2" creationId="{50FD662D-4D02-47D5-8CD8-E667606A75D5}"/>
          </ac:spMkLst>
        </pc:spChg>
        <pc:spChg chg="mod">
          <ac:chgData name="brandi shanahan" userId="3685b3e5100be2cc" providerId="LiveId" clId="{42A77228-E5B1-40AB-A834-26920D4DD420}" dt="2020-04-09T19:01:23.930" v="8935"/>
          <ac:spMkLst>
            <pc:docMk/>
            <pc:sldMk cId="3262708257" sldId="338"/>
            <ac:spMk id="3" creationId="{0EC42A1A-8CD8-4E40-B148-42F256C4F863}"/>
          </ac:spMkLst>
        </pc:spChg>
        <pc:spChg chg="add mod">
          <ac:chgData name="brandi shanahan" userId="3685b3e5100be2cc" providerId="LiveId" clId="{42A77228-E5B1-40AB-A834-26920D4DD420}" dt="2020-04-09T19:03:06.121" v="8944" actId="14100"/>
          <ac:spMkLst>
            <pc:docMk/>
            <pc:sldMk cId="3262708257" sldId="338"/>
            <ac:spMk id="8" creationId="{62A56728-51AC-4F13-AE2A-256B9DEF497E}"/>
          </ac:spMkLst>
        </pc:spChg>
        <pc:picChg chg="add mod">
          <ac:chgData name="brandi shanahan" userId="3685b3e5100be2cc" providerId="LiveId" clId="{42A77228-E5B1-40AB-A834-26920D4DD420}" dt="2020-04-09T19:01:51.697" v="8938" actId="14100"/>
          <ac:picMkLst>
            <pc:docMk/>
            <pc:sldMk cId="3262708257" sldId="338"/>
            <ac:picMk id="7" creationId="{79878635-C96A-4B7D-8A15-A46D09B28B23}"/>
          </ac:picMkLst>
        </pc:picChg>
      </pc:sldChg>
      <pc:sldChg chg="modSp add">
        <pc:chgData name="brandi shanahan" userId="3685b3e5100be2cc" providerId="LiveId" clId="{42A77228-E5B1-40AB-A834-26920D4DD420}" dt="2020-04-09T19:07:11.426" v="9133" actId="20577"/>
        <pc:sldMkLst>
          <pc:docMk/>
          <pc:sldMk cId="569644753" sldId="339"/>
        </pc:sldMkLst>
        <pc:spChg chg="mod">
          <ac:chgData name="brandi shanahan" userId="3685b3e5100be2cc" providerId="LiveId" clId="{42A77228-E5B1-40AB-A834-26920D4DD420}" dt="2020-04-09T19:04:46.905" v="8952" actId="27636"/>
          <ac:spMkLst>
            <pc:docMk/>
            <pc:sldMk cId="569644753" sldId="339"/>
            <ac:spMk id="2" creationId="{66B8358B-4E4C-4FD5-8C77-E9881AA1BD8D}"/>
          </ac:spMkLst>
        </pc:spChg>
        <pc:spChg chg="mod">
          <ac:chgData name="brandi shanahan" userId="3685b3e5100be2cc" providerId="LiveId" clId="{42A77228-E5B1-40AB-A834-26920D4DD420}" dt="2020-04-09T19:07:11.426" v="9133" actId="20577"/>
          <ac:spMkLst>
            <pc:docMk/>
            <pc:sldMk cId="569644753" sldId="339"/>
            <ac:spMk id="3" creationId="{2547D7F1-8FEB-40B6-BDF9-E378C1FC78BC}"/>
          </ac:spMkLst>
        </pc:spChg>
      </pc:sldChg>
      <pc:sldChg chg="modSp add">
        <pc:chgData name="brandi shanahan" userId="3685b3e5100be2cc" providerId="LiveId" clId="{42A77228-E5B1-40AB-A834-26920D4DD420}" dt="2020-04-09T19:12:24.026" v="9195" actId="20577"/>
        <pc:sldMkLst>
          <pc:docMk/>
          <pc:sldMk cId="3917272214" sldId="340"/>
        </pc:sldMkLst>
        <pc:spChg chg="mod">
          <ac:chgData name="brandi shanahan" userId="3685b3e5100be2cc" providerId="LiveId" clId="{42A77228-E5B1-40AB-A834-26920D4DD420}" dt="2020-04-09T19:12:24.026" v="9195" actId="20577"/>
          <ac:spMkLst>
            <pc:docMk/>
            <pc:sldMk cId="3917272214" sldId="340"/>
            <ac:spMk id="2" creationId="{D3478843-5B2C-4ED7-A235-81DF008CD132}"/>
          </ac:spMkLst>
        </pc:spChg>
        <pc:spChg chg="mod">
          <ac:chgData name="brandi shanahan" userId="3685b3e5100be2cc" providerId="LiveId" clId="{42A77228-E5B1-40AB-A834-26920D4DD420}" dt="2020-04-09T19:08:24.506" v="9139" actId="14100"/>
          <ac:spMkLst>
            <pc:docMk/>
            <pc:sldMk cId="3917272214" sldId="340"/>
            <ac:spMk id="3" creationId="{A568F874-1C43-41C3-8639-E9EECB79057B}"/>
          </ac:spMkLst>
        </pc:spChg>
      </pc:sldChg>
      <pc:sldChg chg="addSp delSp modSp add">
        <pc:chgData name="brandi shanahan" userId="3685b3e5100be2cc" providerId="LiveId" clId="{42A77228-E5B1-40AB-A834-26920D4DD420}" dt="2020-04-09T19:16:15.301" v="9214" actId="14100"/>
        <pc:sldMkLst>
          <pc:docMk/>
          <pc:sldMk cId="3820373950" sldId="341"/>
        </pc:sldMkLst>
        <pc:spChg chg="mod">
          <ac:chgData name="brandi shanahan" userId="3685b3e5100be2cc" providerId="LiveId" clId="{42A77228-E5B1-40AB-A834-26920D4DD420}" dt="2020-04-09T19:16:15.301" v="9214" actId="14100"/>
          <ac:spMkLst>
            <pc:docMk/>
            <pc:sldMk cId="3820373950" sldId="341"/>
            <ac:spMk id="2" creationId="{726984A4-DDA8-4020-A830-B365D1BC7616}"/>
          </ac:spMkLst>
        </pc:spChg>
        <pc:spChg chg="del">
          <ac:chgData name="brandi shanahan" userId="3685b3e5100be2cc" providerId="LiveId" clId="{42A77228-E5B1-40AB-A834-26920D4DD420}" dt="2020-04-09T19:14:59.155" v="9200"/>
          <ac:spMkLst>
            <pc:docMk/>
            <pc:sldMk cId="3820373950" sldId="341"/>
            <ac:spMk id="3" creationId="{5DE05D10-F2C5-4D6C-BC46-CE9D0829B58D}"/>
          </ac:spMkLst>
        </pc:spChg>
        <pc:graphicFrameChg chg="add mod">
          <ac:chgData name="brandi shanahan" userId="3685b3e5100be2cc" providerId="LiveId" clId="{42A77228-E5B1-40AB-A834-26920D4DD420}" dt="2020-04-09T19:15:27.109" v="9206" actId="14100"/>
          <ac:graphicFrameMkLst>
            <pc:docMk/>
            <pc:sldMk cId="3820373950" sldId="341"/>
            <ac:graphicFrameMk id="7" creationId="{4C38B7D8-232C-465E-B9D2-FBC68DB0E3AB}"/>
          </ac:graphicFrameMkLst>
        </pc:graphicFrameChg>
      </pc:sldChg>
      <pc:sldChg chg="addSp modSp add">
        <pc:chgData name="brandi shanahan" userId="3685b3e5100be2cc" providerId="LiveId" clId="{42A77228-E5B1-40AB-A834-26920D4DD420}" dt="2020-04-09T19:25:50.978" v="9406" actId="20577"/>
        <pc:sldMkLst>
          <pc:docMk/>
          <pc:sldMk cId="1028016156" sldId="342"/>
        </pc:sldMkLst>
        <pc:spChg chg="mod">
          <ac:chgData name="brandi shanahan" userId="3685b3e5100be2cc" providerId="LiveId" clId="{42A77228-E5B1-40AB-A834-26920D4DD420}" dt="2020-04-09T19:17:13.537" v="9261" actId="20577"/>
          <ac:spMkLst>
            <pc:docMk/>
            <pc:sldMk cId="1028016156" sldId="342"/>
            <ac:spMk id="2" creationId="{837D3463-534E-491B-8D16-97C418A4F9C2}"/>
          </ac:spMkLst>
        </pc:spChg>
        <pc:spChg chg="mod">
          <ac:chgData name="brandi shanahan" userId="3685b3e5100be2cc" providerId="LiveId" clId="{42A77228-E5B1-40AB-A834-26920D4DD420}" dt="2020-04-09T19:25:50.978" v="9406" actId="20577"/>
          <ac:spMkLst>
            <pc:docMk/>
            <pc:sldMk cId="1028016156" sldId="342"/>
            <ac:spMk id="3" creationId="{15E01480-520D-45CA-A62C-E958F0843BE2}"/>
          </ac:spMkLst>
        </pc:spChg>
        <pc:spChg chg="add mod">
          <ac:chgData name="brandi shanahan" userId="3685b3e5100be2cc" providerId="LiveId" clId="{42A77228-E5B1-40AB-A834-26920D4DD420}" dt="2020-04-09T19:21:57.712" v="9328" actId="14100"/>
          <ac:spMkLst>
            <pc:docMk/>
            <pc:sldMk cId="1028016156" sldId="342"/>
            <ac:spMk id="7" creationId="{F6B937F1-D50E-49AD-A6C2-DA5704B28C86}"/>
          </ac:spMkLst>
        </pc:spChg>
        <pc:spChg chg="add mod">
          <ac:chgData name="brandi shanahan" userId="3685b3e5100be2cc" providerId="LiveId" clId="{42A77228-E5B1-40AB-A834-26920D4DD420}" dt="2020-04-09T19:22:01.446" v="9329" actId="14100"/>
          <ac:spMkLst>
            <pc:docMk/>
            <pc:sldMk cId="1028016156" sldId="342"/>
            <ac:spMk id="8" creationId="{4DEBB921-29B5-4C4E-A893-33FD559ED83D}"/>
          </ac:spMkLst>
        </pc:spChg>
        <pc:spChg chg="add mod">
          <ac:chgData name="brandi shanahan" userId="3685b3e5100be2cc" providerId="LiveId" clId="{42A77228-E5B1-40AB-A834-26920D4DD420}" dt="2020-04-09T19:22:05.821" v="9330" actId="14100"/>
          <ac:spMkLst>
            <pc:docMk/>
            <pc:sldMk cId="1028016156" sldId="342"/>
            <ac:spMk id="9" creationId="{B32172C6-492B-45AB-97CE-1D7B89E75B96}"/>
          </ac:spMkLst>
        </pc:spChg>
      </pc:sldChg>
      <pc:sldChg chg="addSp delSp modSp add ord">
        <pc:chgData name="brandi shanahan" userId="3685b3e5100be2cc" providerId="LiveId" clId="{42A77228-E5B1-40AB-A834-26920D4DD420}" dt="2020-04-09T19:13:08.075" v="9199" actId="14100"/>
        <pc:sldMkLst>
          <pc:docMk/>
          <pc:sldMk cId="1065597691" sldId="343"/>
        </pc:sldMkLst>
        <pc:spChg chg="mod">
          <ac:chgData name="brandi shanahan" userId="3685b3e5100be2cc" providerId="LiveId" clId="{42A77228-E5B1-40AB-A834-26920D4DD420}" dt="2020-04-09T19:12:05.948" v="9194" actId="14100"/>
          <ac:spMkLst>
            <pc:docMk/>
            <pc:sldMk cId="1065597691" sldId="343"/>
            <ac:spMk id="2" creationId="{F91359E5-DBCC-4D98-9394-4D7E1EAE51E4}"/>
          </ac:spMkLst>
        </pc:spChg>
        <pc:spChg chg="del">
          <ac:chgData name="brandi shanahan" userId="3685b3e5100be2cc" providerId="LiveId" clId="{42A77228-E5B1-40AB-A834-26920D4DD420}" dt="2020-04-09T19:09:18.651" v="9143"/>
          <ac:spMkLst>
            <pc:docMk/>
            <pc:sldMk cId="1065597691" sldId="343"/>
            <ac:spMk id="3" creationId="{EA54A49E-6ED2-45B3-83E1-F71814CA22A7}"/>
          </ac:spMkLst>
        </pc:spChg>
        <pc:graphicFrameChg chg="add mod">
          <ac:chgData name="brandi shanahan" userId="3685b3e5100be2cc" providerId="LiveId" clId="{42A77228-E5B1-40AB-A834-26920D4DD420}" dt="2020-04-09T19:13:08.075" v="9199" actId="14100"/>
          <ac:graphicFrameMkLst>
            <pc:docMk/>
            <pc:sldMk cId="1065597691" sldId="343"/>
            <ac:graphicFrameMk id="7" creationId="{F3FC80D3-A50B-45EA-ABE1-9C9C022CDBA9}"/>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37BE065-4CF7-1149-A75F-337512FB82AF}" type="datetimeFigureOut">
              <a:rPr lang="en-US" smtClean="0"/>
              <a:t>4/9/2020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604DCE6-D781-5C4F-8814-3FF0A0B96213}" type="slidenum">
              <a:rPr lang="en-US" smtClean="0"/>
              <a:t>‹#›</a:t>
            </a:fld>
            <a:endParaRPr lang="en-US"/>
          </a:p>
        </p:txBody>
      </p:sp>
    </p:spTree>
    <p:extLst>
      <p:ext uri="{BB962C8B-B14F-4D97-AF65-F5344CB8AC3E}">
        <p14:creationId xmlns:p14="http://schemas.microsoft.com/office/powerpoint/2010/main" val="236112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2E84-A4F2-664D-BA06-C91F5223BB6C}"/>
              </a:ext>
            </a:extLst>
          </p:cNvPr>
          <p:cNvSpPr>
            <a:spLocks noGrp="1"/>
          </p:cNvSpPr>
          <p:nvPr>
            <p:ph type="ctrTitle"/>
          </p:nvPr>
        </p:nvSpPr>
        <p:spPr>
          <a:xfrm>
            <a:off x="336042" y="2881624"/>
            <a:ext cx="7664958" cy="1070786"/>
          </a:xfrm>
        </p:spPr>
        <p:txBody>
          <a:bodyPr anchor="t">
            <a:normAutofit/>
          </a:bodyPr>
          <a:lstStyle>
            <a:lvl1pPr algn="l">
              <a:defRPr sz="33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C3FF0E9-E80A-8B4D-A972-31C299B09E14}"/>
              </a:ext>
            </a:extLst>
          </p:cNvPr>
          <p:cNvSpPr>
            <a:spLocks noGrp="1"/>
          </p:cNvSpPr>
          <p:nvPr>
            <p:ph type="subTitle" idx="1"/>
          </p:nvPr>
        </p:nvSpPr>
        <p:spPr>
          <a:xfrm>
            <a:off x="336042" y="3761380"/>
            <a:ext cx="7664958" cy="1655762"/>
          </a:xfrm>
        </p:spPr>
        <p:txBody>
          <a:bodyPr anchor="t"/>
          <a:lstStyle>
            <a:lvl1pPr marL="0" indent="0" algn="l">
              <a:buNone/>
              <a:defRPr sz="18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DC67A00-7D3E-9B4B-8FB9-B57449C2263D}"/>
              </a:ext>
            </a:extLst>
          </p:cNvPr>
          <p:cNvSpPr>
            <a:spLocks noGrp="1"/>
          </p:cNvSpPr>
          <p:nvPr>
            <p:ph type="dt" sz="half" idx="10"/>
          </p:nvPr>
        </p:nvSpPr>
        <p:spPr/>
        <p:txBody>
          <a:bodyPr/>
          <a:lstStyle/>
          <a:p>
            <a:fld id="{1FA89756-EB9A-874E-9ACB-550C3D828962}" type="datetime1">
              <a:rPr lang="en-US" smtClean="0"/>
              <a:t>4/9/2020</a:t>
            </a:fld>
            <a:endParaRPr lang="en-US"/>
          </a:p>
        </p:txBody>
      </p:sp>
      <p:sp>
        <p:nvSpPr>
          <p:cNvPr id="5" name="Footer Placeholder 4">
            <a:extLst>
              <a:ext uri="{FF2B5EF4-FFF2-40B4-BE49-F238E27FC236}">
                <a16:creationId xmlns:a16="http://schemas.microsoft.com/office/drawing/2014/main" id="{05B0A35A-B941-5047-B28F-276DC1E3E277}"/>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C31F4EDD-E423-6646-9ECA-33B702A5CE52}"/>
              </a:ext>
            </a:extLst>
          </p:cNvPr>
          <p:cNvSpPr>
            <a:spLocks noGrp="1"/>
          </p:cNvSpPr>
          <p:nvPr>
            <p:ph type="sldNum" sz="quarter" idx="12"/>
          </p:nvPr>
        </p:nvSpPr>
        <p:spPr/>
        <p:txBody>
          <a:bodyPr/>
          <a:lstStyle/>
          <a:p>
            <a:fld id="{94C11FAF-FB5E-FC4B-B668-8CE873F642AC}" type="slidenum">
              <a:rPr lang="en-US" smtClean="0"/>
              <a:t>‹#›</a:t>
            </a:fld>
            <a:endParaRPr lang="en-US"/>
          </a:p>
        </p:txBody>
      </p:sp>
      <p:pic>
        <p:nvPicPr>
          <p:cNvPr id="7" name="Picture 6">
            <a:extLst>
              <a:ext uri="{FF2B5EF4-FFF2-40B4-BE49-F238E27FC236}">
                <a16:creationId xmlns:a16="http://schemas.microsoft.com/office/drawing/2014/main" id="{5154F1F3-36E1-1C4A-A8DD-5539BBD73B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8472"/>
            <a:ext cx="3059044" cy="1974892"/>
          </a:xfrm>
          <a:prstGeom prst="rect">
            <a:avLst/>
          </a:prstGeom>
        </p:spPr>
      </p:pic>
      <p:pic>
        <p:nvPicPr>
          <p:cNvPr id="8" name="Picture 7">
            <a:extLst>
              <a:ext uri="{FF2B5EF4-FFF2-40B4-BE49-F238E27FC236}">
                <a16:creationId xmlns:a16="http://schemas.microsoft.com/office/drawing/2014/main" id="{090CD68A-035B-0046-A8AF-9976DC9A6A6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059044" y="638472"/>
            <a:ext cx="3088142" cy="1974892"/>
          </a:xfrm>
          <a:prstGeom prst="rect">
            <a:avLst/>
          </a:prstGeom>
        </p:spPr>
      </p:pic>
      <p:pic>
        <p:nvPicPr>
          <p:cNvPr id="9" name="Picture 8">
            <a:extLst>
              <a:ext uri="{FF2B5EF4-FFF2-40B4-BE49-F238E27FC236}">
                <a16:creationId xmlns:a16="http://schemas.microsoft.com/office/drawing/2014/main" id="{2925E42C-4839-254D-A198-92AD3DF729B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148339" y="638472"/>
            <a:ext cx="2962371" cy="1974914"/>
          </a:xfrm>
          <a:prstGeom prst="rect">
            <a:avLst/>
          </a:prstGeom>
        </p:spPr>
      </p:pic>
      <p:pic>
        <p:nvPicPr>
          <p:cNvPr id="10" name="Picture 9">
            <a:extLst>
              <a:ext uri="{FF2B5EF4-FFF2-40B4-BE49-F238E27FC236}">
                <a16:creationId xmlns:a16="http://schemas.microsoft.com/office/drawing/2014/main" id="{C0442F6E-060D-C546-BECE-01BB2C0134E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904168" y="4995718"/>
            <a:ext cx="2995295" cy="1157732"/>
          </a:xfrm>
          <a:prstGeom prst="rect">
            <a:avLst/>
          </a:prstGeom>
        </p:spPr>
      </p:pic>
    </p:spTree>
    <p:extLst>
      <p:ext uri="{BB962C8B-B14F-4D97-AF65-F5344CB8AC3E}">
        <p14:creationId xmlns:p14="http://schemas.microsoft.com/office/powerpoint/2010/main" val="98668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9875-AD76-B845-BEDA-0345FCF369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974325-5A5A-C142-8933-5CFAE82F25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1347B-92BE-B747-876D-D140CF746A00}"/>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8A7EF120-5735-354F-8EE8-AA3748C9EE3B}"/>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B0848A93-D3C3-7143-B37B-7FBE263DDFDE}"/>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340515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A4501-BEC9-B54B-B642-C39D9245D503}"/>
              </a:ext>
            </a:extLst>
          </p:cNvPr>
          <p:cNvSpPr>
            <a:spLocks noGrp="1"/>
          </p:cNvSpPr>
          <p:nvPr>
            <p:ph type="title"/>
          </p:nvPr>
        </p:nvSpPr>
        <p:spPr>
          <a:xfrm>
            <a:off x="623888" y="3374137"/>
            <a:ext cx="7886700" cy="1066947"/>
          </a:xfrm>
        </p:spPr>
        <p:txBody>
          <a:bodyPr anchor="b">
            <a:normAutofit/>
          </a:bodyPr>
          <a:lstStyle>
            <a:lvl1pPr>
              <a:defRPr sz="3600" b="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7A13133-FEA3-6C41-96D2-020C8F4696CB}"/>
              </a:ext>
            </a:extLst>
          </p:cNvPr>
          <p:cNvSpPr>
            <a:spLocks noGrp="1"/>
          </p:cNvSpPr>
          <p:nvPr>
            <p:ph type="body" idx="1"/>
          </p:nvPr>
        </p:nvSpPr>
        <p:spPr>
          <a:xfrm>
            <a:off x="623888" y="4589464"/>
            <a:ext cx="7886700" cy="1500187"/>
          </a:xfrm>
        </p:spPr>
        <p:txBody>
          <a:bodyPr/>
          <a:lstStyle>
            <a:lvl1pPr marL="0" indent="0">
              <a:buNone/>
              <a:defRPr sz="180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306DB8-70CE-D248-A1DE-6D2AE194A4C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E990D82-5EBA-0743-9CDD-F243A10F7F64}" type="datetime1">
              <a:rPr lang="en-US" smtClean="0"/>
              <a:t>4/9/2020</a:t>
            </a:fld>
            <a:endParaRPr lang="en-US"/>
          </a:p>
        </p:txBody>
      </p:sp>
      <p:sp>
        <p:nvSpPr>
          <p:cNvPr id="17" name="Footer Placeholder 4">
            <a:extLst>
              <a:ext uri="{FF2B5EF4-FFF2-40B4-BE49-F238E27FC236}">
                <a16:creationId xmlns:a16="http://schemas.microsoft.com/office/drawing/2014/main" id="{15CF1620-B3A0-4344-8E71-0BC7E80F25AA}"/>
              </a:ext>
            </a:extLst>
          </p:cNvPr>
          <p:cNvSpPr>
            <a:spLocks noGrp="1"/>
          </p:cNvSpPr>
          <p:nvPr>
            <p:ph type="ftr" sz="quarter" idx="3"/>
          </p:nvPr>
        </p:nvSpPr>
        <p:spPr>
          <a:xfrm>
            <a:off x="3028950" y="6465764"/>
            <a:ext cx="3086100" cy="365125"/>
          </a:xfrm>
          <a:prstGeom prst="rect">
            <a:avLst/>
          </a:prstGeom>
        </p:spPr>
        <p:txBody>
          <a:bodyPr vert="horz" lIns="91440" tIns="45720" rIns="91440" bIns="45720" rtlCol="0" anchor="ctr"/>
          <a:lstStyle>
            <a:lvl1pPr algn="ctr">
              <a:defRPr sz="750">
                <a:solidFill>
                  <a:schemeClr val="tx1">
                    <a:tint val="75000"/>
                  </a:schemeClr>
                </a:solidFill>
                <a:latin typeface="Arial" panose="020B0604020202020204" pitchFamily="34" charset="0"/>
                <a:cs typeface="Arial" panose="020B0604020202020204" pitchFamily="34" charset="0"/>
              </a:defRPr>
            </a:lvl1pPr>
          </a:lstStyle>
          <a:p>
            <a:r>
              <a:rPr lang="en-US" dirty="0"/>
              <a:t>WAKE FOREST BAPTIST HEALTH</a:t>
            </a:r>
          </a:p>
        </p:txBody>
      </p:sp>
      <p:sp>
        <p:nvSpPr>
          <p:cNvPr id="18" name="Slide Number Placeholder 5">
            <a:extLst>
              <a:ext uri="{FF2B5EF4-FFF2-40B4-BE49-F238E27FC236}">
                <a16:creationId xmlns:a16="http://schemas.microsoft.com/office/drawing/2014/main" id="{4DC22916-ED97-5443-B2DA-C3CAD7C44479}"/>
              </a:ext>
            </a:extLst>
          </p:cNvPr>
          <p:cNvSpPr>
            <a:spLocks noGrp="1"/>
          </p:cNvSpPr>
          <p:nvPr>
            <p:ph type="sldNum" sz="quarter" idx="4"/>
          </p:nvPr>
        </p:nvSpPr>
        <p:spPr>
          <a:xfrm>
            <a:off x="6862572" y="6465764"/>
            <a:ext cx="2057400" cy="365125"/>
          </a:xfrm>
          <a:prstGeom prst="rect">
            <a:avLst/>
          </a:prstGeom>
        </p:spPr>
        <p:txBody>
          <a:bodyPr vert="horz" lIns="91440" tIns="45720" rIns="91440" bIns="45720" rtlCol="0" anchor="ctr"/>
          <a:lstStyle>
            <a:lvl1pPr algn="r">
              <a:defRPr sz="1050">
                <a:solidFill>
                  <a:srgbClr val="9E7E16"/>
                </a:solidFill>
                <a:latin typeface="Arial" panose="020B0604020202020204" pitchFamily="34" charset="0"/>
                <a:cs typeface="Arial" panose="020B0604020202020204" pitchFamily="34" charset="0"/>
              </a:defRPr>
            </a:lvl1pPr>
          </a:lstStyle>
          <a:p>
            <a:fld id="{94C11FAF-FB5E-FC4B-B668-8CE873F642AC}" type="slidenum">
              <a:rPr lang="en-US" smtClean="0"/>
              <a:pPr/>
              <a:t>‹#›</a:t>
            </a:fld>
            <a:endParaRPr lang="en-US" dirty="0"/>
          </a:p>
        </p:txBody>
      </p:sp>
    </p:spTree>
    <p:extLst>
      <p:ext uri="{BB962C8B-B14F-4D97-AF65-F5344CB8AC3E}">
        <p14:creationId xmlns:p14="http://schemas.microsoft.com/office/powerpoint/2010/main" val="272066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18A6-87BE-0042-9C7E-815C592BB5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109E24-06B0-0241-B55C-8A3036E7F941}"/>
              </a:ext>
            </a:extLst>
          </p:cNvPr>
          <p:cNvSpPr>
            <a:spLocks noGrp="1"/>
          </p:cNvSpPr>
          <p:nvPr>
            <p:ph sz="half" idx="1"/>
          </p:nvPr>
        </p:nvSpPr>
        <p:spPr>
          <a:xfrm>
            <a:off x="628650" y="1331849"/>
            <a:ext cx="3886200" cy="4913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E2827D-CD92-BB42-A064-AC8B243CFFAE}"/>
              </a:ext>
            </a:extLst>
          </p:cNvPr>
          <p:cNvSpPr>
            <a:spLocks noGrp="1"/>
          </p:cNvSpPr>
          <p:nvPr>
            <p:ph sz="half" idx="2"/>
          </p:nvPr>
        </p:nvSpPr>
        <p:spPr>
          <a:xfrm>
            <a:off x="4629150" y="1331849"/>
            <a:ext cx="3886200" cy="4913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7AB34-434A-BB43-AC41-C741F11DD396}"/>
              </a:ext>
            </a:extLst>
          </p:cNvPr>
          <p:cNvSpPr>
            <a:spLocks noGrp="1"/>
          </p:cNvSpPr>
          <p:nvPr>
            <p:ph type="dt" sz="half" idx="10"/>
          </p:nvPr>
        </p:nvSpPr>
        <p:spPr/>
        <p:txBody>
          <a:bodyPr/>
          <a:lstStyle/>
          <a:p>
            <a:fld id="{D3A55D91-0C42-5B43-8F32-9ADF93218E59}" type="datetime1">
              <a:rPr lang="en-US" smtClean="0"/>
              <a:t>4/9/2020</a:t>
            </a:fld>
            <a:endParaRPr lang="en-US"/>
          </a:p>
        </p:txBody>
      </p:sp>
      <p:sp>
        <p:nvSpPr>
          <p:cNvPr id="6" name="Footer Placeholder 5">
            <a:extLst>
              <a:ext uri="{FF2B5EF4-FFF2-40B4-BE49-F238E27FC236}">
                <a16:creationId xmlns:a16="http://schemas.microsoft.com/office/drawing/2014/main" id="{E94D860C-5CB8-934E-B019-434CBD80E343}"/>
              </a:ext>
            </a:extLst>
          </p:cNvPr>
          <p:cNvSpPr>
            <a:spLocks noGrp="1"/>
          </p:cNvSpPr>
          <p:nvPr>
            <p:ph type="ftr" sz="quarter" idx="11"/>
          </p:nvPr>
        </p:nvSpPr>
        <p:spPr/>
        <p:txBody>
          <a:bodyPr/>
          <a:lstStyle/>
          <a:p>
            <a:r>
              <a:rPr lang="en-US"/>
              <a:t>WAKE FOREST BAPTIST HEALTH</a:t>
            </a:r>
          </a:p>
        </p:txBody>
      </p:sp>
      <p:sp>
        <p:nvSpPr>
          <p:cNvPr id="7" name="Slide Number Placeholder 6">
            <a:extLst>
              <a:ext uri="{FF2B5EF4-FFF2-40B4-BE49-F238E27FC236}">
                <a16:creationId xmlns:a16="http://schemas.microsoft.com/office/drawing/2014/main" id="{687DFE0F-8061-414B-B413-F4FECABF9446}"/>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87262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FF3B-2453-3A4C-ACB3-37FA05B9A3A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19B6B7-09DB-F14F-9AA9-2A1D0A906DF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FB04324-3911-6D4A-81F4-76177989F36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C3FC1A-4B0F-C24F-8FFF-24597446780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E52CA00-B8B5-5749-BE18-4C61A3ABD23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59B886-0CB5-5E43-B625-039D4E31AE15}"/>
              </a:ext>
            </a:extLst>
          </p:cNvPr>
          <p:cNvSpPr>
            <a:spLocks noGrp="1"/>
          </p:cNvSpPr>
          <p:nvPr>
            <p:ph type="dt" sz="half" idx="10"/>
          </p:nvPr>
        </p:nvSpPr>
        <p:spPr/>
        <p:txBody>
          <a:bodyPr/>
          <a:lstStyle/>
          <a:p>
            <a:fld id="{3E1DB888-9835-274E-9502-7A660C27AE5D}" type="datetime1">
              <a:rPr lang="en-US" smtClean="0"/>
              <a:t>4/9/2020</a:t>
            </a:fld>
            <a:endParaRPr lang="en-US"/>
          </a:p>
        </p:txBody>
      </p:sp>
      <p:sp>
        <p:nvSpPr>
          <p:cNvPr id="8" name="Footer Placeholder 7">
            <a:extLst>
              <a:ext uri="{FF2B5EF4-FFF2-40B4-BE49-F238E27FC236}">
                <a16:creationId xmlns:a16="http://schemas.microsoft.com/office/drawing/2014/main" id="{AA65DD34-1514-0F4A-95ED-A80AF137649F}"/>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2067C3-7950-6A48-A00C-3A17870108BE}"/>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262076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C681-EDCC-C144-AED8-78C525BEBD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B0A514-905D-4C4E-A15F-A6254BAB96EE}"/>
              </a:ext>
            </a:extLst>
          </p:cNvPr>
          <p:cNvSpPr>
            <a:spLocks noGrp="1"/>
          </p:cNvSpPr>
          <p:nvPr>
            <p:ph type="dt" sz="half" idx="10"/>
          </p:nvPr>
        </p:nvSpPr>
        <p:spPr/>
        <p:txBody>
          <a:bodyPr/>
          <a:lstStyle/>
          <a:p>
            <a:fld id="{CA268726-8A1C-2C46-81F3-A8BFACD1ACB8}" type="datetime1">
              <a:rPr lang="en-US" smtClean="0"/>
              <a:t>4/9/2020</a:t>
            </a:fld>
            <a:endParaRPr lang="en-US"/>
          </a:p>
        </p:txBody>
      </p:sp>
      <p:sp>
        <p:nvSpPr>
          <p:cNvPr id="4" name="Footer Placeholder 3">
            <a:extLst>
              <a:ext uri="{FF2B5EF4-FFF2-40B4-BE49-F238E27FC236}">
                <a16:creationId xmlns:a16="http://schemas.microsoft.com/office/drawing/2014/main" id="{C89FCD22-4A33-9744-8AC7-2CB31530090E}"/>
              </a:ext>
            </a:extLst>
          </p:cNvPr>
          <p:cNvSpPr>
            <a:spLocks noGrp="1"/>
          </p:cNvSpPr>
          <p:nvPr>
            <p:ph type="ftr" sz="quarter" idx="11"/>
          </p:nvPr>
        </p:nvSpPr>
        <p:spPr/>
        <p:txBody>
          <a:bodyPr/>
          <a:lstStyle/>
          <a:p>
            <a:r>
              <a:rPr lang="en-US"/>
              <a:t>WAKE FOREST BAPTIST HEALTH</a:t>
            </a:r>
          </a:p>
        </p:txBody>
      </p:sp>
      <p:sp>
        <p:nvSpPr>
          <p:cNvPr id="5" name="Slide Number Placeholder 4">
            <a:extLst>
              <a:ext uri="{FF2B5EF4-FFF2-40B4-BE49-F238E27FC236}">
                <a16:creationId xmlns:a16="http://schemas.microsoft.com/office/drawing/2014/main" id="{B6768B05-7964-314A-BEEC-72FE805D80BB}"/>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334313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96592F-69C0-0F47-BB0F-DC36A4B672AA}"/>
              </a:ext>
            </a:extLst>
          </p:cNvPr>
          <p:cNvSpPr>
            <a:spLocks noGrp="1"/>
          </p:cNvSpPr>
          <p:nvPr>
            <p:ph type="dt" sz="half" idx="10"/>
          </p:nvPr>
        </p:nvSpPr>
        <p:spPr/>
        <p:txBody>
          <a:bodyPr/>
          <a:lstStyle/>
          <a:p>
            <a:fld id="{6AE7EC9C-4B4D-5B4D-BDBA-ED963BB7C21F}" type="datetime1">
              <a:rPr lang="en-US" smtClean="0"/>
              <a:t>4/9/2020</a:t>
            </a:fld>
            <a:endParaRPr lang="en-US"/>
          </a:p>
        </p:txBody>
      </p:sp>
      <p:sp>
        <p:nvSpPr>
          <p:cNvPr id="3" name="Footer Placeholder 2">
            <a:extLst>
              <a:ext uri="{FF2B5EF4-FFF2-40B4-BE49-F238E27FC236}">
                <a16:creationId xmlns:a16="http://schemas.microsoft.com/office/drawing/2014/main" id="{EE294A9A-1BC5-E04D-B758-0EE372E20749}"/>
              </a:ext>
            </a:extLst>
          </p:cNvPr>
          <p:cNvSpPr>
            <a:spLocks noGrp="1"/>
          </p:cNvSpPr>
          <p:nvPr>
            <p:ph type="ftr" sz="quarter" idx="11"/>
          </p:nvPr>
        </p:nvSpPr>
        <p:spPr/>
        <p:txBody>
          <a:bodyPr/>
          <a:lstStyle/>
          <a:p>
            <a:r>
              <a:rPr lang="en-US"/>
              <a:t>WAKE FOREST BAPTIST HEALTH</a:t>
            </a:r>
          </a:p>
        </p:txBody>
      </p:sp>
      <p:sp>
        <p:nvSpPr>
          <p:cNvPr id="4" name="Slide Number Placeholder 3">
            <a:extLst>
              <a:ext uri="{FF2B5EF4-FFF2-40B4-BE49-F238E27FC236}">
                <a16:creationId xmlns:a16="http://schemas.microsoft.com/office/drawing/2014/main" id="{62A398A2-F3F7-9242-A25E-A62B38ABA69F}"/>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165899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B810-B28D-E24C-881B-DEBDD6757F9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D028B1-0C08-AE41-A7DB-971B2CC7409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4197CB-5C79-AE49-9E3E-7E35928142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4C04A41-2554-EA40-B007-7E62CF024740}"/>
              </a:ext>
            </a:extLst>
          </p:cNvPr>
          <p:cNvSpPr>
            <a:spLocks noGrp="1"/>
          </p:cNvSpPr>
          <p:nvPr>
            <p:ph type="dt" sz="half" idx="10"/>
          </p:nvPr>
        </p:nvSpPr>
        <p:spPr/>
        <p:txBody>
          <a:bodyPr/>
          <a:lstStyle/>
          <a:p>
            <a:fld id="{3AEEF539-EA35-1549-9B88-39BFB12EF1A7}" type="datetime1">
              <a:rPr lang="en-US" smtClean="0"/>
              <a:t>4/9/2020</a:t>
            </a:fld>
            <a:endParaRPr lang="en-US"/>
          </a:p>
        </p:txBody>
      </p:sp>
      <p:sp>
        <p:nvSpPr>
          <p:cNvPr id="6" name="Footer Placeholder 5">
            <a:extLst>
              <a:ext uri="{FF2B5EF4-FFF2-40B4-BE49-F238E27FC236}">
                <a16:creationId xmlns:a16="http://schemas.microsoft.com/office/drawing/2014/main" id="{6ED0472A-3F56-2D49-AC13-8FAB98EB2F9C}"/>
              </a:ext>
            </a:extLst>
          </p:cNvPr>
          <p:cNvSpPr>
            <a:spLocks noGrp="1"/>
          </p:cNvSpPr>
          <p:nvPr>
            <p:ph type="ftr" sz="quarter" idx="11"/>
          </p:nvPr>
        </p:nvSpPr>
        <p:spPr/>
        <p:txBody>
          <a:bodyPr/>
          <a:lstStyle/>
          <a:p>
            <a:r>
              <a:rPr lang="en-US"/>
              <a:t>WAKE FOREST BAPTIST HEALTH</a:t>
            </a:r>
          </a:p>
        </p:txBody>
      </p:sp>
      <p:sp>
        <p:nvSpPr>
          <p:cNvPr id="7" name="Slide Number Placeholder 6">
            <a:extLst>
              <a:ext uri="{FF2B5EF4-FFF2-40B4-BE49-F238E27FC236}">
                <a16:creationId xmlns:a16="http://schemas.microsoft.com/office/drawing/2014/main" id="{D16FB9E3-D749-6040-8B58-38978638E604}"/>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153267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BF2A-A87A-1940-B2EE-CEAE68AD2B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27DA671-C272-EC48-952C-E067E55B933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8C1248DA-401F-5A46-94D3-EBBBD73164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1A9EA26-1920-5243-84A4-28214325F2CF}"/>
              </a:ext>
            </a:extLst>
          </p:cNvPr>
          <p:cNvSpPr>
            <a:spLocks noGrp="1"/>
          </p:cNvSpPr>
          <p:nvPr>
            <p:ph type="dt" sz="half" idx="10"/>
          </p:nvPr>
        </p:nvSpPr>
        <p:spPr/>
        <p:txBody>
          <a:bodyPr/>
          <a:lstStyle/>
          <a:p>
            <a:fld id="{C06D21BD-CFDD-954E-A0F5-01AA41EBDAFD}" type="datetime1">
              <a:rPr lang="en-US" smtClean="0"/>
              <a:t>4/9/2020</a:t>
            </a:fld>
            <a:endParaRPr lang="en-US"/>
          </a:p>
        </p:txBody>
      </p:sp>
      <p:sp>
        <p:nvSpPr>
          <p:cNvPr id="6" name="Footer Placeholder 5">
            <a:extLst>
              <a:ext uri="{FF2B5EF4-FFF2-40B4-BE49-F238E27FC236}">
                <a16:creationId xmlns:a16="http://schemas.microsoft.com/office/drawing/2014/main" id="{50752992-95DB-F044-842B-13657AF1A065}"/>
              </a:ext>
            </a:extLst>
          </p:cNvPr>
          <p:cNvSpPr>
            <a:spLocks noGrp="1"/>
          </p:cNvSpPr>
          <p:nvPr>
            <p:ph type="ftr" sz="quarter" idx="11"/>
          </p:nvPr>
        </p:nvSpPr>
        <p:spPr/>
        <p:txBody>
          <a:bodyPr/>
          <a:lstStyle/>
          <a:p>
            <a:r>
              <a:rPr lang="en-US"/>
              <a:t>WAKE FOREST BAPTIST HEALTH</a:t>
            </a:r>
          </a:p>
        </p:txBody>
      </p:sp>
      <p:sp>
        <p:nvSpPr>
          <p:cNvPr id="7" name="Slide Number Placeholder 6">
            <a:extLst>
              <a:ext uri="{FF2B5EF4-FFF2-40B4-BE49-F238E27FC236}">
                <a16:creationId xmlns:a16="http://schemas.microsoft.com/office/drawing/2014/main" id="{B66DA016-729F-3342-9C8F-BAAD9D7A022A}"/>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3868984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E98647-DE0E-9745-8AE2-8DCC1C654119}"/>
              </a:ext>
            </a:extLst>
          </p:cNvPr>
          <p:cNvPicPr>
            <a:picLocks noChangeAspect="1"/>
          </p:cNvPicPr>
          <p:nvPr userDrawn="1"/>
        </p:nvPicPr>
        <p:blipFill rotWithShape="1">
          <a:blip r:embed="rId11" cstate="print">
            <a:alphaModFix amt="15000"/>
            <a:extLst>
              <a:ext uri="{28A0092B-C50C-407E-A947-70E740481C1C}">
                <a14:useLocalDpi xmlns:a14="http://schemas.microsoft.com/office/drawing/2010/main"/>
              </a:ext>
            </a:extLst>
          </a:blip>
          <a:srcRect l="24691" r="21163" b="18644"/>
          <a:stretch/>
        </p:blipFill>
        <p:spPr>
          <a:xfrm rot="10800000">
            <a:off x="0" y="0"/>
            <a:ext cx="9144000" cy="6971234"/>
          </a:xfrm>
          <a:prstGeom prst="rect">
            <a:avLst/>
          </a:prstGeom>
        </p:spPr>
      </p:pic>
      <p:sp>
        <p:nvSpPr>
          <p:cNvPr id="2" name="Title Placeholder 1">
            <a:extLst>
              <a:ext uri="{FF2B5EF4-FFF2-40B4-BE49-F238E27FC236}">
                <a16:creationId xmlns:a16="http://schemas.microsoft.com/office/drawing/2014/main" id="{1F44EDD4-4752-334B-9166-A0879546131A}"/>
              </a:ext>
            </a:extLst>
          </p:cNvPr>
          <p:cNvSpPr>
            <a:spLocks noGrp="1"/>
          </p:cNvSpPr>
          <p:nvPr>
            <p:ph type="title"/>
          </p:nvPr>
        </p:nvSpPr>
        <p:spPr>
          <a:xfrm>
            <a:off x="628650" y="365126"/>
            <a:ext cx="7886700" cy="89674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DFBAB6F-42F4-DA40-9679-CA71E97F1165}"/>
              </a:ext>
            </a:extLst>
          </p:cNvPr>
          <p:cNvSpPr>
            <a:spLocks noGrp="1"/>
          </p:cNvSpPr>
          <p:nvPr>
            <p:ph type="body" idx="1"/>
          </p:nvPr>
        </p:nvSpPr>
        <p:spPr>
          <a:xfrm>
            <a:off x="628650" y="1335024"/>
            <a:ext cx="7886700" cy="50200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3BA5D4B-1BD2-E342-94A2-701D37554C30}"/>
              </a:ext>
            </a:extLst>
          </p:cNvPr>
          <p:cNvSpPr>
            <a:spLocks noGrp="1"/>
          </p:cNvSpPr>
          <p:nvPr>
            <p:ph type="dt" sz="half" idx="2"/>
          </p:nvPr>
        </p:nvSpPr>
        <p:spPr>
          <a:xfrm>
            <a:off x="169164" y="6465764"/>
            <a:ext cx="2057400" cy="365125"/>
          </a:xfrm>
          <a:prstGeom prst="rect">
            <a:avLst/>
          </a:prstGeom>
        </p:spPr>
        <p:txBody>
          <a:bodyPr vert="horz" lIns="91440" tIns="45720" rIns="91440" bIns="45720" rtlCol="0" anchor="ctr"/>
          <a:lstStyle>
            <a:lvl1pPr algn="l">
              <a:defRPr sz="750">
                <a:solidFill>
                  <a:schemeClr val="tx1">
                    <a:tint val="75000"/>
                  </a:schemeClr>
                </a:solidFill>
                <a:latin typeface="Arial" panose="020B0604020202020204" pitchFamily="34" charset="0"/>
                <a:cs typeface="Arial" panose="020B0604020202020204" pitchFamily="34" charset="0"/>
              </a:defRPr>
            </a:lvl1pPr>
          </a:lstStyle>
          <a:p>
            <a:fld id="{FA5C96F5-5852-004B-996F-17663B78453C}" type="datetime1">
              <a:rPr lang="en-US" smtClean="0"/>
              <a:t>4/9/2020</a:t>
            </a:fld>
            <a:endParaRPr lang="en-US" dirty="0"/>
          </a:p>
        </p:txBody>
      </p:sp>
      <p:sp>
        <p:nvSpPr>
          <p:cNvPr id="5" name="Footer Placeholder 4">
            <a:extLst>
              <a:ext uri="{FF2B5EF4-FFF2-40B4-BE49-F238E27FC236}">
                <a16:creationId xmlns:a16="http://schemas.microsoft.com/office/drawing/2014/main" id="{7EF4D9B2-79BB-CA48-8ADD-07C47A059729}"/>
              </a:ext>
            </a:extLst>
          </p:cNvPr>
          <p:cNvSpPr>
            <a:spLocks noGrp="1"/>
          </p:cNvSpPr>
          <p:nvPr>
            <p:ph type="ftr" sz="quarter" idx="3"/>
          </p:nvPr>
        </p:nvSpPr>
        <p:spPr>
          <a:xfrm>
            <a:off x="3028950" y="6465764"/>
            <a:ext cx="3086100" cy="365125"/>
          </a:xfrm>
          <a:prstGeom prst="rect">
            <a:avLst/>
          </a:prstGeom>
        </p:spPr>
        <p:txBody>
          <a:bodyPr vert="horz" lIns="91440" tIns="45720" rIns="91440" bIns="45720" rtlCol="0" anchor="ctr"/>
          <a:lstStyle>
            <a:lvl1pPr algn="ctr">
              <a:defRPr sz="750">
                <a:solidFill>
                  <a:schemeClr val="tx1">
                    <a:tint val="75000"/>
                  </a:schemeClr>
                </a:solidFill>
                <a:latin typeface="Arial" panose="020B0604020202020204" pitchFamily="34" charset="0"/>
                <a:cs typeface="Arial" panose="020B0604020202020204" pitchFamily="34" charset="0"/>
              </a:defRPr>
            </a:lvl1pPr>
          </a:lstStyle>
          <a:p>
            <a:r>
              <a:rPr lang="en-US" dirty="0"/>
              <a:t>WAKE FOREST BAPTIST HEALTH</a:t>
            </a:r>
          </a:p>
        </p:txBody>
      </p:sp>
      <p:sp>
        <p:nvSpPr>
          <p:cNvPr id="6" name="Slide Number Placeholder 5">
            <a:extLst>
              <a:ext uri="{FF2B5EF4-FFF2-40B4-BE49-F238E27FC236}">
                <a16:creationId xmlns:a16="http://schemas.microsoft.com/office/drawing/2014/main" id="{AC4F80C5-C63D-6E42-952A-9B9C20A3E705}"/>
              </a:ext>
            </a:extLst>
          </p:cNvPr>
          <p:cNvSpPr>
            <a:spLocks noGrp="1"/>
          </p:cNvSpPr>
          <p:nvPr>
            <p:ph type="sldNum" sz="quarter" idx="4"/>
          </p:nvPr>
        </p:nvSpPr>
        <p:spPr>
          <a:xfrm>
            <a:off x="6862572" y="6465764"/>
            <a:ext cx="2057400" cy="365125"/>
          </a:xfrm>
          <a:prstGeom prst="rect">
            <a:avLst/>
          </a:prstGeom>
        </p:spPr>
        <p:txBody>
          <a:bodyPr vert="horz" lIns="91440" tIns="45720" rIns="91440" bIns="45720" rtlCol="0" anchor="ctr"/>
          <a:lstStyle>
            <a:lvl1pPr algn="r">
              <a:defRPr sz="1050" b="1">
                <a:solidFill>
                  <a:srgbClr val="9E7E16"/>
                </a:solidFill>
                <a:latin typeface="Arial" panose="020B0604020202020204" pitchFamily="34" charset="0"/>
                <a:cs typeface="Arial" panose="020B0604020202020204" pitchFamily="34" charset="0"/>
              </a:defRPr>
            </a:lvl1pPr>
          </a:lstStyle>
          <a:p>
            <a:fld id="{94C11FAF-FB5E-FC4B-B668-8CE873F642AC}" type="slidenum">
              <a:rPr lang="en-US" smtClean="0"/>
              <a:pPr/>
              <a:t>‹#›</a:t>
            </a:fld>
            <a:endParaRPr lang="en-US" dirty="0"/>
          </a:p>
        </p:txBody>
      </p:sp>
    </p:spTree>
    <p:extLst>
      <p:ext uri="{BB962C8B-B14F-4D97-AF65-F5344CB8AC3E}">
        <p14:creationId xmlns:p14="http://schemas.microsoft.com/office/powerpoint/2010/main" val="2675110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685800" rtl="0" eaLnBrk="1" latinLnBrk="0" hangingPunct="1">
        <a:lnSpc>
          <a:spcPct val="90000"/>
        </a:lnSpc>
        <a:spcBef>
          <a:spcPct val="0"/>
        </a:spcBef>
        <a:buNone/>
        <a:defRPr sz="3300" b="0" kern="1200">
          <a:solidFill>
            <a:srgbClr val="9E7E16"/>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someone@wakehealth.edu" TargetMode="External"/><Relationship Id="rId2" Type="http://schemas.openxmlformats.org/officeDocument/2006/relationships/hyperlink" Target="https://wakehealth.sharepoint.com/sites/pathology" TargetMode="External"/><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twarren@wakehealth.edu"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6.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8172-320A-1844-A2E2-58EC5FFBAB6E}"/>
              </a:ext>
            </a:extLst>
          </p:cNvPr>
          <p:cNvSpPr>
            <a:spLocks noGrp="1"/>
          </p:cNvSpPr>
          <p:nvPr>
            <p:ph type="ctrTitle"/>
          </p:nvPr>
        </p:nvSpPr>
        <p:spPr/>
        <p:txBody>
          <a:bodyPr>
            <a:normAutofit/>
          </a:bodyPr>
          <a:lstStyle/>
          <a:p>
            <a:r>
              <a:rPr lang="en-US" sz="2900" b="1" dirty="0"/>
              <a:t>COVID-19 Morgue Plan</a:t>
            </a:r>
          </a:p>
        </p:txBody>
      </p:sp>
      <p:sp>
        <p:nvSpPr>
          <p:cNvPr id="3" name="Subtitle 2">
            <a:extLst>
              <a:ext uri="{FF2B5EF4-FFF2-40B4-BE49-F238E27FC236}">
                <a16:creationId xmlns:a16="http://schemas.microsoft.com/office/drawing/2014/main" id="{88D8170D-074C-4949-BF02-5CBC5275560D}"/>
              </a:ext>
            </a:extLst>
          </p:cNvPr>
          <p:cNvSpPr>
            <a:spLocks noGrp="1"/>
          </p:cNvSpPr>
          <p:nvPr>
            <p:ph type="subTitle" idx="1"/>
          </p:nvPr>
        </p:nvSpPr>
        <p:spPr>
          <a:xfrm>
            <a:off x="336042" y="3574774"/>
            <a:ext cx="8471916" cy="1368287"/>
          </a:xfrm>
        </p:spPr>
        <p:txBody>
          <a:bodyPr>
            <a:normAutofit/>
          </a:bodyPr>
          <a:lstStyle/>
          <a:p>
            <a:r>
              <a:rPr lang="en-US" sz="4400" b="1" dirty="0"/>
              <a:t>Decedent Surge Team Training</a:t>
            </a:r>
          </a:p>
          <a:p>
            <a:pPr algn="r"/>
            <a:r>
              <a:rPr lang="en-US" sz="2400" b="1" u="sng" dirty="0"/>
              <a:t>Department of Pathology</a:t>
            </a:r>
          </a:p>
          <a:p>
            <a:endParaRPr lang="en-US" sz="4400" dirty="0"/>
          </a:p>
        </p:txBody>
      </p:sp>
    </p:spTree>
    <p:extLst>
      <p:ext uri="{BB962C8B-B14F-4D97-AF65-F5344CB8AC3E}">
        <p14:creationId xmlns:p14="http://schemas.microsoft.com/office/powerpoint/2010/main" val="2053931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372D-D4F9-40AE-B4FC-F7AB651F91F4}"/>
              </a:ext>
            </a:extLst>
          </p:cNvPr>
          <p:cNvSpPr>
            <a:spLocks noGrp="1"/>
          </p:cNvSpPr>
          <p:nvPr>
            <p:ph type="title"/>
          </p:nvPr>
        </p:nvSpPr>
        <p:spPr/>
        <p:txBody>
          <a:bodyPr/>
          <a:lstStyle/>
          <a:p>
            <a:r>
              <a:rPr lang="en-US" dirty="0"/>
              <a:t>Intake Check Point</a:t>
            </a:r>
          </a:p>
        </p:txBody>
      </p:sp>
      <p:sp>
        <p:nvSpPr>
          <p:cNvPr id="3" name="Content Placeholder 2">
            <a:extLst>
              <a:ext uri="{FF2B5EF4-FFF2-40B4-BE49-F238E27FC236}">
                <a16:creationId xmlns:a16="http://schemas.microsoft.com/office/drawing/2014/main" id="{AD7C29BA-DFE3-4E6D-A9C8-5FA7196CD23B}"/>
              </a:ext>
            </a:extLst>
          </p:cNvPr>
          <p:cNvSpPr>
            <a:spLocks noGrp="1"/>
          </p:cNvSpPr>
          <p:nvPr>
            <p:ph idx="1"/>
          </p:nvPr>
        </p:nvSpPr>
        <p:spPr/>
        <p:txBody>
          <a:bodyPr>
            <a:normAutofit/>
          </a:bodyPr>
          <a:lstStyle/>
          <a:p>
            <a:pPr marL="0" indent="0">
              <a:buNone/>
            </a:pPr>
            <a:r>
              <a:rPr lang="en-US" sz="2400" dirty="0"/>
              <a:t>Initially, there will be a single Intake location:</a:t>
            </a:r>
          </a:p>
          <a:p>
            <a:pPr marL="0" indent="0">
              <a:buNone/>
            </a:pPr>
            <a:r>
              <a:rPr lang="en-US" sz="2400" dirty="0"/>
              <a:t>	2</a:t>
            </a:r>
            <a:r>
              <a:rPr lang="en-US" sz="2400" baseline="30000" dirty="0"/>
              <a:t>nd</a:t>
            </a:r>
            <a:r>
              <a:rPr lang="en-US" sz="2400" dirty="0"/>
              <a:t> Floor Gray Building – (Exact entrance TBD)</a:t>
            </a:r>
          </a:p>
          <a:p>
            <a:pPr marL="0" indent="0">
              <a:buNone/>
            </a:pPr>
            <a:endParaRPr lang="en-US" sz="2400" dirty="0"/>
          </a:p>
          <a:p>
            <a:pPr marL="400050" lvl="1" indent="0">
              <a:buNone/>
            </a:pPr>
            <a:r>
              <a:rPr lang="en-US" sz="2000" dirty="0"/>
              <a:t>This Check Point will be staffed 24/7 until the surge plan is deactivated.</a:t>
            </a:r>
          </a:p>
          <a:p>
            <a:pPr marL="400050" lvl="1" indent="0">
              <a:buNone/>
            </a:pPr>
            <a:endParaRPr lang="en-US" sz="2000" dirty="0"/>
          </a:p>
          <a:p>
            <a:pPr marL="400050" lvl="1" indent="0">
              <a:buNone/>
            </a:pPr>
            <a:r>
              <a:rPr lang="en-US" sz="2000" dirty="0"/>
              <a:t>In order to perform duties appropriately, it is estimated 4 Decedent Surge Team members and 1 Site Manager will be assigned to each shift.</a:t>
            </a:r>
          </a:p>
          <a:p>
            <a:pPr marL="400050" lvl="1" indent="0">
              <a:buNone/>
            </a:pPr>
            <a:endParaRPr lang="en-US" sz="2000" dirty="0"/>
          </a:p>
          <a:p>
            <a:pPr marL="400050" lvl="1" indent="0">
              <a:buNone/>
            </a:pPr>
            <a:r>
              <a:rPr lang="en-US" sz="2000" dirty="0"/>
              <a:t>If capacity is reached, additional Intake Check Points will require the same number of staff at each location.</a:t>
            </a:r>
          </a:p>
          <a:p>
            <a:pPr marL="0" indent="0">
              <a:buNone/>
            </a:pPr>
            <a:endParaRPr lang="en-US" dirty="0"/>
          </a:p>
        </p:txBody>
      </p:sp>
      <p:sp>
        <p:nvSpPr>
          <p:cNvPr id="4" name="Date Placeholder 3">
            <a:extLst>
              <a:ext uri="{FF2B5EF4-FFF2-40B4-BE49-F238E27FC236}">
                <a16:creationId xmlns:a16="http://schemas.microsoft.com/office/drawing/2014/main" id="{39712E8A-7B83-46FB-AAC2-DD3595BA6E71}"/>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B58B52A4-A83D-4C31-9EF3-2447412AD56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F001C087-C795-4D5D-88B5-BDC4B5CB4090}"/>
              </a:ext>
            </a:extLst>
          </p:cNvPr>
          <p:cNvSpPr>
            <a:spLocks noGrp="1"/>
          </p:cNvSpPr>
          <p:nvPr>
            <p:ph type="sldNum" sz="quarter" idx="12"/>
          </p:nvPr>
        </p:nvSpPr>
        <p:spPr/>
        <p:txBody>
          <a:bodyPr/>
          <a:lstStyle/>
          <a:p>
            <a:fld id="{94C11FAF-FB5E-FC4B-B668-8CE873F642AC}" type="slidenum">
              <a:rPr lang="en-US" smtClean="0"/>
              <a:t>10</a:t>
            </a:fld>
            <a:endParaRPr lang="en-US"/>
          </a:p>
        </p:txBody>
      </p:sp>
    </p:spTree>
    <p:extLst>
      <p:ext uri="{BB962C8B-B14F-4D97-AF65-F5344CB8AC3E}">
        <p14:creationId xmlns:p14="http://schemas.microsoft.com/office/powerpoint/2010/main" val="421169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372D-D4F9-40AE-B4FC-F7AB651F91F4}"/>
              </a:ext>
            </a:extLst>
          </p:cNvPr>
          <p:cNvSpPr>
            <a:spLocks noGrp="1"/>
          </p:cNvSpPr>
          <p:nvPr>
            <p:ph type="title"/>
          </p:nvPr>
        </p:nvSpPr>
        <p:spPr/>
        <p:txBody>
          <a:bodyPr>
            <a:normAutofit fontScale="90000"/>
          </a:bodyPr>
          <a:lstStyle/>
          <a:p>
            <a:r>
              <a:rPr lang="en-US" dirty="0"/>
              <a:t>Intake Check Point Team Member Responsibilities:</a:t>
            </a:r>
          </a:p>
        </p:txBody>
      </p:sp>
      <p:sp>
        <p:nvSpPr>
          <p:cNvPr id="3" name="Content Placeholder 2">
            <a:extLst>
              <a:ext uri="{FF2B5EF4-FFF2-40B4-BE49-F238E27FC236}">
                <a16:creationId xmlns:a16="http://schemas.microsoft.com/office/drawing/2014/main" id="{AD7C29BA-DFE3-4E6D-A9C8-5FA7196CD23B}"/>
              </a:ext>
            </a:extLst>
          </p:cNvPr>
          <p:cNvSpPr>
            <a:spLocks noGrp="1"/>
          </p:cNvSpPr>
          <p:nvPr>
            <p:ph idx="1"/>
          </p:nvPr>
        </p:nvSpPr>
        <p:spPr/>
        <p:txBody>
          <a:bodyPr>
            <a:normAutofit/>
          </a:bodyPr>
          <a:lstStyle/>
          <a:p>
            <a:r>
              <a:rPr lang="en-US" sz="2000" dirty="0"/>
              <a:t>The </a:t>
            </a:r>
            <a:r>
              <a:rPr lang="en-US" sz="2000" b="1" u="sng" dirty="0"/>
              <a:t>Intake Check Point </a:t>
            </a:r>
            <a:r>
              <a:rPr lang="en-US" sz="2000" dirty="0"/>
              <a:t>will be the entry site for all decedents to include hospital deaths, ME cases, and decedent from the community or community hospitals.</a:t>
            </a:r>
          </a:p>
          <a:p>
            <a:pPr marL="800100" lvl="2" indent="0">
              <a:buNone/>
            </a:pPr>
            <a:r>
              <a:rPr lang="en-US" sz="2000" dirty="0">
                <a:solidFill>
                  <a:srgbClr val="FF0000"/>
                </a:solidFill>
              </a:rPr>
              <a:t>Fetal Demise cases are the ONLY EXCEPTION! They will NOT be tracked through this process but will follow The Birth Center/Labor and Delivery process with no change.</a:t>
            </a:r>
          </a:p>
          <a:p>
            <a:pPr marL="114300" indent="0">
              <a:buNone/>
            </a:pPr>
            <a:r>
              <a:rPr lang="en-US" sz="2600" dirty="0"/>
              <a:t>The Winston Campus will be required to receive decedents from other outside locations such as:</a:t>
            </a:r>
          </a:p>
          <a:p>
            <a:pPr marL="457200" indent="-342900"/>
            <a:r>
              <a:rPr lang="en-US" dirty="0"/>
              <a:t>Other Hospitals within our System</a:t>
            </a:r>
          </a:p>
          <a:p>
            <a:pPr marL="457200" indent="-342900"/>
            <a:r>
              <a:rPr lang="en-US" dirty="0"/>
              <a:t>Community Hospitals within our Region</a:t>
            </a:r>
          </a:p>
          <a:p>
            <a:pPr marL="457200" indent="-342900"/>
            <a:r>
              <a:rPr lang="en-US" dirty="0"/>
              <a:t>Novant, Forsyth Medical Center (case  by case basis)</a:t>
            </a:r>
          </a:p>
          <a:p>
            <a:pPr marL="457200" indent="-342900"/>
            <a:r>
              <a:rPr lang="en-US" dirty="0"/>
              <a:t>EMS- County or DHHS as well as Medical Examiner cases from different counties.</a:t>
            </a:r>
          </a:p>
          <a:p>
            <a:pPr marL="0" indent="0">
              <a:buNone/>
            </a:pPr>
            <a:endParaRPr lang="en-US" dirty="0"/>
          </a:p>
        </p:txBody>
      </p:sp>
      <p:sp>
        <p:nvSpPr>
          <p:cNvPr id="4" name="Date Placeholder 3">
            <a:extLst>
              <a:ext uri="{FF2B5EF4-FFF2-40B4-BE49-F238E27FC236}">
                <a16:creationId xmlns:a16="http://schemas.microsoft.com/office/drawing/2014/main" id="{39712E8A-7B83-46FB-AAC2-DD3595BA6E71}"/>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B58B52A4-A83D-4C31-9EF3-2447412AD56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F001C087-C795-4D5D-88B5-BDC4B5CB4090}"/>
              </a:ext>
            </a:extLst>
          </p:cNvPr>
          <p:cNvSpPr>
            <a:spLocks noGrp="1"/>
          </p:cNvSpPr>
          <p:nvPr>
            <p:ph type="sldNum" sz="quarter" idx="12"/>
          </p:nvPr>
        </p:nvSpPr>
        <p:spPr/>
        <p:txBody>
          <a:bodyPr/>
          <a:lstStyle/>
          <a:p>
            <a:fld id="{94C11FAF-FB5E-FC4B-B668-8CE873F642AC}" type="slidenum">
              <a:rPr lang="en-US" smtClean="0"/>
              <a:t>11</a:t>
            </a:fld>
            <a:endParaRPr lang="en-US"/>
          </a:p>
        </p:txBody>
      </p:sp>
    </p:spTree>
    <p:extLst>
      <p:ext uri="{BB962C8B-B14F-4D97-AF65-F5344CB8AC3E}">
        <p14:creationId xmlns:p14="http://schemas.microsoft.com/office/powerpoint/2010/main" val="323394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6555-7E3C-4DE4-A7D9-4A78FBFD66B7}"/>
              </a:ext>
            </a:extLst>
          </p:cNvPr>
          <p:cNvSpPr>
            <a:spLocks noGrp="1"/>
          </p:cNvSpPr>
          <p:nvPr>
            <p:ph type="title"/>
          </p:nvPr>
        </p:nvSpPr>
        <p:spPr/>
        <p:txBody>
          <a:bodyPr>
            <a:normAutofit fontScale="90000"/>
          </a:bodyPr>
          <a:lstStyle/>
          <a:p>
            <a:r>
              <a:rPr lang="en-US" dirty="0"/>
              <a:t>Intake Check Point Team Member Responsibilities:</a:t>
            </a:r>
          </a:p>
        </p:txBody>
      </p:sp>
      <p:sp>
        <p:nvSpPr>
          <p:cNvPr id="3" name="Content Placeholder 2">
            <a:extLst>
              <a:ext uri="{FF2B5EF4-FFF2-40B4-BE49-F238E27FC236}">
                <a16:creationId xmlns:a16="http://schemas.microsoft.com/office/drawing/2014/main" id="{C7A6B248-663F-41E8-B37D-C362AE570442}"/>
              </a:ext>
            </a:extLst>
          </p:cNvPr>
          <p:cNvSpPr>
            <a:spLocks noGrp="1"/>
          </p:cNvSpPr>
          <p:nvPr>
            <p:ph idx="1"/>
          </p:nvPr>
        </p:nvSpPr>
        <p:spPr/>
        <p:txBody>
          <a:bodyPr>
            <a:normAutofit fontScale="92500" lnSpcReduction="20000"/>
          </a:bodyPr>
          <a:lstStyle/>
          <a:p>
            <a:pPr marL="0" indent="0">
              <a:buNone/>
            </a:pPr>
            <a:r>
              <a:rPr lang="en-US" sz="2400" b="1" dirty="0"/>
              <a:t>Team member 1:</a:t>
            </a:r>
          </a:p>
          <a:p>
            <a:r>
              <a:rPr lang="en-US" sz="2400" dirty="0"/>
              <a:t>Review documents submitted with the decedent for completeness</a:t>
            </a:r>
          </a:p>
          <a:p>
            <a:r>
              <a:rPr lang="en-US" sz="2400" dirty="0"/>
              <a:t>Complete assigned Tracking Folder that will follow the body through the entire process</a:t>
            </a:r>
          </a:p>
          <a:p>
            <a:pPr marL="0" indent="0">
              <a:buNone/>
            </a:pPr>
            <a:r>
              <a:rPr lang="en-US" sz="2400" b="1" dirty="0"/>
              <a:t>Team member 2 &amp; 3:</a:t>
            </a:r>
          </a:p>
          <a:p>
            <a:r>
              <a:rPr lang="en-US" sz="2400" dirty="0"/>
              <a:t>Confirm the identity of the decedent</a:t>
            </a:r>
          </a:p>
          <a:p>
            <a:r>
              <a:rPr lang="en-US" sz="2400" dirty="0"/>
              <a:t>Check toe tags to ensure that information matches the document submitted</a:t>
            </a:r>
          </a:p>
          <a:p>
            <a:r>
              <a:rPr lang="en-US" sz="2400" dirty="0"/>
              <a:t>Responsible for transporting the body and the cart from the Intake Point to a Triage Point</a:t>
            </a:r>
          </a:p>
          <a:p>
            <a:pPr marL="0" indent="0">
              <a:buNone/>
            </a:pPr>
            <a:r>
              <a:rPr lang="en-US" sz="2400" b="1" dirty="0"/>
              <a:t>Team Member 4:</a:t>
            </a:r>
          </a:p>
          <a:p>
            <a:r>
              <a:rPr lang="en-US" sz="2400" dirty="0"/>
              <a:t>Responsible for handling incoming phone calls, communicating with other check point sites, taking messages, etc.</a:t>
            </a:r>
          </a:p>
          <a:p>
            <a:endParaRPr lang="en-US" dirty="0"/>
          </a:p>
        </p:txBody>
      </p:sp>
      <p:sp>
        <p:nvSpPr>
          <p:cNvPr id="4" name="Date Placeholder 3">
            <a:extLst>
              <a:ext uri="{FF2B5EF4-FFF2-40B4-BE49-F238E27FC236}">
                <a16:creationId xmlns:a16="http://schemas.microsoft.com/office/drawing/2014/main" id="{FA37264B-8AD5-4A15-A6CE-CEFEF92BEC66}"/>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58EDFCE1-33ED-4C91-9068-88BC8DF41CFA}"/>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E2EEB859-1A59-414F-8FEC-4EDA759FC552}"/>
              </a:ext>
            </a:extLst>
          </p:cNvPr>
          <p:cNvSpPr>
            <a:spLocks noGrp="1"/>
          </p:cNvSpPr>
          <p:nvPr>
            <p:ph type="sldNum" sz="quarter" idx="12"/>
          </p:nvPr>
        </p:nvSpPr>
        <p:spPr/>
        <p:txBody>
          <a:bodyPr/>
          <a:lstStyle/>
          <a:p>
            <a:fld id="{94C11FAF-FB5E-FC4B-B668-8CE873F642AC}" type="slidenum">
              <a:rPr lang="en-US" smtClean="0"/>
              <a:t>12</a:t>
            </a:fld>
            <a:endParaRPr lang="en-US"/>
          </a:p>
        </p:txBody>
      </p:sp>
    </p:spTree>
    <p:extLst>
      <p:ext uri="{BB962C8B-B14F-4D97-AF65-F5344CB8AC3E}">
        <p14:creationId xmlns:p14="http://schemas.microsoft.com/office/powerpoint/2010/main" val="246047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7A70B-22C2-4853-A586-D171F6DCE5D8}"/>
              </a:ext>
            </a:extLst>
          </p:cNvPr>
          <p:cNvSpPr>
            <a:spLocks noGrp="1"/>
          </p:cNvSpPr>
          <p:nvPr>
            <p:ph type="title"/>
          </p:nvPr>
        </p:nvSpPr>
        <p:spPr/>
        <p:txBody>
          <a:bodyPr>
            <a:normAutofit fontScale="90000"/>
          </a:bodyPr>
          <a:lstStyle/>
          <a:p>
            <a:r>
              <a:rPr lang="en-US" dirty="0"/>
              <a:t>Step 1 – Completing the Decedent Notification Questions by Phone</a:t>
            </a:r>
          </a:p>
        </p:txBody>
      </p:sp>
      <p:sp>
        <p:nvSpPr>
          <p:cNvPr id="3" name="Content Placeholder 2">
            <a:extLst>
              <a:ext uri="{FF2B5EF4-FFF2-40B4-BE49-F238E27FC236}">
                <a16:creationId xmlns:a16="http://schemas.microsoft.com/office/drawing/2014/main" id="{B087E637-D202-4696-81F9-81ED9CDC80E6}"/>
              </a:ext>
            </a:extLst>
          </p:cNvPr>
          <p:cNvSpPr>
            <a:spLocks noGrp="1"/>
          </p:cNvSpPr>
          <p:nvPr>
            <p:ph idx="1"/>
          </p:nvPr>
        </p:nvSpPr>
        <p:spPr/>
        <p:txBody>
          <a:bodyPr/>
          <a:lstStyle/>
          <a:p>
            <a:pPr marL="457200" indent="-457200">
              <a:buFont typeface="+mj-lt"/>
              <a:buAutoNum type="arabicPeriod"/>
            </a:pPr>
            <a:r>
              <a:rPr lang="en-US" dirty="0"/>
              <a:t>The Volunteer will obtain a blank </a:t>
            </a:r>
            <a:r>
              <a:rPr lang="en-US" b="1" u="sng" dirty="0"/>
              <a:t>Tracking Folder </a:t>
            </a:r>
            <a:r>
              <a:rPr lang="en-US" dirty="0"/>
              <a:t>and complete the </a:t>
            </a:r>
            <a:r>
              <a:rPr lang="en-US" b="1" u="sng" dirty="0"/>
              <a:t>Step 1</a:t>
            </a:r>
            <a:r>
              <a:rPr lang="en-US" b="1" dirty="0"/>
              <a:t> </a:t>
            </a:r>
            <a:r>
              <a:rPr lang="en-US" dirty="0"/>
              <a:t>questions.</a:t>
            </a:r>
          </a:p>
          <a:p>
            <a:pPr marL="457200" indent="-457200">
              <a:buFont typeface="+mj-lt"/>
              <a:buAutoNum type="arabicPeriod"/>
            </a:pPr>
            <a:r>
              <a:rPr lang="en-US" dirty="0"/>
              <a:t>As each question is verbally answered by the reporting staff member, the team member will record the information in the corresponding areas on the FRONT of the Tracking Folder.</a:t>
            </a:r>
          </a:p>
          <a:p>
            <a:pPr marL="457200" indent="-457200">
              <a:buFont typeface="+mj-lt"/>
              <a:buAutoNum type="arabicPeriod"/>
            </a:pPr>
            <a:r>
              <a:rPr lang="en-US" dirty="0"/>
              <a:t>Most answers can be indicated by the placement of a </a:t>
            </a:r>
            <a:r>
              <a:rPr lang="en-US" dirty="0">
                <a:sym typeface="Wingdings" panose="05000000000000000000" pitchFamily="2" charset="2"/>
              </a:rPr>
              <a:t> mark in the appropriate response box.</a:t>
            </a:r>
          </a:p>
          <a:p>
            <a:pPr marL="457200" indent="-457200">
              <a:buFont typeface="+mj-lt"/>
              <a:buAutoNum type="arabicPeriod"/>
            </a:pPr>
            <a:r>
              <a:rPr lang="en-US" dirty="0"/>
              <a:t>Once the questionnaire is complete the staff member may proceed with the transport of the decedent and necessary documents to the Intake Site. </a:t>
            </a:r>
          </a:p>
          <a:p>
            <a:pPr marL="457200" indent="-457200">
              <a:buFont typeface="+mj-lt"/>
              <a:buAutoNum type="arabicPeriod"/>
            </a:pPr>
            <a:r>
              <a:rPr lang="en-US" dirty="0"/>
              <a:t>The team member will then place the decedent’s folder in the </a:t>
            </a:r>
            <a:r>
              <a:rPr lang="en-US" b="1" u="sng" dirty="0"/>
              <a:t>TRANSPORT in Progress bin.</a:t>
            </a:r>
          </a:p>
        </p:txBody>
      </p:sp>
      <p:sp>
        <p:nvSpPr>
          <p:cNvPr id="4" name="Date Placeholder 3">
            <a:extLst>
              <a:ext uri="{FF2B5EF4-FFF2-40B4-BE49-F238E27FC236}">
                <a16:creationId xmlns:a16="http://schemas.microsoft.com/office/drawing/2014/main" id="{4EAD3169-0016-43B5-9029-C8136F3E0F1D}"/>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EBAFD0C2-42D8-4100-A4E1-0EDD77D00404}"/>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8A91C308-AE14-4805-800D-4860C909178E}"/>
              </a:ext>
            </a:extLst>
          </p:cNvPr>
          <p:cNvSpPr>
            <a:spLocks noGrp="1"/>
          </p:cNvSpPr>
          <p:nvPr>
            <p:ph type="sldNum" sz="quarter" idx="12"/>
          </p:nvPr>
        </p:nvSpPr>
        <p:spPr/>
        <p:txBody>
          <a:bodyPr/>
          <a:lstStyle/>
          <a:p>
            <a:fld id="{94C11FAF-FB5E-FC4B-B668-8CE873F642AC}" type="slidenum">
              <a:rPr lang="en-US" smtClean="0"/>
              <a:t>13</a:t>
            </a:fld>
            <a:endParaRPr lang="en-US"/>
          </a:p>
        </p:txBody>
      </p:sp>
    </p:spTree>
    <p:extLst>
      <p:ext uri="{BB962C8B-B14F-4D97-AF65-F5344CB8AC3E}">
        <p14:creationId xmlns:p14="http://schemas.microsoft.com/office/powerpoint/2010/main" val="208677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372D-D4F9-40AE-B4FC-F7AB651F91F4}"/>
              </a:ext>
            </a:extLst>
          </p:cNvPr>
          <p:cNvSpPr>
            <a:spLocks noGrp="1"/>
          </p:cNvSpPr>
          <p:nvPr>
            <p:ph type="title"/>
          </p:nvPr>
        </p:nvSpPr>
        <p:spPr/>
        <p:txBody>
          <a:bodyPr>
            <a:normAutofit fontScale="90000"/>
          </a:bodyPr>
          <a:lstStyle/>
          <a:p>
            <a:r>
              <a:rPr lang="en-US" dirty="0"/>
              <a:t>Intake Check Point Team Member Responsibilities: Member Answering Phone Call </a:t>
            </a:r>
          </a:p>
        </p:txBody>
      </p:sp>
      <p:sp>
        <p:nvSpPr>
          <p:cNvPr id="3" name="Content Placeholder 2">
            <a:extLst>
              <a:ext uri="{FF2B5EF4-FFF2-40B4-BE49-F238E27FC236}">
                <a16:creationId xmlns:a16="http://schemas.microsoft.com/office/drawing/2014/main" id="{AD7C29BA-DFE3-4E6D-A9C8-5FA7196CD23B}"/>
              </a:ext>
            </a:extLst>
          </p:cNvPr>
          <p:cNvSpPr>
            <a:spLocks noGrp="1"/>
          </p:cNvSpPr>
          <p:nvPr>
            <p:ph idx="1"/>
          </p:nvPr>
        </p:nvSpPr>
        <p:spPr>
          <a:xfrm>
            <a:off x="628650" y="1628774"/>
            <a:ext cx="7886700" cy="4726305"/>
          </a:xfrm>
        </p:spPr>
        <p:txBody>
          <a:bodyPr>
            <a:normAutofit/>
          </a:bodyPr>
          <a:lstStyle/>
          <a:p>
            <a:r>
              <a:rPr lang="en-US" dirty="0"/>
              <a:t>This Team member generates the Tracking Folder documents info under STEP 1 on the front of the folder</a:t>
            </a:r>
          </a:p>
          <a:p>
            <a:r>
              <a:rPr lang="en-US" dirty="0"/>
              <a:t>Prior to the arrival of a decedent, the Intake Site should be notified by nursing staff by ASCOM phone. The Team Member assigned to answer the phone will ask and record the following info on the folder:</a:t>
            </a:r>
          </a:p>
          <a:p>
            <a:pPr lvl="1">
              <a:buFont typeface="Wingdings" panose="05000000000000000000" pitchFamily="2" charset="2"/>
              <a:buChar char="§"/>
            </a:pPr>
            <a:r>
              <a:rPr lang="en-US" dirty="0"/>
              <a:t>Decedent Full Name</a:t>
            </a:r>
          </a:p>
          <a:p>
            <a:pPr lvl="1">
              <a:buFont typeface="Wingdings" panose="05000000000000000000" pitchFamily="2" charset="2"/>
              <a:buChar char="§"/>
            </a:pPr>
            <a:r>
              <a:rPr lang="en-US" dirty="0"/>
              <a:t>Medical Record Number</a:t>
            </a:r>
          </a:p>
          <a:p>
            <a:pPr lvl="1">
              <a:buFont typeface="Wingdings" panose="05000000000000000000" pitchFamily="2" charset="2"/>
              <a:buChar char="§"/>
            </a:pPr>
            <a:r>
              <a:rPr lang="en-US" dirty="0"/>
              <a:t>Time of Death</a:t>
            </a:r>
          </a:p>
          <a:p>
            <a:pPr lvl="1">
              <a:buFont typeface="Wingdings" panose="05000000000000000000" pitchFamily="2" charset="2"/>
              <a:buChar char="§"/>
            </a:pPr>
            <a:r>
              <a:rPr lang="en-US" dirty="0"/>
              <a:t>Is this a Medical Examiner Case or a Pass Through or Unknown?</a:t>
            </a:r>
          </a:p>
          <a:p>
            <a:pPr lvl="1">
              <a:buFont typeface="Wingdings" panose="05000000000000000000" pitchFamily="2" charset="2"/>
              <a:buChar char="§"/>
            </a:pPr>
            <a:r>
              <a:rPr lang="en-US" dirty="0"/>
              <a:t>Is the patient on hold for Carolina Donor Services suspended? YES or NO</a:t>
            </a:r>
          </a:p>
          <a:p>
            <a:pPr marL="457200" lvl="1" indent="0">
              <a:buNone/>
            </a:pPr>
            <a:r>
              <a:rPr lang="en-US" dirty="0"/>
              <a:t>	</a:t>
            </a:r>
            <a:r>
              <a:rPr lang="en-US" dirty="0" smtClean="0"/>
              <a:t> </a:t>
            </a:r>
            <a:r>
              <a:rPr lang="en-US" dirty="0"/>
              <a:t>If No, did CDS hold for tissue, eyes or organs?</a:t>
            </a:r>
          </a:p>
          <a:p>
            <a:pPr lvl="1">
              <a:buFont typeface="Wingdings" panose="05000000000000000000" pitchFamily="2" charset="2"/>
              <a:buChar char="§"/>
            </a:pPr>
            <a:r>
              <a:rPr lang="en-US" dirty="0"/>
              <a:t>Is Funeral Home or Cremation Service information available?</a:t>
            </a:r>
          </a:p>
        </p:txBody>
      </p:sp>
      <p:sp>
        <p:nvSpPr>
          <p:cNvPr id="4" name="Date Placeholder 3">
            <a:extLst>
              <a:ext uri="{FF2B5EF4-FFF2-40B4-BE49-F238E27FC236}">
                <a16:creationId xmlns:a16="http://schemas.microsoft.com/office/drawing/2014/main" id="{39712E8A-7B83-46FB-AAC2-DD3595BA6E71}"/>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B58B52A4-A83D-4C31-9EF3-2447412AD56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F001C087-C795-4D5D-88B5-BDC4B5CB4090}"/>
              </a:ext>
            </a:extLst>
          </p:cNvPr>
          <p:cNvSpPr>
            <a:spLocks noGrp="1"/>
          </p:cNvSpPr>
          <p:nvPr>
            <p:ph type="sldNum" sz="quarter" idx="12"/>
          </p:nvPr>
        </p:nvSpPr>
        <p:spPr/>
        <p:txBody>
          <a:bodyPr/>
          <a:lstStyle/>
          <a:p>
            <a:fld id="{94C11FAF-FB5E-FC4B-B668-8CE873F642AC}" type="slidenum">
              <a:rPr lang="en-US" smtClean="0"/>
              <a:t>14</a:t>
            </a:fld>
            <a:endParaRPr lang="en-US"/>
          </a:p>
        </p:txBody>
      </p:sp>
    </p:spTree>
    <p:extLst>
      <p:ext uri="{BB962C8B-B14F-4D97-AF65-F5344CB8AC3E}">
        <p14:creationId xmlns:p14="http://schemas.microsoft.com/office/powerpoint/2010/main" val="235327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stretch>
            <a:fillRect/>
          </a:stretch>
        </p:blipFill>
        <p:spPr>
          <a:xfrm>
            <a:off x="1500163" y="1460928"/>
            <a:ext cx="6104762" cy="5000000"/>
          </a:xfrm>
          <a:prstGeom prst="rect">
            <a:avLst/>
          </a:prstGeom>
        </p:spPr>
      </p:pic>
      <p:sp>
        <p:nvSpPr>
          <p:cNvPr id="2" name="Title 1">
            <a:extLst>
              <a:ext uri="{FF2B5EF4-FFF2-40B4-BE49-F238E27FC236}">
                <a16:creationId xmlns:a16="http://schemas.microsoft.com/office/drawing/2014/main" id="{5B44F782-5789-41C5-BF9E-4BE07A1EB738}"/>
              </a:ext>
            </a:extLst>
          </p:cNvPr>
          <p:cNvSpPr>
            <a:spLocks noGrp="1"/>
          </p:cNvSpPr>
          <p:nvPr>
            <p:ph type="title"/>
          </p:nvPr>
        </p:nvSpPr>
        <p:spPr/>
        <p:txBody>
          <a:bodyPr>
            <a:normAutofit/>
          </a:bodyPr>
          <a:lstStyle/>
          <a:p>
            <a:r>
              <a:rPr lang="en-US" dirty="0"/>
              <a:t>Intake Folder, STEP 1</a:t>
            </a:r>
          </a:p>
        </p:txBody>
      </p:sp>
      <p:sp>
        <p:nvSpPr>
          <p:cNvPr id="4" name="Date Placeholder 3">
            <a:extLst>
              <a:ext uri="{FF2B5EF4-FFF2-40B4-BE49-F238E27FC236}">
                <a16:creationId xmlns:a16="http://schemas.microsoft.com/office/drawing/2014/main" id="{9647F49D-93F4-40C1-8A3A-665985865DD4}"/>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086E9E98-5524-4016-9DF7-FE5A2D09C438}"/>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26B86F96-408A-4BE4-9BDE-CB2047E5D63E}"/>
              </a:ext>
            </a:extLst>
          </p:cNvPr>
          <p:cNvSpPr>
            <a:spLocks noGrp="1"/>
          </p:cNvSpPr>
          <p:nvPr>
            <p:ph type="sldNum" sz="quarter" idx="12"/>
          </p:nvPr>
        </p:nvSpPr>
        <p:spPr/>
        <p:txBody>
          <a:bodyPr/>
          <a:lstStyle/>
          <a:p>
            <a:fld id="{94C11FAF-FB5E-FC4B-B668-8CE873F642AC}" type="slidenum">
              <a:rPr lang="en-US" smtClean="0"/>
              <a:t>15</a:t>
            </a:fld>
            <a:endParaRPr lang="en-US"/>
          </a:p>
        </p:txBody>
      </p:sp>
      <p:sp>
        <p:nvSpPr>
          <p:cNvPr id="8" name="Rectangular Callout 2">
            <a:extLst>
              <a:ext uri="{FF2B5EF4-FFF2-40B4-BE49-F238E27FC236}">
                <a16:creationId xmlns:a16="http://schemas.microsoft.com/office/drawing/2014/main" id="{9B2C9E3E-D928-42D9-BF06-0FB2BF7265F1}"/>
              </a:ext>
            </a:extLst>
          </p:cNvPr>
          <p:cNvSpPr/>
          <p:nvPr/>
        </p:nvSpPr>
        <p:spPr>
          <a:xfrm>
            <a:off x="5709474" y="465078"/>
            <a:ext cx="1640910" cy="991014"/>
          </a:xfrm>
          <a:prstGeom prst="wedgeRectCallout">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Ensure all boxes indicated by arrows are complete.</a:t>
            </a:r>
          </a:p>
        </p:txBody>
      </p:sp>
      <p:sp>
        <p:nvSpPr>
          <p:cNvPr id="9" name="Right Arrow 8">
            <a:extLst>
              <a:ext uri="{FF2B5EF4-FFF2-40B4-BE49-F238E27FC236}">
                <a16:creationId xmlns:a16="http://schemas.microsoft.com/office/drawing/2014/main" id="{6ECBB9C9-4558-4C1E-B1D0-92F07EC9DA1A}"/>
              </a:ext>
            </a:extLst>
          </p:cNvPr>
          <p:cNvSpPr/>
          <p:nvPr/>
        </p:nvSpPr>
        <p:spPr>
          <a:xfrm rot="5400000">
            <a:off x="4307942" y="1235404"/>
            <a:ext cx="489204" cy="199368"/>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8">
            <a:extLst>
              <a:ext uri="{FF2B5EF4-FFF2-40B4-BE49-F238E27FC236}">
                <a16:creationId xmlns:a16="http://schemas.microsoft.com/office/drawing/2014/main" id="{98B3D48B-F555-4879-A2A3-A8FA93ADDDA4}"/>
              </a:ext>
            </a:extLst>
          </p:cNvPr>
          <p:cNvSpPr/>
          <p:nvPr/>
        </p:nvSpPr>
        <p:spPr>
          <a:xfrm rot="1673526">
            <a:off x="1216082" y="1973003"/>
            <a:ext cx="489204" cy="199368"/>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8">
            <a:extLst>
              <a:ext uri="{FF2B5EF4-FFF2-40B4-BE49-F238E27FC236}">
                <a16:creationId xmlns:a16="http://schemas.microsoft.com/office/drawing/2014/main" id="{D1096A0D-C5DF-428A-A38A-9EB836A0F7EA}"/>
              </a:ext>
            </a:extLst>
          </p:cNvPr>
          <p:cNvSpPr/>
          <p:nvPr/>
        </p:nvSpPr>
        <p:spPr>
          <a:xfrm rot="1775073">
            <a:off x="1201569" y="2655661"/>
            <a:ext cx="489204" cy="199368"/>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8">
            <a:extLst>
              <a:ext uri="{FF2B5EF4-FFF2-40B4-BE49-F238E27FC236}">
                <a16:creationId xmlns:a16="http://schemas.microsoft.com/office/drawing/2014/main" id="{D38A979C-3144-4ED0-A515-4F1E3E35EB3B}"/>
              </a:ext>
            </a:extLst>
          </p:cNvPr>
          <p:cNvSpPr/>
          <p:nvPr/>
        </p:nvSpPr>
        <p:spPr>
          <a:xfrm rot="1710870">
            <a:off x="1404307" y="3559773"/>
            <a:ext cx="489204" cy="199368"/>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8">
            <a:extLst>
              <a:ext uri="{FF2B5EF4-FFF2-40B4-BE49-F238E27FC236}">
                <a16:creationId xmlns:a16="http://schemas.microsoft.com/office/drawing/2014/main" id="{F603740F-EC1F-48B0-B0D4-8CC44A688455}"/>
              </a:ext>
            </a:extLst>
          </p:cNvPr>
          <p:cNvSpPr/>
          <p:nvPr/>
        </p:nvSpPr>
        <p:spPr>
          <a:xfrm rot="2138579">
            <a:off x="1280077" y="4557593"/>
            <a:ext cx="489204" cy="199368"/>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6992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CC8E-B89E-4148-BE0F-1F1C6393B7DB}"/>
              </a:ext>
            </a:extLst>
          </p:cNvPr>
          <p:cNvSpPr>
            <a:spLocks noGrp="1"/>
          </p:cNvSpPr>
          <p:nvPr>
            <p:ph type="title"/>
          </p:nvPr>
        </p:nvSpPr>
        <p:spPr/>
        <p:txBody>
          <a:bodyPr>
            <a:normAutofit fontScale="90000"/>
          </a:bodyPr>
          <a:lstStyle/>
          <a:p>
            <a:r>
              <a:rPr lang="en-US" dirty="0"/>
              <a:t>Intake Check Point Team Member Responsibilities: Decedent ID Verification and Intake Document Review</a:t>
            </a:r>
          </a:p>
        </p:txBody>
      </p:sp>
      <p:sp>
        <p:nvSpPr>
          <p:cNvPr id="3" name="Content Placeholder 2">
            <a:extLst>
              <a:ext uri="{FF2B5EF4-FFF2-40B4-BE49-F238E27FC236}">
                <a16:creationId xmlns:a16="http://schemas.microsoft.com/office/drawing/2014/main" id="{CD6AFCB5-F443-413B-91FF-C5E8D845662C}"/>
              </a:ext>
            </a:extLst>
          </p:cNvPr>
          <p:cNvSpPr>
            <a:spLocks noGrp="1"/>
          </p:cNvSpPr>
          <p:nvPr>
            <p:ph idx="1"/>
          </p:nvPr>
        </p:nvSpPr>
        <p:spPr>
          <a:xfrm>
            <a:off x="628650" y="1857374"/>
            <a:ext cx="7886700" cy="4608389"/>
          </a:xfrm>
        </p:spPr>
        <p:txBody>
          <a:bodyPr>
            <a:normAutofit fontScale="92500" lnSpcReduction="20000"/>
          </a:bodyPr>
          <a:lstStyle/>
          <a:p>
            <a:pPr marL="0" indent="0">
              <a:buNone/>
            </a:pPr>
            <a:r>
              <a:rPr lang="en-US" sz="2800" dirty="0"/>
              <a:t>NOTE: Inpatient decedents who have been diagnosed as with an infectious disease will present to the Intake Site with a YELLOW sticker on the outside of the bag. </a:t>
            </a:r>
          </a:p>
          <a:p>
            <a:pPr marL="0" indent="0">
              <a:buNone/>
            </a:pPr>
            <a:r>
              <a:rPr lang="en-US" sz="2800" dirty="0"/>
              <a:t>Placement of this sticker will be the responsibility of Nursing in conjunction with the medical center’s protocol for handling Infectious patients.</a:t>
            </a:r>
          </a:p>
          <a:p>
            <a:pPr marL="0" indent="0">
              <a:buNone/>
            </a:pPr>
            <a:r>
              <a:rPr lang="en-US" sz="2800" dirty="0"/>
              <a:t>When ANY decedent arrives at the </a:t>
            </a:r>
            <a:r>
              <a:rPr lang="en-US" sz="2800" b="1" u="sng" dirty="0"/>
              <a:t>Intake Site</a:t>
            </a:r>
            <a:r>
              <a:rPr lang="en-US" sz="2800" dirty="0"/>
              <a:t>, the outside of the body bag must be wiped down with disinfecting wipes or towels and 10% bleach solution. This is true for ALL body bags, not just those that have been identified with the YELLOW Infectious tag.</a:t>
            </a:r>
          </a:p>
          <a:p>
            <a:pPr marL="0" indent="0">
              <a:buNone/>
            </a:pPr>
            <a:endParaRPr lang="en-US" sz="2800" dirty="0"/>
          </a:p>
          <a:p>
            <a:pPr marL="0" indent="0">
              <a:buNone/>
            </a:pPr>
            <a:endParaRPr lang="en-US" sz="2800" dirty="0"/>
          </a:p>
          <a:p>
            <a:pPr marL="0" indent="0">
              <a:buNone/>
            </a:pPr>
            <a:endParaRPr lang="en-US" dirty="0"/>
          </a:p>
        </p:txBody>
      </p:sp>
      <p:sp>
        <p:nvSpPr>
          <p:cNvPr id="4" name="Date Placeholder 3">
            <a:extLst>
              <a:ext uri="{FF2B5EF4-FFF2-40B4-BE49-F238E27FC236}">
                <a16:creationId xmlns:a16="http://schemas.microsoft.com/office/drawing/2014/main" id="{A7CA9D5C-D40E-4A23-9F3A-99B2E6097BDF}"/>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09DE62DF-987B-4968-9055-35550391BC92}"/>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650B0455-A636-499F-900C-751D13A664D4}"/>
              </a:ext>
            </a:extLst>
          </p:cNvPr>
          <p:cNvSpPr>
            <a:spLocks noGrp="1"/>
          </p:cNvSpPr>
          <p:nvPr>
            <p:ph type="sldNum" sz="quarter" idx="12"/>
          </p:nvPr>
        </p:nvSpPr>
        <p:spPr/>
        <p:txBody>
          <a:bodyPr/>
          <a:lstStyle/>
          <a:p>
            <a:fld id="{94C11FAF-FB5E-FC4B-B668-8CE873F642AC}" type="slidenum">
              <a:rPr lang="en-US" smtClean="0"/>
              <a:t>16</a:t>
            </a:fld>
            <a:endParaRPr lang="en-US"/>
          </a:p>
        </p:txBody>
      </p:sp>
    </p:spTree>
    <p:extLst>
      <p:ext uri="{BB962C8B-B14F-4D97-AF65-F5344CB8AC3E}">
        <p14:creationId xmlns:p14="http://schemas.microsoft.com/office/powerpoint/2010/main" val="3306140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CC8E-B89E-4148-BE0F-1F1C6393B7DB}"/>
              </a:ext>
            </a:extLst>
          </p:cNvPr>
          <p:cNvSpPr>
            <a:spLocks noGrp="1"/>
          </p:cNvSpPr>
          <p:nvPr>
            <p:ph type="title"/>
          </p:nvPr>
        </p:nvSpPr>
        <p:spPr/>
        <p:txBody>
          <a:bodyPr>
            <a:normAutofit fontScale="90000"/>
          </a:bodyPr>
          <a:lstStyle/>
          <a:p>
            <a:r>
              <a:rPr lang="en-US" dirty="0"/>
              <a:t>Intake Check Point Team Member Responsibilities: Decedent ID Verification and Intake Document Review</a:t>
            </a:r>
          </a:p>
        </p:txBody>
      </p:sp>
      <p:sp>
        <p:nvSpPr>
          <p:cNvPr id="3" name="Content Placeholder 2">
            <a:extLst>
              <a:ext uri="{FF2B5EF4-FFF2-40B4-BE49-F238E27FC236}">
                <a16:creationId xmlns:a16="http://schemas.microsoft.com/office/drawing/2014/main" id="{CD6AFCB5-F443-413B-91FF-C5E8D845662C}"/>
              </a:ext>
            </a:extLst>
          </p:cNvPr>
          <p:cNvSpPr>
            <a:spLocks noGrp="1"/>
          </p:cNvSpPr>
          <p:nvPr>
            <p:ph idx="1"/>
          </p:nvPr>
        </p:nvSpPr>
        <p:spPr>
          <a:xfrm>
            <a:off x="628650" y="1676400"/>
            <a:ext cx="7886700" cy="4789364"/>
          </a:xfrm>
        </p:spPr>
        <p:txBody>
          <a:bodyPr>
            <a:normAutofit fontScale="92500" lnSpcReduction="20000"/>
          </a:bodyPr>
          <a:lstStyle/>
          <a:p>
            <a:pPr marL="0" indent="0">
              <a:buNone/>
            </a:pPr>
            <a:r>
              <a:rPr lang="en-US" sz="2900" dirty="0"/>
              <a:t>The team member assigned to </a:t>
            </a:r>
            <a:r>
              <a:rPr lang="en-US" sz="2900" b="1" u="sng" dirty="0"/>
              <a:t>Review Intake Documents </a:t>
            </a:r>
            <a:r>
              <a:rPr lang="en-US" sz="2900" dirty="0"/>
              <a:t>will pull the appropriate Intake Folder from the </a:t>
            </a:r>
            <a:r>
              <a:rPr lang="en-US" sz="2900" b="1" u="sng" dirty="0"/>
              <a:t>Transfer in Progress </a:t>
            </a:r>
            <a:r>
              <a:rPr lang="en-US" sz="2900" dirty="0"/>
              <a:t>bin.</a:t>
            </a:r>
          </a:p>
          <a:p>
            <a:pPr marL="0" indent="0">
              <a:buNone/>
            </a:pPr>
            <a:r>
              <a:rPr lang="en-US" sz="2900" dirty="0"/>
              <a:t>They will complete the Intake Folder information and will verify the identity of the decedent together with one of the Transport Team Members. Together they will confirm that the information on the toe tag matches the information on the paperwork. Confirm the following:</a:t>
            </a:r>
          </a:p>
          <a:p>
            <a:pPr marL="3543300" lvl="8" indent="0">
              <a:buNone/>
            </a:pPr>
            <a:r>
              <a:rPr lang="en-US" sz="2400" dirty="0"/>
              <a:t>Name</a:t>
            </a:r>
          </a:p>
          <a:p>
            <a:pPr marL="3543300" lvl="8" indent="0">
              <a:buNone/>
            </a:pPr>
            <a:r>
              <a:rPr lang="en-US" sz="2400" dirty="0"/>
              <a:t>Age</a:t>
            </a:r>
          </a:p>
          <a:p>
            <a:pPr marL="3543300" lvl="8" indent="0">
              <a:buNone/>
            </a:pPr>
            <a:r>
              <a:rPr lang="en-US" sz="2400" dirty="0"/>
              <a:t>Gender</a:t>
            </a:r>
          </a:p>
          <a:p>
            <a:pPr marL="3543300" lvl="8" indent="0">
              <a:buNone/>
            </a:pPr>
            <a:r>
              <a:rPr lang="en-US" sz="2400" dirty="0"/>
              <a:t>Race</a:t>
            </a:r>
          </a:p>
          <a:p>
            <a:pPr marL="0" indent="0">
              <a:buNone/>
            </a:pPr>
            <a:endParaRPr lang="en-US" dirty="0"/>
          </a:p>
        </p:txBody>
      </p:sp>
      <p:sp>
        <p:nvSpPr>
          <p:cNvPr id="4" name="Date Placeholder 3">
            <a:extLst>
              <a:ext uri="{FF2B5EF4-FFF2-40B4-BE49-F238E27FC236}">
                <a16:creationId xmlns:a16="http://schemas.microsoft.com/office/drawing/2014/main" id="{A7CA9D5C-D40E-4A23-9F3A-99B2E6097BDF}"/>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09DE62DF-987B-4968-9055-35550391BC92}"/>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650B0455-A636-499F-900C-751D13A664D4}"/>
              </a:ext>
            </a:extLst>
          </p:cNvPr>
          <p:cNvSpPr>
            <a:spLocks noGrp="1"/>
          </p:cNvSpPr>
          <p:nvPr>
            <p:ph type="sldNum" sz="quarter" idx="12"/>
          </p:nvPr>
        </p:nvSpPr>
        <p:spPr/>
        <p:txBody>
          <a:bodyPr/>
          <a:lstStyle/>
          <a:p>
            <a:fld id="{94C11FAF-FB5E-FC4B-B668-8CE873F642AC}" type="slidenum">
              <a:rPr lang="en-US" smtClean="0"/>
              <a:t>17</a:t>
            </a:fld>
            <a:endParaRPr lang="en-US"/>
          </a:p>
        </p:txBody>
      </p:sp>
    </p:spTree>
    <p:extLst>
      <p:ext uri="{BB962C8B-B14F-4D97-AF65-F5344CB8AC3E}">
        <p14:creationId xmlns:p14="http://schemas.microsoft.com/office/powerpoint/2010/main" val="250311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372D-D4F9-40AE-B4FC-F7AB651F91F4}"/>
              </a:ext>
            </a:extLst>
          </p:cNvPr>
          <p:cNvSpPr>
            <a:spLocks noGrp="1"/>
          </p:cNvSpPr>
          <p:nvPr>
            <p:ph type="title"/>
          </p:nvPr>
        </p:nvSpPr>
        <p:spPr/>
        <p:txBody>
          <a:bodyPr>
            <a:normAutofit fontScale="90000"/>
          </a:bodyPr>
          <a:lstStyle/>
          <a:p>
            <a:r>
              <a:rPr lang="en-US" sz="3600" dirty="0"/>
              <a:t>Step 2 – Decedent ID Verification and Intake Document Review – Decedent ARRIVES at Intake</a:t>
            </a:r>
            <a:endParaRPr lang="en-US" dirty="0"/>
          </a:p>
        </p:txBody>
      </p:sp>
      <p:sp>
        <p:nvSpPr>
          <p:cNvPr id="3" name="Content Placeholder 2">
            <a:extLst>
              <a:ext uri="{FF2B5EF4-FFF2-40B4-BE49-F238E27FC236}">
                <a16:creationId xmlns:a16="http://schemas.microsoft.com/office/drawing/2014/main" id="{AD7C29BA-DFE3-4E6D-A9C8-5FA7196CD23B}"/>
              </a:ext>
            </a:extLst>
          </p:cNvPr>
          <p:cNvSpPr>
            <a:spLocks noGrp="1"/>
          </p:cNvSpPr>
          <p:nvPr>
            <p:ph idx="1"/>
          </p:nvPr>
        </p:nvSpPr>
        <p:spPr>
          <a:xfrm>
            <a:off x="628650" y="1685924"/>
            <a:ext cx="7886700" cy="4926911"/>
          </a:xfrm>
        </p:spPr>
        <p:txBody>
          <a:bodyPr>
            <a:normAutofit/>
          </a:bodyPr>
          <a:lstStyle/>
          <a:p>
            <a:pPr marL="0" indent="0">
              <a:buNone/>
            </a:pPr>
            <a:r>
              <a:rPr lang="en-US" dirty="0"/>
              <a:t>The Team Member assigned to complete the </a:t>
            </a:r>
            <a:r>
              <a:rPr lang="en-US" b="1" u="sng" dirty="0"/>
              <a:t>Intake Folder information </a:t>
            </a:r>
            <a:r>
              <a:rPr lang="en-US" dirty="0"/>
              <a:t>will review the documents submitted to ensure that all required documents are present and appropriately completed.</a:t>
            </a:r>
          </a:p>
          <a:p>
            <a:pPr marL="0" indent="0">
              <a:buNone/>
            </a:pPr>
            <a:r>
              <a:rPr lang="en-US" b="1" u="sng" dirty="0"/>
              <a:t>Documents Required:</a:t>
            </a:r>
          </a:p>
          <a:p>
            <a:pPr lvl="1"/>
            <a:r>
              <a:rPr lang="en-US" dirty="0"/>
              <a:t>Original Death Certificate (with water mark) – appropriately signed by an Attending Physician or Resident, Nurse Practitioner or Physician Assistant.</a:t>
            </a:r>
          </a:p>
          <a:p>
            <a:pPr lvl="1"/>
            <a:r>
              <a:rPr lang="en-US" dirty="0"/>
              <a:t>2 Additional Copies of the completed and signed Death Certificate</a:t>
            </a:r>
          </a:p>
          <a:p>
            <a:pPr lvl="1"/>
            <a:r>
              <a:rPr lang="en-US" dirty="0"/>
              <a:t>Completed Body Release Form to include:</a:t>
            </a:r>
          </a:p>
          <a:p>
            <a:pPr lvl="2"/>
            <a:r>
              <a:rPr lang="en-US" dirty="0"/>
              <a:t>Funeral Home/Cremation Service Information</a:t>
            </a:r>
          </a:p>
          <a:p>
            <a:pPr lvl="2"/>
            <a:r>
              <a:rPr lang="en-US" dirty="0"/>
              <a:t>Legal Next of Kin Information (Printed Name, Signature and Contact Number)</a:t>
            </a:r>
          </a:p>
          <a:p>
            <a:pPr lvl="2"/>
            <a:r>
              <a:rPr lang="en-US" dirty="0"/>
              <a:t>Signature of Nursing Staff member</a:t>
            </a:r>
          </a:p>
          <a:p>
            <a:pPr marL="0" indent="0">
              <a:buNone/>
            </a:pPr>
            <a:r>
              <a:rPr lang="en-US" dirty="0"/>
              <a:t>As each document or required information is accounted for, the Volunteer will place a </a:t>
            </a:r>
            <a:r>
              <a:rPr lang="en-US" dirty="0">
                <a:sym typeface="Wingdings" panose="05000000000000000000" pitchFamily="2" charset="2"/>
              </a:rPr>
              <a:t> in the box on the </a:t>
            </a:r>
            <a:r>
              <a:rPr lang="en-US" b="1" u="sng" dirty="0">
                <a:sym typeface="Wingdings" panose="05000000000000000000" pitchFamily="2" charset="2"/>
              </a:rPr>
              <a:t>Front of the Intake Folder under STEP 2 questions.</a:t>
            </a:r>
            <a:endParaRPr lang="en-US" b="1" u="sng" dirty="0"/>
          </a:p>
          <a:p>
            <a:pPr marL="0" indent="0">
              <a:buNone/>
            </a:pPr>
            <a:endParaRPr lang="en-US" dirty="0"/>
          </a:p>
        </p:txBody>
      </p:sp>
      <p:sp>
        <p:nvSpPr>
          <p:cNvPr id="4" name="Date Placeholder 3">
            <a:extLst>
              <a:ext uri="{FF2B5EF4-FFF2-40B4-BE49-F238E27FC236}">
                <a16:creationId xmlns:a16="http://schemas.microsoft.com/office/drawing/2014/main" id="{39712E8A-7B83-46FB-AAC2-DD3595BA6E71}"/>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B58B52A4-A83D-4C31-9EF3-2447412AD56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F001C087-C795-4D5D-88B5-BDC4B5CB4090}"/>
              </a:ext>
            </a:extLst>
          </p:cNvPr>
          <p:cNvSpPr>
            <a:spLocks noGrp="1"/>
          </p:cNvSpPr>
          <p:nvPr>
            <p:ph type="sldNum" sz="quarter" idx="12"/>
          </p:nvPr>
        </p:nvSpPr>
        <p:spPr/>
        <p:txBody>
          <a:bodyPr/>
          <a:lstStyle/>
          <a:p>
            <a:fld id="{94C11FAF-FB5E-FC4B-B668-8CE873F642AC}" type="slidenum">
              <a:rPr lang="en-US" smtClean="0"/>
              <a:t>18</a:t>
            </a:fld>
            <a:endParaRPr lang="en-US"/>
          </a:p>
        </p:txBody>
      </p:sp>
    </p:spTree>
    <p:extLst>
      <p:ext uri="{BB962C8B-B14F-4D97-AF65-F5344CB8AC3E}">
        <p14:creationId xmlns:p14="http://schemas.microsoft.com/office/powerpoint/2010/main" val="3373365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F2D2D-634E-4758-ADF1-9A706BEFE177}"/>
              </a:ext>
            </a:extLst>
          </p:cNvPr>
          <p:cNvSpPr>
            <a:spLocks noGrp="1"/>
          </p:cNvSpPr>
          <p:nvPr>
            <p:ph type="title"/>
          </p:nvPr>
        </p:nvSpPr>
        <p:spPr/>
        <p:txBody>
          <a:bodyPr>
            <a:normAutofit/>
          </a:bodyPr>
          <a:lstStyle/>
          <a:p>
            <a:r>
              <a:rPr lang="en-US" sz="3600" dirty="0"/>
              <a:t>Document Handling</a:t>
            </a:r>
            <a:endParaRPr lang="en-US" dirty="0"/>
          </a:p>
        </p:txBody>
      </p:sp>
      <p:sp>
        <p:nvSpPr>
          <p:cNvPr id="3" name="Content Placeholder 2">
            <a:extLst>
              <a:ext uri="{FF2B5EF4-FFF2-40B4-BE49-F238E27FC236}">
                <a16:creationId xmlns:a16="http://schemas.microsoft.com/office/drawing/2014/main" id="{D5747F84-2CEC-40E9-BD67-314695E3FACB}"/>
              </a:ext>
            </a:extLst>
          </p:cNvPr>
          <p:cNvSpPr>
            <a:spLocks noGrp="1"/>
          </p:cNvSpPr>
          <p:nvPr>
            <p:ph idx="1"/>
          </p:nvPr>
        </p:nvSpPr>
        <p:spPr>
          <a:xfrm>
            <a:off x="628650" y="1099930"/>
            <a:ext cx="7886700" cy="5255150"/>
          </a:xfrm>
        </p:spPr>
        <p:txBody>
          <a:bodyPr>
            <a:normAutofit/>
          </a:bodyPr>
          <a:lstStyle/>
          <a:p>
            <a:r>
              <a:rPr lang="en-US" dirty="0"/>
              <a:t>The medical record, parts of the medical record, etc. may also be submitted along with the REQUIRED documents.</a:t>
            </a:r>
          </a:p>
          <a:p>
            <a:r>
              <a:rPr lang="en-US" dirty="0"/>
              <a:t>These documents must accompany the decedent through tracking along with the Intake Folder.</a:t>
            </a:r>
          </a:p>
          <a:p>
            <a:r>
              <a:rPr lang="en-US" dirty="0"/>
              <a:t>If the additional documentation does not fit neatly inside the Intake Folder, the team member should:</a:t>
            </a:r>
          </a:p>
          <a:p>
            <a:pPr marL="685800" lvl="1" indent="-342900">
              <a:buFont typeface="+mj-lt"/>
              <a:buAutoNum type="arabicPeriod"/>
            </a:pPr>
            <a:r>
              <a:rPr lang="en-US" sz="1400" dirty="0"/>
              <a:t>Obtain a standard manila file folder. </a:t>
            </a:r>
          </a:p>
          <a:p>
            <a:pPr marL="685800" lvl="1" indent="-342900">
              <a:buFont typeface="+mj-lt"/>
              <a:buAutoNum type="arabicPeriod"/>
            </a:pPr>
            <a:r>
              <a:rPr lang="en-US" sz="1400" dirty="0"/>
              <a:t>Write the patient’s full name on the outside of the folder.</a:t>
            </a:r>
          </a:p>
          <a:p>
            <a:pPr marL="685800" lvl="1" indent="-342900">
              <a:buFont typeface="+mj-lt"/>
              <a:buAutoNum type="arabicPeriod"/>
            </a:pPr>
            <a:r>
              <a:rPr lang="en-US" sz="1400" dirty="0"/>
              <a:t>Place the additional documents inside the folder.</a:t>
            </a:r>
          </a:p>
          <a:p>
            <a:pPr marL="685800" lvl="1" indent="-342900">
              <a:buFont typeface="+mj-lt"/>
              <a:buAutoNum type="arabicPeriod"/>
            </a:pPr>
            <a:r>
              <a:rPr lang="en-US" sz="1400" dirty="0"/>
              <a:t>Secure them together with a binder clip.</a:t>
            </a:r>
          </a:p>
          <a:p>
            <a:pPr marL="685800" lvl="1" indent="-342900">
              <a:buFont typeface="+mj-lt"/>
              <a:buAutoNum type="arabicPeriod"/>
            </a:pPr>
            <a:r>
              <a:rPr lang="en-US" sz="1400" dirty="0"/>
              <a:t>Place a large rubber band around the file folder and its secured contents.</a:t>
            </a:r>
          </a:p>
          <a:p>
            <a:pPr marL="685800" lvl="1" indent="-342900">
              <a:buFont typeface="+mj-lt"/>
              <a:buAutoNum type="arabicPeriod"/>
            </a:pPr>
            <a:r>
              <a:rPr lang="en-US" sz="1400" dirty="0"/>
              <a:t>Slide the Intake Folder containing the REQUIRED documents under the rubber band to secure the entire package.</a:t>
            </a:r>
          </a:p>
          <a:p>
            <a:pPr marL="685800" lvl="1" indent="-342900">
              <a:buFont typeface="+mj-lt"/>
              <a:buAutoNum type="arabicPeriod"/>
            </a:pPr>
            <a:r>
              <a:rPr lang="en-US" sz="1400" dirty="0"/>
              <a:t>The entire package will follow the decedent through the tracking process.</a:t>
            </a:r>
          </a:p>
          <a:p>
            <a:endParaRPr lang="en-US" dirty="0"/>
          </a:p>
        </p:txBody>
      </p:sp>
      <p:sp>
        <p:nvSpPr>
          <p:cNvPr id="4" name="Date Placeholder 3">
            <a:extLst>
              <a:ext uri="{FF2B5EF4-FFF2-40B4-BE49-F238E27FC236}">
                <a16:creationId xmlns:a16="http://schemas.microsoft.com/office/drawing/2014/main" id="{C2830C11-8D0D-470B-A10E-B33AF0E07570}"/>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96CC4AFE-5088-493A-ADB9-A83EB9573F1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43A9485D-2737-4B4E-8A07-0A0EE5BE4AC4}"/>
              </a:ext>
            </a:extLst>
          </p:cNvPr>
          <p:cNvSpPr>
            <a:spLocks noGrp="1"/>
          </p:cNvSpPr>
          <p:nvPr>
            <p:ph type="sldNum" sz="quarter" idx="12"/>
          </p:nvPr>
        </p:nvSpPr>
        <p:spPr/>
        <p:txBody>
          <a:bodyPr/>
          <a:lstStyle/>
          <a:p>
            <a:fld id="{94C11FAF-FB5E-FC4B-B668-8CE873F642AC}" type="slidenum">
              <a:rPr lang="en-US" smtClean="0"/>
              <a:t>19</a:t>
            </a:fld>
            <a:endParaRPr lang="en-US"/>
          </a:p>
        </p:txBody>
      </p:sp>
      <p:pic>
        <p:nvPicPr>
          <p:cNvPr id="7" name="Picture 6" descr="Jeri’s Organizing &amp; Decluttering News: Back to Basics ...">
            <a:extLst>
              <a:ext uri="{FF2B5EF4-FFF2-40B4-BE49-F238E27FC236}">
                <a16:creationId xmlns:a16="http://schemas.microsoft.com/office/drawing/2014/main" id="{435FEF24-5876-47D3-90C9-2B3AFC3E6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054" y="5458333"/>
            <a:ext cx="1246363" cy="1181838"/>
          </a:xfrm>
          <a:prstGeom prst="rect">
            <a:avLst/>
          </a:prstGeom>
        </p:spPr>
      </p:pic>
      <p:pic>
        <p:nvPicPr>
          <p:cNvPr id="8" name="Picture 7" descr="food - How to seal the plastic bags airtight after opening ...">
            <a:extLst>
              <a:ext uri="{FF2B5EF4-FFF2-40B4-BE49-F238E27FC236}">
                <a16:creationId xmlns:a16="http://schemas.microsoft.com/office/drawing/2014/main" id="{ECC38DC1-4D04-4866-93BA-4D882799C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510" y="5311036"/>
            <a:ext cx="1783053" cy="1181838"/>
          </a:xfrm>
          <a:prstGeom prst="rect">
            <a:avLst/>
          </a:prstGeom>
        </p:spPr>
      </p:pic>
      <p:pic>
        <p:nvPicPr>
          <p:cNvPr id="9" name="Picture 8" descr="Rubber band - Wikipedia">
            <a:extLst>
              <a:ext uri="{FF2B5EF4-FFF2-40B4-BE49-F238E27FC236}">
                <a16:creationId xmlns:a16="http://schemas.microsoft.com/office/drawing/2014/main" id="{AF3A3FA4-35F2-492E-B592-FC493A1C3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58" y="5311036"/>
            <a:ext cx="1490414" cy="1346849"/>
          </a:xfrm>
          <a:prstGeom prst="rect">
            <a:avLst/>
          </a:prstGeom>
        </p:spPr>
      </p:pic>
    </p:spTree>
    <p:extLst>
      <p:ext uri="{BB962C8B-B14F-4D97-AF65-F5344CB8AC3E}">
        <p14:creationId xmlns:p14="http://schemas.microsoft.com/office/powerpoint/2010/main" val="1883066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9BF174-A2E4-2D4D-AFBA-D04A1C6A68E4}"/>
              </a:ext>
            </a:extLst>
          </p:cNvPr>
          <p:cNvSpPr>
            <a:spLocks noGrp="1"/>
          </p:cNvSpPr>
          <p:nvPr>
            <p:ph type="title"/>
          </p:nvPr>
        </p:nvSpPr>
        <p:spPr/>
        <p:txBody>
          <a:bodyPr/>
          <a:lstStyle/>
          <a:p>
            <a:r>
              <a:rPr lang="en-US" b="1" dirty="0"/>
              <a:t>Purpose:</a:t>
            </a:r>
          </a:p>
        </p:txBody>
      </p:sp>
      <p:sp>
        <p:nvSpPr>
          <p:cNvPr id="6" name="Content Placeholder 5">
            <a:extLst>
              <a:ext uri="{FF2B5EF4-FFF2-40B4-BE49-F238E27FC236}">
                <a16:creationId xmlns:a16="http://schemas.microsoft.com/office/drawing/2014/main" id="{E265DD8B-F59A-044F-971B-0CBA920AD7EB}"/>
              </a:ext>
            </a:extLst>
          </p:cNvPr>
          <p:cNvSpPr>
            <a:spLocks noGrp="1"/>
          </p:cNvSpPr>
          <p:nvPr>
            <p:ph idx="1"/>
          </p:nvPr>
        </p:nvSpPr>
        <p:spPr/>
        <p:txBody>
          <a:bodyPr>
            <a:normAutofit/>
          </a:bodyPr>
          <a:lstStyle/>
          <a:p>
            <a:r>
              <a:rPr lang="en-US" sz="3200" dirty="0"/>
              <a:t>To provide the guidelines and skills necessary for the Decedent Surge Team to complete the tasks of Decedent Affairs employees, in emergent situations.</a:t>
            </a:r>
          </a:p>
          <a:p>
            <a:r>
              <a:rPr lang="en-US" sz="3200" dirty="0"/>
              <a:t>Plan will be activated when the number of deaths either at our medical facility or in our community, rapidly exceed existing permanent staff processing abilities within a 24-hour period.</a:t>
            </a:r>
          </a:p>
          <a:p>
            <a:endParaRPr lang="en-US" dirty="0"/>
          </a:p>
        </p:txBody>
      </p:sp>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4/9/2020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2</a:t>
            </a:fld>
            <a:endParaRPr lang="en-US"/>
          </a:p>
        </p:txBody>
      </p:sp>
    </p:spTree>
    <p:extLst>
      <p:ext uri="{BB962C8B-B14F-4D97-AF65-F5344CB8AC3E}">
        <p14:creationId xmlns:p14="http://schemas.microsoft.com/office/powerpoint/2010/main" val="3676699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stretch>
            <a:fillRect/>
          </a:stretch>
        </p:blipFill>
        <p:spPr>
          <a:xfrm>
            <a:off x="1240649" y="1344924"/>
            <a:ext cx="6299134" cy="5159197"/>
          </a:xfrm>
          <a:prstGeom prst="rect">
            <a:avLst/>
          </a:prstGeom>
        </p:spPr>
      </p:pic>
      <p:sp>
        <p:nvSpPr>
          <p:cNvPr id="2" name="Title 1">
            <a:extLst>
              <a:ext uri="{FF2B5EF4-FFF2-40B4-BE49-F238E27FC236}">
                <a16:creationId xmlns:a16="http://schemas.microsoft.com/office/drawing/2014/main" id="{B2195297-6758-44A7-B1CE-AF726BCABD16}"/>
              </a:ext>
            </a:extLst>
          </p:cNvPr>
          <p:cNvSpPr>
            <a:spLocks noGrp="1"/>
          </p:cNvSpPr>
          <p:nvPr>
            <p:ph type="title"/>
          </p:nvPr>
        </p:nvSpPr>
        <p:spPr/>
        <p:txBody>
          <a:bodyPr>
            <a:normAutofit/>
          </a:bodyPr>
          <a:lstStyle/>
          <a:p>
            <a:r>
              <a:rPr lang="en-US" sz="3600" dirty="0"/>
              <a:t>Intake Folder, STEP 2</a:t>
            </a:r>
            <a:endParaRPr lang="en-US" dirty="0"/>
          </a:p>
        </p:txBody>
      </p:sp>
      <p:sp>
        <p:nvSpPr>
          <p:cNvPr id="4" name="Date Placeholder 3">
            <a:extLst>
              <a:ext uri="{FF2B5EF4-FFF2-40B4-BE49-F238E27FC236}">
                <a16:creationId xmlns:a16="http://schemas.microsoft.com/office/drawing/2014/main" id="{0372340F-4385-47F9-9899-1DF8ECE30762}"/>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9215FEB6-8740-43DB-9B27-8F34D2A3F1BE}"/>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49E98398-9DED-4E07-9737-91E3E156DC2E}"/>
              </a:ext>
            </a:extLst>
          </p:cNvPr>
          <p:cNvSpPr>
            <a:spLocks noGrp="1"/>
          </p:cNvSpPr>
          <p:nvPr>
            <p:ph type="sldNum" sz="quarter" idx="12"/>
          </p:nvPr>
        </p:nvSpPr>
        <p:spPr/>
        <p:txBody>
          <a:bodyPr/>
          <a:lstStyle/>
          <a:p>
            <a:fld id="{94C11FAF-FB5E-FC4B-B668-8CE873F642AC}" type="slidenum">
              <a:rPr lang="en-US" smtClean="0"/>
              <a:t>20</a:t>
            </a:fld>
            <a:endParaRPr lang="en-US"/>
          </a:p>
        </p:txBody>
      </p:sp>
      <p:sp>
        <p:nvSpPr>
          <p:cNvPr id="8" name="Right Arrow 8">
            <a:extLst>
              <a:ext uri="{FF2B5EF4-FFF2-40B4-BE49-F238E27FC236}">
                <a16:creationId xmlns:a16="http://schemas.microsoft.com/office/drawing/2014/main" id="{F3A163BA-A129-4C2E-B4AE-E19E049F2177}"/>
              </a:ext>
            </a:extLst>
          </p:cNvPr>
          <p:cNvSpPr/>
          <p:nvPr/>
        </p:nvSpPr>
        <p:spPr>
          <a:xfrm rot="5400000">
            <a:off x="3459906" y="1976431"/>
            <a:ext cx="674605" cy="258554"/>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a:extLst>
              <a:ext uri="{FF2B5EF4-FFF2-40B4-BE49-F238E27FC236}">
                <a16:creationId xmlns:a16="http://schemas.microsoft.com/office/drawing/2014/main" id="{5ED2CC39-4C08-4AC1-9C16-98BE5B5DAC32}"/>
              </a:ext>
            </a:extLst>
          </p:cNvPr>
          <p:cNvSpPr/>
          <p:nvPr/>
        </p:nvSpPr>
        <p:spPr>
          <a:xfrm rot="8836602">
            <a:off x="4767420" y="5115441"/>
            <a:ext cx="489204" cy="197668"/>
          </a:xfrm>
          <a:prstGeom prst="rightArrow">
            <a:avLst/>
          </a:prstGeom>
          <a:solidFill>
            <a:srgbClr val="9E7E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ular Callout 2">
            <a:extLst>
              <a:ext uri="{FF2B5EF4-FFF2-40B4-BE49-F238E27FC236}">
                <a16:creationId xmlns:a16="http://schemas.microsoft.com/office/drawing/2014/main" id="{ED96D5D6-EDDB-4B2F-9662-469CA7956D21}"/>
              </a:ext>
            </a:extLst>
          </p:cNvPr>
          <p:cNvSpPr/>
          <p:nvPr/>
        </p:nvSpPr>
        <p:spPr>
          <a:xfrm>
            <a:off x="5724972" y="365126"/>
            <a:ext cx="1640910" cy="991014"/>
          </a:xfrm>
          <a:prstGeom prst="wedgeRectCallout">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Ensure all boxes indicated by arrows are complete.</a:t>
            </a:r>
          </a:p>
        </p:txBody>
      </p:sp>
    </p:spTree>
    <p:extLst>
      <p:ext uri="{BB962C8B-B14F-4D97-AF65-F5344CB8AC3E}">
        <p14:creationId xmlns:p14="http://schemas.microsoft.com/office/powerpoint/2010/main" val="3219442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662D-4D02-47D5-8CD8-E667606A75D5}"/>
              </a:ext>
            </a:extLst>
          </p:cNvPr>
          <p:cNvSpPr>
            <a:spLocks noGrp="1"/>
          </p:cNvSpPr>
          <p:nvPr>
            <p:ph type="title"/>
          </p:nvPr>
        </p:nvSpPr>
        <p:spPr/>
        <p:txBody>
          <a:bodyPr/>
          <a:lstStyle/>
          <a:p>
            <a:r>
              <a:rPr lang="en-US" dirty="0"/>
              <a:t>Step 2- continued</a:t>
            </a:r>
          </a:p>
        </p:txBody>
      </p:sp>
      <p:sp>
        <p:nvSpPr>
          <p:cNvPr id="3" name="Content Placeholder 2">
            <a:extLst>
              <a:ext uri="{FF2B5EF4-FFF2-40B4-BE49-F238E27FC236}">
                <a16:creationId xmlns:a16="http://schemas.microsoft.com/office/drawing/2014/main" id="{0EC42A1A-8CD8-4E40-B148-42F256C4F863}"/>
              </a:ext>
            </a:extLst>
          </p:cNvPr>
          <p:cNvSpPr>
            <a:spLocks noGrp="1"/>
          </p:cNvSpPr>
          <p:nvPr>
            <p:ph idx="1"/>
          </p:nvPr>
        </p:nvSpPr>
        <p:spPr/>
        <p:txBody>
          <a:bodyPr/>
          <a:lstStyle/>
          <a:p>
            <a:r>
              <a:rPr lang="en-US" dirty="0"/>
              <a:t>Before transporting the decedent to the Triage Site, one of the </a:t>
            </a:r>
            <a:r>
              <a:rPr lang="en-US" b="1" u="sng" dirty="0"/>
              <a:t>Transport Volunteers</a:t>
            </a:r>
            <a:r>
              <a:rPr lang="en-US" dirty="0"/>
              <a:t> will be responsible for securing a </a:t>
            </a:r>
            <a:r>
              <a:rPr lang="en-US" b="1" u="sng" dirty="0"/>
              <a:t>Clear Page Protector </a:t>
            </a:r>
            <a:r>
              <a:rPr lang="en-US" dirty="0"/>
              <a:t>to the outside of the bag using packing tape.</a:t>
            </a:r>
          </a:p>
          <a:p>
            <a:endParaRPr lang="en-US" dirty="0"/>
          </a:p>
          <a:p>
            <a:pPr marL="400050" lvl="1" indent="0">
              <a:buNone/>
            </a:pPr>
            <a:r>
              <a:rPr lang="en-US" i="1" dirty="0"/>
              <a:t>This will be used later to hold the Original Death Certificate at the time the Body is Released.</a:t>
            </a:r>
          </a:p>
          <a:p>
            <a:pPr marL="285750"/>
            <a:r>
              <a:rPr lang="en-US" i="1" dirty="0"/>
              <a:t>If the decedent is determined to be an Organ Donor, they will also place a </a:t>
            </a:r>
            <a:r>
              <a:rPr lang="en-US" i="1" u="sng" dirty="0"/>
              <a:t>Neon Green DONOR  sticker </a:t>
            </a:r>
            <a:r>
              <a:rPr lang="en-US" i="1" dirty="0"/>
              <a:t>on the outside of the body bag.</a:t>
            </a:r>
          </a:p>
          <a:p>
            <a:endParaRPr lang="en-US" dirty="0"/>
          </a:p>
          <a:p>
            <a:r>
              <a:rPr lang="en-US" dirty="0"/>
              <a:t>The </a:t>
            </a:r>
            <a:r>
              <a:rPr lang="en-US" b="1" u="sng" dirty="0"/>
              <a:t>decedent </a:t>
            </a:r>
            <a:r>
              <a:rPr lang="en-US" dirty="0"/>
              <a:t>and the </a:t>
            </a:r>
            <a:r>
              <a:rPr lang="en-US" b="1" u="sng" dirty="0"/>
              <a:t>Intake Folder </a:t>
            </a:r>
            <a:r>
              <a:rPr lang="en-US" dirty="0"/>
              <a:t>containing the patient documents will then be transported to the Triage Site for the next portion of tracking.</a:t>
            </a:r>
          </a:p>
          <a:p>
            <a:endParaRPr lang="en-US" dirty="0"/>
          </a:p>
        </p:txBody>
      </p:sp>
      <p:sp>
        <p:nvSpPr>
          <p:cNvPr id="4" name="Date Placeholder 3">
            <a:extLst>
              <a:ext uri="{FF2B5EF4-FFF2-40B4-BE49-F238E27FC236}">
                <a16:creationId xmlns:a16="http://schemas.microsoft.com/office/drawing/2014/main" id="{646E57DF-5F48-4D9E-9413-6E4EC5CC328B}"/>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EF86DE09-3E8B-48B1-A4FE-DF57C6D36A76}"/>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F4FCE640-BE59-4713-9168-01DC2FB05C44}"/>
              </a:ext>
            </a:extLst>
          </p:cNvPr>
          <p:cNvSpPr>
            <a:spLocks noGrp="1"/>
          </p:cNvSpPr>
          <p:nvPr>
            <p:ph type="sldNum" sz="quarter" idx="12"/>
          </p:nvPr>
        </p:nvSpPr>
        <p:spPr/>
        <p:txBody>
          <a:bodyPr/>
          <a:lstStyle/>
          <a:p>
            <a:fld id="{94C11FAF-FB5E-FC4B-B668-8CE873F642AC}" type="slidenum">
              <a:rPr lang="en-US" smtClean="0"/>
              <a:t>21</a:t>
            </a:fld>
            <a:endParaRPr lang="en-US"/>
          </a:p>
        </p:txBody>
      </p:sp>
      <p:pic>
        <p:nvPicPr>
          <p:cNvPr id="7" name="Picture 6" descr="Punched pocket - Wikipedia">
            <a:extLst>
              <a:ext uri="{FF2B5EF4-FFF2-40B4-BE49-F238E27FC236}">
                <a16:creationId xmlns:a16="http://schemas.microsoft.com/office/drawing/2014/main" id="{79878635-C96A-4B7D-8A15-A46D09B2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3496" y="96617"/>
            <a:ext cx="1326476" cy="1295525"/>
          </a:xfrm>
          <a:prstGeom prst="rect">
            <a:avLst/>
          </a:prstGeom>
        </p:spPr>
      </p:pic>
      <p:sp>
        <p:nvSpPr>
          <p:cNvPr id="8" name="Flowchart: Process 7">
            <a:extLst>
              <a:ext uri="{FF2B5EF4-FFF2-40B4-BE49-F238E27FC236}">
                <a16:creationId xmlns:a16="http://schemas.microsoft.com/office/drawing/2014/main" id="{62A56728-51AC-4F13-AE2A-256B9DEF497E}"/>
              </a:ext>
            </a:extLst>
          </p:cNvPr>
          <p:cNvSpPr/>
          <p:nvPr/>
        </p:nvSpPr>
        <p:spPr>
          <a:xfrm>
            <a:off x="3820438" y="4174935"/>
            <a:ext cx="1503124" cy="708741"/>
          </a:xfrm>
          <a:prstGeom prst="flowChartProcess">
            <a:avLst/>
          </a:prstGeom>
          <a:solidFill>
            <a:srgbClr val="12F6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highlight>
                  <a:srgbClr val="00FF00"/>
                </a:highlight>
              </a:rPr>
              <a:t>DONOR</a:t>
            </a:r>
          </a:p>
        </p:txBody>
      </p:sp>
    </p:spTree>
    <p:extLst>
      <p:ext uri="{BB962C8B-B14F-4D97-AF65-F5344CB8AC3E}">
        <p14:creationId xmlns:p14="http://schemas.microsoft.com/office/powerpoint/2010/main" val="3262708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p:txBody>
          <a:bodyPr>
            <a:normAutofit fontScale="90000"/>
          </a:bodyPr>
          <a:lstStyle/>
          <a:p>
            <a:r>
              <a:rPr lang="en-US" dirty="0"/>
              <a:t>ONLY Department of Pathology and Decedent Affairs Will Have Access to 2</a:t>
            </a:r>
            <a:r>
              <a:rPr lang="en-US" baseline="30000" dirty="0"/>
              <a:t>nd</a:t>
            </a:r>
            <a:r>
              <a:rPr lang="en-US" dirty="0"/>
              <a:t> Floor Gray</a:t>
            </a:r>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881808"/>
            <a:ext cx="7886700" cy="4473271"/>
          </a:xfrm>
        </p:spPr>
        <p:txBody>
          <a:bodyPr>
            <a:normAutofit lnSpcReduction="10000"/>
          </a:bodyPr>
          <a:lstStyle/>
          <a:p>
            <a:pPr marL="0" indent="0">
              <a:buNone/>
            </a:pPr>
            <a:r>
              <a:rPr lang="en-US" sz="2400" dirty="0"/>
              <a:t>During the surge plan Nursing and Security Staff will </a:t>
            </a:r>
            <a:r>
              <a:rPr lang="en-US" sz="2400" b="1" u="sng" dirty="0"/>
              <a:t>not</a:t>
            </a:r>
            <a:r>
              <a:rPr lang="en-US" sz="2400" dirty="0"/>
              <a:t> be allowed to transport bodies directly to the morgue.</a:t>
            </a:r>
          </a:p>
          <a:p>
            <a:pPr marL="0" indent="0">
              <a:buNone/>
            </a:pPr>
            <a:r>
              <a:rPr lang="en-US" sz="2400" dirty="0"/>
              <a:t/>
            </a:r>
            <a:br>
              <a:rPr lang="en-US" sz="2400" dirty="0"/>
            </a:br>
            <a:r>
              <a:rPr lang="en-US" sz="2400" dirty="0"/>
              <a:t>They will be expected to bring the decedent and documents to the designated Intake Site location.</a:t>
            </a:r>
          </a:p>
          <a:p>
            <a:pPr marL="0" indent="0">
              <a:buNone/>
            </a:pPr>
            <a:r>
              <a:rPr lang="en-US" sz="2400" dirty="0"/>
              <a:t/>
            </a:r>
            <a:br>
              <a:rPr lang="en-US" sz="2400" dirty="0"/>
            </a:br>
            <a:r>
              <a:rPr lang="en-US" sz="2400" dirty="0">
                <a:solidFill>
                  <a:srgbClr val="FF0000"/>
                </a:solidFill>
              </a:rPr>
              <a:t>Exception: Fetal Demise, These will be transported in the normal process for The Birth Center Staff.</a:t>
            </a:r>
            <a:br>
              <a:rPr lang="en-US" sz="2400" dirty="0">
                <a:solidFill>
                  <a:srgbClr val="FF0000"/>
                </a:solidFill>
              </a:rPr>
            </a:br>
            <a:r>
              <a:rPr lang="en-US" sz="2400" dirty="0"/>
              <a:t/>
            </a:r>
            <a:br>
              <a:rPr lang="en-US" sz="2400" dirty="0"/>
            </a:br>
            <a:r>
              <a:rPr lang="en-US" sz="2400" dirty="0"/>
              <a:t/>
            </a:r>
            <a:br>
              <a:rPr lang="en-US" sz="2400" dirty="0"/>
            </a:br>
            <a:r>
              <a:rPr lang="en-US" sz="2400" dirty="0"/>
              <a:t>Nursing and Security Staff will not be able to Release Bodies during this time.</a:t>
            </a:r>
            <a:endParaRPr lang="en-US" dirty="0"/>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22</a:t>
            </a:fld>
            <a:endParaRPr lang="en-US"/>
          </a:p>
        </p:txBody>
      </p:sp>
    </p:spTree>
    <p:extLst>
      <p:ext uri="{BB962C8B-B14F-4D97-AF65-F5344CB8AC3E}">
        <p14:creationId xmlns:p14="http://schemas.microsoft.com/office/powerpoint/2010/main" val="569644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78843-5B2C-4ED7-A235-81DF008CD132}"/>
              </a:ext>
            </a:extLst>
          </p:cNvPr>
          <p:cNvSpPr>
            <a:spLocks noGrp="1"/>
          </p:cNvSpPr>
          <p:nvPr>
            <p:ph type="title"/>
          </p:nvPr>
        </p:nvSpPr>
        <p:spPr/>
        <p:txBody>
          <a:bodyPr>
            <a:normAutofit fontScale="90000"/>
          </a:bodyPr>
          <a:lstStyle/>
          <a:p>
            <a:r>
              <a:rPr lang="en-US" dirty="0"/>
              <a:t>Intake Check Point:</a:t>
            </a:r>
            <a:br>
              <a:rPr lang="en-US" dirty="0"/>
            </a:br>
            <a:r>
              <a:rPr lang="en-US" sz="3600" dirty="0"/>
              <a:t>Documents that MUST Accompany the Decedent</a:t>
            </a:r>
            <a:endParaRPr lang="en-US" dirty="0"/>
          </a:p>
        </p:txBody>
      </p:sp>
      <p:sp>
        <p:nvSpPr>
          <p:cNvPr id="3" name="Content Placeholder 2">
            <a:extLst>
              <a:ext uri="{FF2B5EF4-FFF2-40B4-BE49-F238E27FC236}">
                <a16:creationId xmlns:a16="http://schemas.microsoft.com/office/drawing/2014/main" id="{A568F874-1C43-41C3-8639-E9EECB79057B}"/>
              </a:ext>
            </a:extLst>
          </p:cNvPr>
          <p:cNvSpPr>
            <a:spLocks noGrp="1"/>
          </p:cNvSpPr>
          <p:nvPr>
            <p:ph idx="1"/>
          </p:nvPr>
        </p:nvSpPr>
        <p:spPr>
          <a:xfrm>
            <a:off x="628650" y="2027582"/>
            <a:ext cx="7886700" cy="4327497"/>
          </a:xfrm>
        </p:spPr>
        <p:txBody>
          <a:bodyPr/>
          <a:lstStyle/>
          <a:p>
            <a:r>
              <a:rPr lang="en-US" sz="2000" dirty="0"/>
              <a:t>Original Death Certificate – appropriately signed by an Attending Physician or Resident, Nurse Practitioner or Physician Assistant.</a:t>
            </a:r>
          </a:p>
          <a:p>
            <a:r>
              <a:rPr lang="en-US" sz="2000" dirty="0"/>
              <a:t>2 Additional Copies of the completed and signed Death Certificate</a:t>
            </a:r>
          </a:p>
          <a:p>
            <a:r>
              <a:rPr lang="en-US" sz="2000" dirty="0"/>
              <a:t>Completed Body Release Form to include:</a:t>
            </a:r>
          </a:p>
          <a:p>
            <a:pPr lvl="1">
              <a:buFont typeface="Wingdings" panose="05000000000000000000" pitchFamily="2" charset="2"/>
              <a:buChar char="§"/>
            </a:pPr>
            <a:r>
              <a:rPr lang="en-US" sz="2000" dirty="0"/>
              <a:t>Funeral Home/Cremation Service Information</a:t>
            </a:r>
          </a:p>
          <a:p>
            <a:pPr lvl="1">
              <a:buFont typeface="Wingdings" panose="05000000000000000000" pitchFamily="2" charset="2"/>
              <a:buChar char="§"/>
            </a:pPr>
            <a:r>
              <a:rPr lang="en-US" sz="2000" dirty="0"/>
              <a:t>Legal Next of Kin Information (Printed Name, Signature and Contact Number)</a:t>
            </a:r>
          </a:p>
          <a:p>
            <a:pPr lvl="1">
              <a:buFont typeface="Wingdings" panose="05000000000000000000" pitchFamily="2" charset="2"/>
              <a:buChar char="§"/>
            </a:pPr>
            <a:r>
              <a:rPr lang="en-US" sz="2000" dirty="0"/>
              <a:t>Signature of Nursing Staff member</a:t>
            </a:r>
          </a:p>
          <a:p>
            <a:pPr marL="0" indent="0">
              <a:buNone/>
            </a:pPr>
            <a:endParaRPr lang="en-US" dirty="0"/>
          </a:p>
        </p:txBody>
      </p:sp>
      <p:sp>
        <p:nvSpPr>
          <p:cNvPr id="4" name="Date Placeholder 3">
            <a:extLst>
              <a:ext uri="{FF2B5EF4-FFF2-40B4-BE49-F238E27FC236}">
                <a16:creationId xmlns:a16="http://schemas.microsoft.com/office/drawing/2014/main" id="{C2926136-C907-4DBF-9795-ACA6CC4DA1E7}"/>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93845826-4428-463B-B413-94B06DA498D0}"/>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3ABDF9FD-A900-4198-8B57-27F126E5D009}"/>
              </a:ext>
            </a:extLst>
          </p:cNvPr>
          <p:cNvSpPr>
            <a:spLocks noGrp="1"/>
          </p:cNvSpPr>
          <p:nvPr>
            <p:ph type="sldNum" sz="quarter" idx="12"/>
          </p:nvPr>
        </p:nvSpPr>
        <p:spPr/>
        <p:txBody>
          <a:bodyPr/>
          <a:lstStyle/>
          <a:p>
            <a:fld id="{94C11FAF-FB5E-FC4B-B668-8CE873F642AC}" type="slidenum">
              <a:rPr lang="en-US" smtClean="0"/>
              <a:t>23</a:t>
            </a:fld>
            <a:endParaRPr lang="en-US"/>
          </a:p>
        </p:txBody>
      </p:sp>
    </p:spTree>
    <p:extLst>
      <p:ext uri="{BB962C8B-B14F-4D97-AF65-F5344CB8AC3E}">
        <p14:creationId xmlns:p14="http://schemas.microsoft.com/office/powerpoint/2010/main" val="3917272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359E5-DBCC-4D98-9394-4D7E1EAE51E4}"/>
              </a:ext>
            </a:extLst>
          </p:cNvPr>
          <p:cNvSpPr>
            <a:spLocks noGrp="1"/>
          </p:cNvSpPr>
          <p:nvPr>
            <p:ph type="title"/>
          </p:nvPr>
        </p:nvSpPr>
        <p:spPr>
          <a:xfrm>
            <a:off x="628650" y="896748"/>
            <a:ext cx="2763907" cy="365125"/>
          </a:xfrm>
        </p:spPr>
        <p:txBody>
          <a:bodyPr>
            <a:normAutofit fontScale="90000"/>
          </a:bodyPr>
          <a:lstStyle/>
          <a:p>
            <a:r>
              <a:rPr lang="en-US" sz="3600" dirty="0"/>
              <a:t>Intake Check Point:</a:t>
            </a:r>
            <a:br>
              <a:rPr lang="en-US" sz="3600" dirty="0"/>
            </a:br>
            <a:r>
              <a:rPr lang="en-US" sz="3600" dirty="0"/>
              <a:t>Example of Death Certificate</a:t>
            </a:r>
            <a:br>
              <a:rPr lang="en-US" sz="3600" dirty="0"/>
            </a:br>
            <a:r>
              <a:rPr lang="en-US" sz="3600" dirty="0"/>
              <a:t/>
            </a:r>
            <a:br>
              <a:rPr lang="en-US" sz="3600" dirty="0"/>
            </a:br>
            <a:r>
              <a:rPr lang="en-US" sz="3600" dirty="0"/>
              <a:t/>
            </a:r>
            <a:br>
              <a:rPr lang="en-US" sz="3600" dirty="0"/>
            </a:br>
            <a:r>
              <a:rPr lang="en-US" sz="3600" dirty="0">
                <a:solidFill>
                  <a:schemeClr val="tx1"/>
                </a:solidFill>
              </a:rPr>
              <a:t>Complete all highlighted sections.</a:t>
            </a:r>
            <a:endParaRPr lang="en-US" dirty="0">
              <a:solidFill>
                <a:schemeClr val="tx1"/>
              </a:solidFill>
            </a:endParaRPr>
          </a:p>
        </p:txBody>
      </p:sp>
      <p:sp>
        <p:nvSpPr>
          <p:cNvPr id="4" name="Date Placeholder 3">
            <a:extLst>
              <a:ext uri="{FF2B5EF4-FFF2-40B4-BE49-F238E27FC236}">
                <a16:creationId xmlns:a16="http://schemas.microsoft.com/office/drawing/2014/main" id="{DBF1A1C1-FB36-46DE-A349-672440AE00B0}"/>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39251BEA-B750-4005-8BD0-472CB4BD5CB9}"/>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1AFA9202-7046-44C3-9EE9-B3E85F891BB5}"/>
              </a:ext>
            </a:extLst>
          </p:cNvPr>
          <p:cNvSpPr>
            <a:spLocks noGrp="1"/>
          </p:cNvSpPr>
          <p:nvPr>
            <p:ph type="sldNum" sz="quarter" idx="12"/>
          </p:nvPr>
        </p:nvSpPr>
        <p:spPr/>
        <p:txBody>
          <a:bodyPr/>
          <a:lstStyle/>
          <a:p>
            <a:fld id="{94C11FAF-FB5E-FC4B-B668-8CE873F642AC}" type="slidenum">
              <a:rPr lang="en-US" smtClean="0"/>
              <a:t>24</a:t>
            </a:fld>
            <a:endParaRPr lang="en-US"/>
          </a:p>
        </p:txBody>
      </p:sp>
      <p:graphicFrame>
        <p:nvGraphicFramePr>
          <p:cNvPr id="7" name="Content Placeholder 6">
            <a:extLst>
              <a:ext uri="{FF2B5EF4-FFF2-40B4-BE49-F238E27FC236}">
                <a16:creationId xmlns:a16="http://schemas.microsoft.com/office/drawing/2014/main" id="{F3FC80D3-A50B-45EA-ABE1-9C9C022CDBA9}"/>
              </a:ext>
            </a:extLst>
          </p:cNvPr>
          <p:cNvGraphicFramePr>
            <a:graphicFrameLocks noGrp="1" noChangeAspect="1"/>
          </p:cNvGraphicFramePr>
          <p:nvPr>
            <p:ph idx="1"/>
            <p:extLst>
              <p:ext uri="{D42A27DB-BD31-4B8C-83A1-F6EECF244321}">
                <p14:modId xmlns:p14="http://schemas.microsoft.com/office/powerpoint/2010/main" val="3779309703"/>
              </p:ext>
            </p:extLst>
          </p:nvPr>
        </p:nvGraphicFramePr>
        <p:xfrm>
          <a:off x="3833375" y="172278"/>
          <a:ext cx="4835724" cy="6320596"/>
        </p:xfrm>
        <a:graphic>
          <a:graphicData uri="http://schemas.openxmlformats.org/presentationml/2006/ole">
            <mc:AlternateContent xmlns:mc="http://schemas.openxmlformats.org/markup-compatibility/2006">
              <mc:Choice xmlns:v="urn:schemas-microsoft-com:vml" Requires="v">
                <p:oleObj spid="_x0000_s1030" name="Acrobat Document" r:id="rId3" imgW="5829210" imgH="7543561" progId="AcroExch.Document.DC">
                  <p:embed/>
                </p:oleObj>
              </mc:Choice>
              <mc:Fallback>
                <p:oleObj name="Acrobat Document" r:id="rId3" imgW="5829210" imgH="7543561" progId="AcroExch.Document.DC">
                  <p:embed/>
                  <p:pic>
                    <p:nvPicPr>
                      <p:cNvPr id="7" name="Content Placeholder 6">
                        <a:extLst>
                          <a:ext uri="{FF2B5EF4-FFF2-40B4-BE49-F238E27FC236}">
                            <a16:creationId xmlns:a16="http://schemas.microsoft.com/office/drawing/2014/main" id="{F3FC80D3-A50B-45EA-ABE1-9C9C022CDBA9}"/>
                          </a:ext>
                        </a:extLst>
                      </p:cNvPr>
                      <p:cNvPicPr/>
                      <p:nvPr/>
                    </p:nvPicPr>
                    <p:blipFill>
                      <a:blip r:embed="rId4"/>
                      <a:stretch>
                        <a:fillRect/>
                      </a:stretch>
                    </p:blipFill>
                    <p:spPr>
                      <a:xfrm>
                        <a:off x="3833375" y="172278"/>
                        <a:ext cx="4835724" cy="6320596"/>
                      </a:xfrm>
                      <a:prstGeom prst="rect">
                        <a:avLst/>
                      </a:prstGeom>
                    </p:spPr>
                  </p:pic>
                </p:oleObj>
              </mc:Fallback>
            </mc:AlternateContent>
          </a:graphicData>
        </a:graphic>
      </p:graphicFrame>
    </p:spTree>
    <p:extLst>
      <p:ext uri="{BB962C8B-B14F-4D97-AF65-F5344CB8AC3E}">
        <p14:creationId xmlns:p14="http://schemas.microsoft.com/office/powerpoint/2010/main" val="1065597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84A4-DDA8-4020-A830-B365D1BC7616}"/>
              </a:ext>
            </a:extLst>
          </p:cNvPr>
          <p:cNvSpPr>
            <a:spLocks noGrp="1"/>
          </p:cNvSpPr>
          <p:nvPr>
            <p:ph type="title"/>
          </p:nvPr>
        </p:nvSpPr>
        <p:spPr>
          <a:xfrm>
            <a:off x="628650" y="1113183"/>
            <a:ext cx="2400300" cy="148690"/>
          </a:xfrm>
        </p:spPr>
        <p:txBody>
          <a:bodyPr>
            <a:normAutofit fontScale="90000"/>
          </a:bodyPr>
          <a:lstStyle/>
          <a:p>
            <a:r>
              <a:rPr lang="en-US" sz="3600" dirty="0"/>
              <a:t>Intake Check Point:</a:t>
            </a:r>
            <a:br>
              <a:rPr lang="en-US" sz="3600" dirty="0"/>
            </a:br>
            <a:r>
              <a:rPr lang="en-US" sz="3600" dirty="0"/>
              <a:t/>
            </a:r>
            <a:br>
              <a:rPr lang="en-US" sz="3600" dirty="0"/>
            </a:br>
            <a:r>
              <a:rPr lang="en-US" sz="3600" dirty="0"/>
              <a:t/>
            </a:r>
            <a:br>
              <a:rPr lang="en-US" sz="3600" dirty="0"/>
            </a:br>
            <a:r>
              <a:rPr lang="en-US" sz="3600" dirty="0">
                <a:solidFill>
                  <a:schemeClr val="tx1"/>
                </a:solidFill>
              </a:rPr>
              <a:t>Example of the Release of Body Form</a:t>
            </a:r>
            <a:endParaRPr lang="en-US" dirty="0">
              <a:solidFill>
                <a:schemeClr val="tx1"/>
              </a:solidFill>
            </a:endParaRPr>
          </a:p>
        </p:txBody>
      </p:sp>
      <p:sp>
        <p:nvSpPr>
          <p:cNvPr id="4" name="Date Placeholder 3">
            <a:extLst>
              <a:ext uri="{FF2B5EF4-FFF2-40B4-BE49-F238E27FC236}">
                <a16:creationId xmlns:a16="http://schemas.microsoft.com/office/drawing/2014/main" id="{93F64AF9-A846-4CA6-8A06-D8EC9DC24E1F}"/>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F8AC4523-A398-4D24-B40B-939EA935387C}"/>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A44F24D5-91F5-471A-9418-F803B066F43B}"/>
              </a:ext>
            </a:extLst>
          </p:cNvPr>
          <p:cNvSpPr>
            <a:spLocks noGrp="1"/>
          </p:cNvSpPr>
          <p:nvPr>
            <p:ph type="sldNum" sz="quarter" idx="12"/>
          </p:nvPr>
        </p:nvSpPr>
        <p:spPr/>
        <p:txBody>
          <a:bodyPr/>
          <a:lstStyle/>
          <a:p>
            <a:fld id="{94C11FAF-FB5E-FC4B-B668-8CE873F642AC}" type="slidenum">
              <a:rPr lang="en-US" smtClean="0"/>
              <a:t>25</a:t>
            </a:fld>
            <a:endParaRPr lang="en-US"/>
          </a:p>
        </p:txBody>
      </p:sp>
      <p:graphicFrame>
        <p:nvGraphicFramePr>
          <p:cNvPr id="7" name="Content Placeholder 8">
            <a:extLst>
              <a:ext uri="{FF2B5EF4-FFF2-40B4-BE49-F238E27FC236}">
                <a16:creationId xmlns:a16="http://schemas.microsoft.com/office/drawing/2014/main" id="{4C38B7D8-232C-465E-B9D2-FBC68DB0E3AB}"/>
              </a:ext>
            </a:extLst>
          </p:cNvPr>
          <p:cNvGraphicFramePr>
            <a:graphicFrameLocks noGrp="1" noChangeAspect="1"/>
          </p:cNvGraphicFramePr>
          <p:nvPr>
            <p:ph idx="1"/>
            <p:extLst>
              <p:ext uri="{D42A27DB-BD31-4B8C-83A1-F6EECF244321}">
                <p14:modId xmlns:p14="http://schemas.microsoft.com/office/powerpoint/2010/main" val="2111902312"/>
              </p:ext>
            </p:extLst>
          </p:nvPr>
        </p:nvGraphicFramePr>
        <p:xfrm>
          <a:off x="3154017" y="54222"/>
          <a:ext cx="5765955" cy="6438652"/>
        </p:xfrm>
        <a:graphic>
          <a:graphicData uri="http://schemas.openxmlformats.org/presentationml/2006/ole">
            <mc:AlternateContent xmlns:mc="http://schemas.openxmlformats.org/markup-compatibility/2006">
              <mc:Choice xmlns:v="urn:schemas-microsoft-com:vml" Requires="v">
                <p:oleObj spid="_x0000_s2054" name="Acrobat Document" r:id="rId3" imgW="5800523" imgH="7543561" progId="AcroExch.Document.DC">
                  <p:embed/>
                </p:oleObj>
              </mc:Choice>
              <mc:Fallback>
                <p:oleObj name="Acrobat Document" r:id="rId3" imgW="5800523" imgH="7543561" progId="AcroExch.Document.DC">
                  <p:embed/>
                  <p:pic>
                    <p:nvPicPr>
                      <p:cNvPr id="7" name="Content Placeholder 8">
                        <a:extLst>
                          <a:ext uri="{FF2B5EF4-FFF2-40B4-BE49-F238E27FC236}">
                            <a16:creationId xmlns:a16="http://schemas.microsoft.com/office/drawing/2014/main" id="{4C38B7D8-232C-465E-B9D2-FBC68DB0E3AB}"/>
                          </a:ext>
                        </a:extLst>
                      </p:cNvPr>
                      <p:cNvPicPr/>
                      <p:nvPr/>
                    </p:nvPicPr>
                    <p:blipFill>
                      <a:blip r:embed="rId4"/>
                      <a:stretch>
                        <a:fillRect/>
                      </a:stretch>
                    </p:blipFill>
                    <p:spPr>
                      <a:xfrm>
                        <a:off x="3154017" y="54222"/>
                        <a:ext cx="5765955" cy="6438652"/>
                      </a:xfrm>
                      <a:prstGeom prst="rect">
                        <a:avLst/>
                      </a:prstGeom>
                    </p:spPr>
                  </p:pic>
                </p:oleObj>
              </mc:Fallback>
            </mc:AlternateContent>
          </a:graphicData>
        </a:graphic>
      </p:graphicFrame>
    </p:spTree>
    <p:extLst>
      <p:ext uri="{BB962C8B-B14F-4D97-AF65-F5344CB8AC3E}">
        <p14:creationId xmlns:p14="http://schemas.microsoft.com/office/powerpoint/2010/main" val="3820373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3463-534E-491B-8D16-97C418A4F9C2}"/>
              </a:ext>
            </a:extLst>
          </p:cNvPr>
          <p:cNvSpPr>
            <a:spLocks noGrp="1"/>
          </p:cNvSpPr>
          <p:nvPr>
            <p:ph type="title"/>
          </p:nvPr>
        </p:nvSpPr>
        <p:spPr/>
        <p:txBody>
          <a:bodyPr/>
          <a:lstStyle/>
          <a:p>
            <a:r>
              <a:rPr lang="en-US" dirty="0"/>
              <a:t>Intake Check Point: Body Release Form</a:t>
            </a:r>
          </a:p>
        </p:txBody>
      </p:sp>
      <p:sp>
        <p:nvSpPr>
          <p:cNvPr id="3" name="Content Placeholder 2">
            <a:extLst>
              <a:ext uri="{FF2B5EF4-FFF2-40B4-BE49-F238E27FC236}">
                <a16:creationId xmlns:a16="http://schemas.microsoft.com/office/drawing/2014/main" id="{15E01480-520D-45CA-A62C-E958F0843BE2}"/>
              </a:ext>
            </a:extLst>
          </p:cNvPr>
          <p:cNvSpPr>
            <a:spLocks noGrp="1"/>
          </p:cNvSpPr>
          <p:nvPr>
            <p:ph idx="1"/>
          </p:nvPr>
        </p:nvSpPr>
        <p:spPr>
          <a:xfrm>
            <a:off x="169164" y="1166191"/>
            <a:ext cx="8764032" cy="5188889"/>
          </a:xfrm>
        </p:spPr>
        <p:txBody>
          <a:bodyPr>
            <a:normAutofit/>
          </a:bodyPr>
          <a:lstStyle/>
          <a:p>
            <a:pPr marL="0" indent="0">
              <a:buNone/>
            </a:pPr>
            <a:r>
              <a:rPr lang="en-US" sz="1600"/>
              <a:t> Green </a:t>
            </a:r>
            <a:r>
              <a:rPr lang="en-US" sz="1600" dirty="0"/>
              <a:t>Highlighted Section	        Blue Highlighted </a:t>
            </a:r>
            <a:r>
              <a:rPr lang="en-US" sz="1600"/>
              <a:t>Section            Gray </a:t>
            </a:r>
            <a:r>
              <a:rPr lang="en-US" sz="1600" dirty="0"/>
              <a:t>Highlighted Section</a:t>
            </a:r>
          </a:p>
          <a:p>
            <a:pPr marL="0" indent="0">
              <a:buNone/>
            </a:pPr>
            <a:endParaRPr lang="en-US" sz="1600" dirty="0"/>
          </a:p>
          <a:p>
            <a:pPr marL="0" indent="0">
              <a:buNone/>
            </a:pPr>
            <a:endParaRPr lang="en-US" sz="1600" dirty="0"/>
          </a:p>
        </p:txBody>
      </p:sp>
      <p:sp>
        <p:nvSpPr>
          <p:cNvPr id="4" name="Date Placeholder 3">
            <a:extLst>
              <a:ext uri="{FF2B5EF4-FFF2-40B4-BE49-F238E27FC236}">
                <a16:creationId xmlns:a16="http://schemas.microsoft.com/office/drawing/2014/main" id="{236A474A-022E-456C-9B09-6F355B336CD3}"/>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6D5844A3-5EA5-4F26-ABA6-E3ED92BB16A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C1C8E245-B252-4E9C-AE9D-59EB5C5F0388}"/>
              </a:ext>
            </a:extLst>
          </p:cNvPr>
          <p:cNvSpPr>
            <a:spLocks noGrp="1"/>
          </p:cNvSpPr>
          <p:nvPr>
            <p:ph type="sldNum" sz="quarter" idx="12"/>
          </p:nvPr>
        </p:nvSpPr>
        <p:spPr/>
        <p:txBody>
          <a:bodyPr/>
          <a:lstStyle/>
          <a:p>
            <a:fld id="{94C11FAF-FB5E-FC4B-B668-8CE873F642AC}" type="slidenum">
              <a:rPr lang="en-US" smtClean="0"/>
              <a:t>26</a:t>
            </a:fld>
            <a:endParaRPr lang="en-US"/>
          </a:p>
        </p:txBody>
      </p:sp>
      <p:sp>
        <p:nvSpPr>
          <p:cNvPr id="7" name="Rounded Rectangle 3">
            <a:extLst>
              <a:ext uri="{FF2B5EF4-FFF2-40B4-BE49-F238E27FC236}">
                <a16:creationId xmlns:a16="http://schemas.microsoft.com/office/drawing/2014/main" id="{F6B937F1-D50E-49AD-A6C2-DA5704B28C86}"/>
              </a:ext>
            </a:extLst>
          </p:cNvPr>
          <p:cNvSpPr/>
          <p:nvPr/>
        </p:nvSpPr>
        <p:spPr>
          <a:xfrm>
            <a:off x="135602" y="1683025"/>
            <a:ext cx="2851708" cy="4648611"/>
          </a:xfrm>
          <a:prstGeom prst="roundRect">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rebuchet MS" panose="020B0603020202020204"/>
                <a:ea typeface="+mn-ea"/>
                <a:cs typeface="+mn-cs"/>
              </a:rPr>
              <a:t>The Section in Green is completed on the unit by the nursing staff prior to the patient being transported to the morgue. If the funeral home is not known at the time of death the section is left blank and the information is written in once the family notifies Decedent Affairs or the morgue of the funeral home/crematory name.</a:t>
            </a:r>
          </a:p>
        </p:txBody>
      </p:sp>
      <p:sp>
        <p:nvSpPr>
          <p:cNvPr id="8" name="Rounded Rectangle 5">
            <a:extLst>
              <a:ext uri="{FF2B5EF4-FFF2-40B4-BE49-F238E27FC236}">
                <a16:creationId xmlns:a16="http://schemas.microsoft.com/office/drawing/2014/main" id="{4DEBB921-29B5-4C4E-A893-33FD559ED83D}"/>
              </a:ext>
            </a:extLst>
          </p:cNvPr>
          <p:cNvSpPr/>
          <p:nvPr/>
        </p:nvSpPr>
        <p:spPr>
          <a:xfrm>
            <a:off x="3162927" y="1683025"/>
            <a:ext cx="2851708" cy="4672056"/>
          </a:xfrm>
          <a:prstGeom prst="roundRect">
            <a:avLst/>
          </a:prstGeom>
          <a:solidFill>
            <a:srgbClr val="0070C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rebuchet MS" panose="020B0603020202020204"/>
                <a:ea typeface="+mn-ea"/>
                <a:cs typeface="+mn-cs"/>
              </a:rPr>
              <a:t>This Section in Blue is completed by the unit nurse at the time of death to designate the status of a decedent for potential organ/tissue or eye donation. Both this section and the one above will be checked by a member Decedent Affairs Volunteer or other authorized individual to verify the completion of both sections.</a:t>
            </a:r>
          </a:p>
        </p:txBody>
      </p:sp>
      <p:sp>
        <p:nvSpPr>
          <p:cNvPr id="9" name="Rounded Rectangle 6">
            <a:extLst>
              <a:ext uri="{FF2B5EF4-FFF2-40B4-BE49-F238E27FC236}">
                <a16:creationId xmlns:a16="http://schemas.microsoft.com/office/drawing/2014/main" id="{B32172C6-492B-45AB-97CE-1D7B89E75B96}"/>
              </a:ext>
            </a:extLst>
          </p:cNvPr>
          <p:cNvSpPr/>
          <p:nvPr/>
        </p:nvSpPr>
        <p:spPr>
          <a:xfrm>
            <a:off x="6115050" y="1659581"/>
            <a:ext cx="2851708" cy="4672056"/>
          </a:xfrm>
          <a:prstGeom prst="roundRect">
            <a:avLst/>
          </a:prstGeom>
          <a:solidFill>
            <a:sysClr val="window" lastClr="FFFFFF">
              <a:lumMod val="65000"/>
            </a:sys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rebuchet MS" panose="020B0603020202020204"/>
                <a:ea typeface="+mn-ea"/>
                <a:cs typeface="+mn-cs"/>
              </a:rPr>
              <a:t>This section  in Grey is completed when the funeral home arrives to remove the body from the morgue. The funeral home representative signs and prints their name as witness. If the body is released to CDS (Carolina Donor Services) for release to go to their facility in Durham, then the Navy Blue line is completed.</a:t>
            </a:r>
          </a:p>
        </p:txBody>
      </p:sp>
    </p:spTree>
    <p:extLst>
      <p:ext uri="{BB962C8B-B14F-4D97-AF65-F5344CB8AC3E}">
        <p14:creationId xmlns:p14="http://schemas.microsoft.com/office/powerpoint/2010/main" val="1028016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78843-5B2C-4ED7-A235-81DF008CD132}"/>
              </a:ext>
            </a:extLst>
          </p:cNvPr>
          <p:cNvSpPr>
            <a:spLocks noGrp="1"/>
          </p:cNvSpPr>
          <p:nvPr>
            <p:ph type="title"/>
          </p:nvPr>
        </p:nvSpPr>
        <p:spPr>
          <a:xfrm>
            <a:off x="628650" y="365126"/>
            <a:ext cx="7886700" cy="1133043"/>
          </a:xfrm>
        </p:spPr>
        <p:txBody>
          <a:bodyPr>
            <a:normAutofit/>
          </a:bodyPr>
          <a:lstStyle/>
          <a:p>
            <a:r>
              <a:rPr lang="en-US" dirty="0"/>
              <a:t>Intake Check Point:</a:t>
            </a:r>
            <a:br>
              <a:rPr lang="en-US" dirty="0"/>
            </a:br>
            <a:r>
              <a:rPr lang="en-US" sz="3600" dirty="0"/>
              <a:t>Determining Next of Kin </a:t>
            </a:r>
            <a:r>
              <a:rPr lang="en-US" sz="3600" dirty="0" smtClean="0"/>
              <a:t>Hierarchy</a:t>
            </a:r>
            <a:endParaRPr lang="en-US" dirty="0"/>
          </a:p>
        </p:txBody>
      </p:sp>
      <p:sp>
        <p:nvSpPr>
          <p:cNvPr id="3" name="Content Placeholder 2">
            <a:extLst>
              <a:ext uri="{FF2B5EF4-FFF2-40B4-BE49-F238E27FC236}">
                <a16:creationId xmlns:a16="http://schemas.microsoft.com/office/drawing/2014/main" id="{A568F874-1C43-41C3-8639-E9EECB79057B}"/>
              </a:ext>
            </a:extLst>
          </p:cNvPr>
          <p:cNvSpPr>
            <a:spLocks noGrp="1"/>
          </p:cNvSpPr>
          <p:nvPr>
            <p:ph idx="1"/>
          </p:nvPr>
        </p:nvSpPr>
        <p:spPr>
          <a:xfrm>
            <a:off x="628650" y="2027582"/>
            <a:ext cx="7886700" cy="4327497"/>
          </a:xfrm>
        </p:spPr>
        <p:txBody>
          <a:bodyPr>
            <a:normAutofit fontScale="77500" lnSpcReduction="20000"/>
          </a:bodyPr>
          <a:lstStyle/>
          <a:p>
            <a:pPr marL="0" indent="0">
              <a:buNone/>
            </a:pPr>
            <a:r>
              <a:rPr lang="en-US" b="1" u="sng" dirty="0"/>
              <a:t>Legal Next of Kin Hierarchy</a:t>
            </a:r>
            <a:endParaRPr lang="en-US" dirty="0"/>
          </a:p>
          <a:p>
            <a:pPr marL="0" indent="0">
              <a:buNone/>
            </a:pPr>
            <a:endParaRPr lang="en-US" dirty="0"/>
          </a:p>
          <a:p>
            <a:pPr marL="0" indent="0">
              <a:buNone/>
            </a:pPr>
            <a:r>
              <a:rPr lang="en-US" b="1" dirty="0"/>
              <a:t>Any of the following persons, in order of priority:</a:t>
            </a:r>
            <a:endParaRPr lang="en-US" dirty="0"/>
          </a:p>
          <a:p>
            <a:pPr marL="0" indent="0">
              <a:buNone/>
            </a:pPr>
            <a:endParaRPr lang="en-US" dirty="0"/>
          </a:p>
          <a:p>
            <a:pPr marL="457200" lvl="0" indent="-457200">
              <a:buFont typeface="+mj-lt"/>
              <a:buAutoNum type="arabicPeriod"/>
            </a:pPr>
            <a:r>
              <a:rPr lang="en-US" dirty="0"/>
              <a:t>The health care agent under a health care power of attorney (HCPOA) with authority to make decisions with respect to autopsies requests that an autopsy be performed upon the deceased principal;  </a:t>
            </a:r>
          </a:p>
          <a:p>
            <a:pPr marL="457200" lvl="0" indent="-457200">
              <a:buFont typeface="+mj-lt"/>
              <a:buAutoNum type="arabicPeriod"/>
            </a:pPr>
            <a:r>
              <a:rPr lang="en-US" dirty="0"/>
              <a:t>The spouse;</a:t>
            </a:r>
          </a:p>
          <a:p>
            <a:pPr marL="457200" lvl="0" indent="-457200">
              <a:buFont typeface="+mj-lt"/>
              <a:buAutoNum type="arabicPeriod"/>
            </a:pPr>
            <a:r>
              <a:rPr lang="en-US" dirty="0"/>
              <a:t>Any adult child or stepchild;</a:t>
            </a:r>
          </a:p>
          <a:p>
            <a:pPr marL="457200" lvl="0" indent="-457200">
              <a:buFont typeface="+mj-lt"/>
              <a:buAutoNum type="arabicPeriod"/>
            </a:pPr>
            <a:r>
              <a:rPr lang="en-US" dirty="0"/>
              <a:t>Any parent or stepparents;</a:t>
            </a:r>
          </a:p>
          <a:p>
            <a:pPr marL="457200" lvl="0" indent="-457200">
              <a:buFont typeface="+mj-lt"/>
              <a:buAutoNum type="arabicPeriod"/>
            </a:pPr>
            <a:r>
              <a:rPr lang="en-US" dirty="0"/>
              <a:t>Any adult </a:t>
            </a:r>
            <a:r>
              <a:rPr lang="en-US" dirty="0" smtClean="0"/>
              <a:t>sibling;  </a:t>
            </a:r>
            <a:endParaRPr lang="en-US" dirty="0"/>
          </a:p>
          <a:p>
            <a:pPr marL="457200" lvl="0" indent="-457200">
              <a:buFont typeface="+mj-lt"/>
              <a:buAutoNum type="arabicPeriod"/>
            </a:pPr>
            <a:r>
              <a:rPr lang="en-US" dirty="0"/>
              <a:t>A guardian of the person of the decedent at the time of the decedent’s </a:t>
            </a:r>
            <a:r>
              <a:rPr lang="en-US" dirty="0" smtClean="0"/>
              <a:t>death;</a:t>
            </a:r>
            <a:endParaRPr lang="en-US" dirty="0"/>
          </a:p>
          <a:p>
            <a:pPr marL="457200" lvl="0" indent="-457200">
              <a:buFont typeface="+mj-lt"/>
              <a:buAutoNum type="arabicPeriod"/>
            </a:pPr>
            <a:r>
              <a:rPr lang="en-US" dirty="0"/>
              <a:t>Any relative or person who accepts responsibility for final disposition of the body by other customary and lawful </a:t>
            </a:r>
            <a:r>
              <a:rPr lang="en-US" dirty="0" smtClean="0"/>
              <a:t>procedures;</a:t>
            </a:r>
            <a:endParaRPr lang="en-US" dirty="0"/>
          </a:p>
          <a:p>
            <a:pPr marL="457200" indent="-457200">
              <a:buFont typeface="+mj-lt"/>
              <a:buAutoNum type="arabicPeriod"/>
            </a:pPr>
            <a:r>
              <a:rPr lang="en-US" dirty="0"/>
              <a:t>Any person under obligation to dispose of the body. </a:t>
            </a:r>
          </a:p>
        </p:txBody>
      </p:sp>
      <p:sp>
        <p:nvSpPr>
          <p:cNvPr id="4" name="Date Placeholder 3">
            <a:extLst>
              <a:ext uri="{FF2B5EF4-FFF2-40B4-BE49-F238E27FC236}">
                <a16:creationId xmlns:a16="http://schemas.microsoft.com/office/drawing/2014/main" id="{C2926136-C907-4DBF-9795-ACA6CC4DA1E7}"/>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93845826-4428-463B-B413-94B06DA498D0}"/>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3ABDF9FD-A900-4198-8B57-27F126E5D009}"/>
              </a:ext>
            </a:extLst>
          </p:cNvPr>
          <p:cNvSpPr>
            <a:spLocks noGrp="1"/>
          </p:cNvSpPr>
          <p:nvPr>
            <p:ph type="sldNum" sz="quarter" idx="12"/>
          </p:nvPr>
        </p:nvSpPr>
        <p:spPr/>
        <p:txBody>
          <a:bodyPr/>
          <a:lstStyle/>
          <a:p>
            <a:fld id="{94C11FAF-FB5E-FC4B-B668-8CE873F642AC}" type="slidenum">
              <a:rPr lang="en-US" smtClean="0"/>
              <a:t>27</a:t>
            </a:fld>
            <a:endParaRPr lang="en-US"/>
          </a:p>
        </p:txBody>
      </p:sp>
    </p:spTree>
    <p:extLst>
      <p:ext uri="{BB962C8B-B14F-4D97-AF65-F5344CB8AC3E}">
        <p14:creationId xmlns:p14="http://schemas.microsoft.com/office/powerpoint/2010/main" val="3947705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78843-5B2C-4ED7-A235-81DF008CD132}"/>
              </a:ext>
            </a:extLst>
          </p:cNvPr>
          <p:cNvSpPr>
            <a:spLocks noGrp="1"/>
          </p:cNvSpPr>
          <p:nvPr>
            <p:ph type="title"/>
          </p:nvPr>
        </p:nvSpPr>
        <p:spPr>
          <a:xfrm>
            <a:off x="628650" y="365126"/>
            <a:ext cx="7886700" cy="1133043"/>
          </a:xfrm>
        </p:spPr>
        <p:txBody>
          <a:bodyPr>
            <a:normAutofit/>
          </a:bodyPr>
          <a:lstStyle/>
          <a:p>
            <a:r>
              <a:rPr lang="en-US" dirty="0"/>
              <a:t>Intake Check </a:t>
            </a:r>
            <a:r>
              <a:rPr lang="en-US" dirty="0" smtClean="0"/>
              <a:t>Point:</a:t>
            </a:r>
            <a:r>
              <a:rPr lang="en-US" dirty="0"/>
              <a:t/>
            </a:r>
            <a:br>
              <a:rPr lang="en-US" dirty="0"/>
            </a:br>
            <a:r>
              <a:rPr lang="en-US" dirty="0"/>
              <a:t>Organ Donors</a:t>
            </a:r>
          </a:p>
        </p:txBody>
      </p:sp>
      <p:sp>
        <p:nvSpPr>
          <p:cNvPr id="3" name="Content Placeholder 2">
            <a:extLst>
              <a:ext uri="{FF2B5EF4-FFF2-40B4-BE49-F238E27FC236}">
                <a16:creationId xmlns:a16="http://schemas.microsoft.com/office/drawing/2014/main" id="{A568F874-1C43-41C3-8639-E9EECB79057B}"/>
              </a:ext>
            </a:extLst>
          </p:cNvPr>
          <p:cNvSpPr>
            <a:spLocks noGrp="1"/>
          </p:cNvSpPr>
          <p:nvPr>
            <p:ph idx="1"/>
          </p:nvPr>
        </p:nvSpPr>
        <p:spPr>
          <a:xfrm>
            <a:off x="628650" y="2027582"/>
            <a:ext cx="7886700" cy="4327497"/>
          </a:xfrm>
        </p:spPr>
        <p:txBody>
          <a:bodyPr>
            <a:normAutofit/>
          </a:bodyPr>
          <a:lstStyle/>
          <a:p>
            <a:r>
              <a:rPr lang="en-US" sz="2400" dirty="0"/>
              <a:t>Decedents who are identified as an Organ Donor will be identified using the NEON Green DONOR sticker attached to the outside of the body bag.</a:t>
            </a:r>
          </a:p>
          <a:p>
            <a:r>
              <a:rPr lang="en-US" sz="2400" dirty="0"/>
              <a:t>Organ Donor bodies will be retained on 2</a:t>
            </a:r>
            <a:r>
              <a:rPr lang="en-US" sz="2400" baseline="30000" dirty="0"/>
              <a:t>nd</a:t>
            </a:r>
            <a:r>
              <a:rPr lang="en-US" sz="2400" dirty="0"/>
              <a:t> Floor Gray if at all possible until Carolina Donor Services can be onsite.</a:t>
            </a:r>
          </a:p>
          <a:p>
            <a:r>
              <a:rPr lang="en-US" sz="2400" dirty="0"/>
              <a:t>If space in the morgue on 2</a:t>
            </a:r>
            <a:r>
              <a:rPr lang="en-US" sz="2400" baseline="30000" dirty="0"/>
              <a:t>nd</a:t>
            </a:r>
            <a:r>
              <a:rPr lang="en-US" sz="2400" dirty="0"/>
              <a:t> Floor is not available, the body will be taken to either 4</a:t>
            </a:r>
            <a:r>
              <a:rPr lang="en-US" sz="2400" baseline="30000" dirty="0"/>
              <a:t>th</a:t>
            </a:r>
            <a:r>
              <a:rPr lang="en-US" sz="2400" dirty="0"/>
              <a:t> or 5</a:t>
            </a:r>
            <a:r>
              <a:rPr lang="en-US" sz="2400" baseline="30000" dirty="0"/>
              <a:t>th</a:t>
            </a:r>
            <a:r>
              <a:rPr lang="en-US" sz="2400" dirty="0"/>
              <a:t> Floor Gray for temporary storage.</a:t>
            </a:r>
          </a:p>
          <a:p>
            <a:pPr marL="0" indent="0">
              <a:buNone/>
            </a:pPr>
            <a:endParaRPr lang="en-US" dirty="0"/>
          </a:p>
        </p:txBody>
      </p:sp>
      <p:sp>
        <p:nvSpPr>
          <p:cNvPr id="4" name="Date Placeholder 3">
            <a:extLst>
              <a:ext uri="{FF2B5EF4-FFF2-40B4-BE49-F238E27FC236}">
                <a16:creationId xmlns:a16="http://schemas.microsoft.com/office/drawing/2014/main" id="{C2926136-C907-4DBF-9795-ACA6CC4DA1E7}"/>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93845826-4428-463B-B413-94B06DA498D0}"/>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3ABDF9FD-A900-4198-8B57-27F126E5D009}"/>
              </a:ext>
            </a:extLst>
          </p:cNvPr>
          <p:cNvSpPr>
            <a:spLocks noGrp="1"/>
          </p:cNvSpPr>
          <p:nvPr>
            <p:ph type="sldNum" sz="quarter" idx="12"/>
          </p:nvPr>
        </p:nvSpPr>
        <p:spPr/>
        <p:txBody>
          <a:bodyPr/>
          <a:lstStyle/>
          <a:p>
            <a:fld id="{94C11FAF-FB5E-FC4B-B668-8CE873F642AC}" type="slidenum">
              <a:rPr lang="en-US" smtClean="0"/>
              <a:t>28</a:t>
            </a:fld>
            <a:endParaRPr lang="en-US"/>
          </a:p>
        </p:txBody>
      </p:sp>
      <p:pic>
        <p:nvPicPr>
          <p:cNvPr id="7" name="Picture 6"/>
          <p:cNvPicPr>
            <a:picLocks noChangeAspect="1"/>
          </p:cNvPicPr>
          <p:nvPr/>
        </p:nvPicPr>
        <p:blipFill>
          <a:blip r:embed="rId2"/>
          <a:stretch>
            <a:fillRect/>
          </a:stretch>
        </p:blipFill>
        <p:spPr>
          <a:xfrm>
            <a:off x="4322343" y="5241058"/>
            <a:ext cx="1883827" cy="1201016"/>
          </a:xfrm>
          <a:prstGeom prst="rect">
            <a:avLst/>
          </a:prstGeom>
        </p:spPr>
      </p:pic>
    </p:spTree>
    <p:extLst>
      <p:ext uri="{BB962C8B-B14F-4D97-AF65-F5344CB8AC3E}">
        <p14:creationId xmlns:p14="http://schemas.microsoft.com/office/powerpoint/2010/main" val="484276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p:txBody>
          <a:bodyPr>
            <a:normAutofit/>
          </a:bodyPr>
          <a:lstStyle/>
          <a:p>
            <a:r>
              <a:rPr lang="en-US" dirty="0"/>
              <a:t>Step 3 – Triage </a:t>
            </a:r>
            <a:r>
              <a:rPr lang="en-US" dirty="0" smtClean="0"/>
              <a:t>Review</a:t>
            </a:r>
            <a:endParaRPr lang="en-US" dirty="0"/>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881808"/>
            <a:ext cx="7886700" cy="4473271"/>
          </a:xfrm>
        </p:spPr>
        <p:txBody>
          <a:bodyPr>
            <a:normAutofit fontScale="92500" lnSpcReduction="10000"/>
          </a:bodyPr>
          <a:lstStyle/>
          <a:p>
            <a:r>
              <a:rPr lang="en-US" sz="2400" dirty="0"/>
              <a:t>When the decedent and the Intake Folder arrive in the Triage area, the Autopsy staff will be responsible for</a:t>
            </a:r>
            <a:r>
              <a:rPr lang="en-US" sz="2400" dirty="0" smtClean="0"/>
              <a:t>:</a:t>
            </a:r>
          </a:p>
          <a:p>
            <a:pPr marL="0" indent="0">
              <a:buNone/>
            </a:pPr>
            <a:endParaRPr lang="en-US" sz="1100" dirty="0"/>
          </a:p>
          <a:p>
            <a:pPr lvl="1">
              <a:buFont typeface="Wingdings" panose="05000000000000000000" pitchFamily="2" charset="2"/>
              <a:buChar char="§"/>
            </a:pPr>
            <a:r>
              <a:rPr lang="en-US" dirty="0"/>
              <a:t>Verifying a second time, the Name and MRN or Identification number of the decedent</a:t>
            </a:r>
          </a:p>
          <a:p>
            <a:pPr lvl="1">
              <a:buFont typeface="Wingdings" panose="05000000000000000000" pitchFamily="2" charset="2"/>
              <a:buChar char="§"/>
            </a:pPr>
            <a:r>
              <a:rPr lang="en-US" dirty="0"/>
              <a:t>Review of original documents for completeness and if necessary, review of additional documents submitted with the decedent</a:t>
            </a:r>
          </a:p>
          <a:p>
            <a:pPr lvl="1">
              <a:buFont typeface="Wingdings" panose="05000000000000000000" pitchFamily="2" charset="2"/>
              <a:buChar char="§"/>
            </a:pPr>
            <a:r>
              <a:rPr lang="en-US" dirty="0"/>
              <a:t>Determine if the decedent is a Medical Examiner Case or a Pass Through or Unknown.</a:t>
            </a:r>
          </a:p>
          <a:p>
            <a:pPr lvl="1">
              <a:buFont typeface="Wingdings" panose="05000000000000000000" pitchFamily="2" charset="2"/>
              <a:buChar char="§"/>
            </a:pPr>
            <a:r>
              <a:rPr lang="en-US" dirty="0"/>
              <a:t>If it is determined to be a Medical Examiner Case the Autopsy staff member will place a </a:t>
            </a:r>
            <a:r>
              <a:rPr lang="en-US" b="1" u="sng" dirty="0"/>
              <a:t>SECOND toe tag</a:t>
            </a:r>
            <a:r>
              <a:rPr lang="en-US" dirty="0"/>
              <a:t> on the decedent. </a:t>
            </a:r>
            <a:r>
              <a:rPr lang="en-US" u="sng" dirty="0"/>
              <a:t>The SECOND tag will be RED in color</a:t>
            </a:r>
            <a:r>
              <a:rPr lang="en-US" dirty="0"/>
              <a:t>. It will not replace the original ID tag it will be placed in addition to the original.</a:t>
            </a:r>
          </a:p>
          <a:p>
            <a:pPr lvl="1">
              <a:buFont typeface="Wingdings" panose="05000000000000000000" pitchFamily="2" charset="2"/>
              <a:buChar char="§"/>
            </a:pPr>
            <a:r>
              <a:rPr lang="en-US" dirty="0"/>
              <a:t>If the decedent is a potential Organ Donor and this indication was overlooked at Intake, Triage will need to update that information and place a NEON Green DONOR sticker to the outside of the body bag.</a:t>
            </a:r>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29</a:t>
            </a:fld>
            <a:endParaRPr lang="en-US"/>
          </a:p>
        </p:txBody>
      </p:sp>
    </p:spTree>
    <p:extLst>
      <p:ext uri="{BB962C8B-B14F-4D97-AF65-F5344CB8AC3E}">
        <p14:creationId xmlns:p14="http://schemas.microsoft.com/office/powerpoint/2010/main" val="115912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4C683-8D93-4DFB-BDF4-1DE689AD811C}"/>
              </a:ext>
            </a:extLst>
          </p:cNvPr>
          <p:cNvSpPr>
            <a:spLocks noGrp="1"/>
          </p:cNvSpPr>
          <p:nvPr>
            <p:ph type="title"/>
          </p:nvPr>
        </p:nvSpPr>
        <p:spPr/>
        <p:txBody>
          <a:bodyPr>
            <a:normAutofit/>
          </a:bodyPr>
          <a:lstStyle/>
          <a:p>
            <a:r>
              <a:rPr lang="en-US" sz="4000" b="1" dirty="0"/>
              <a:t>Team Member Expectations:</a:t>
            </a:r>
          </a:p>
        </p:txBody>
      </p:sp>
      <p:sp>
        <p:nvSpPr>
          <p:cNvPr id="3" name="Content Placeholder 2">
            <a:extLst>
              <a:ext uri="{FF2B5EF4-FFF2-40B4-BE49-F238E27FC236}">
                <a16:creationId xmlns:a16="http://schemas.microsoft.com/office/drawing/2014/main" id="{8D3218EA-8278-4B24-BFBD-524BB8BFA0B0}"/>
              </a:ext>
            </a:extLst>
          </p:cNvPr>
          <p:cNvSpPr>
            <a:spLocks noGrp="1"/>
          </p:cNvSpPr>
          <p:nvPr>
            <p:ph idx="1"/>
          </p:nvPr>
        </p:nvSpPr>
        <p:spPr>
          <a:xfrm>
            <a:off x="628650" y="1060174"/>
            <a:ext cx="7886700" cy="5294906"/>
          </a:xfrm>
        </p:spPr>
        <p:txBody>
          <a:bodyPr>
            <a:normAutofit lnSpcReduction="10000"/>
          </a:bodyPr>
          <a:lstStyle/>
          <a:p>
            <a:pPr marL="0" indent="0">
              <a:buNone/>
            </a:pPr>
            <a:r>
              <a:rPr lang="en-US" b="1" dirty="0"/>
              <a:t>All Decedent Surge Team Members must:</a:t>
            </a:r>
          </a:p>
          <a:p>
            <a:r>
              <a:rPr lang="en-US" dirty="0"/>
              <a:t>Work in close proximity to decedents as required while transporting, storing and tracking</a:t>
            </a:r>
          </a:p>
          <a:p>
            <a:r>
              <a:rPr lang="en-US" dirty="0"/>
              <a:t>Follow all written and verbal instructions</a:t>
            </a:r>
          </a:p>
          <a:p>
            <a:r>
              <a:rPr lang="en-US" dirty="0"/>
              <a:t>Complete manual documentation</a:t>
            </a:r>
          </a:p>
          <a:p>
            <a:r>
              <a:rPr lang="en-US" dirty="0"/>
              <a:t>Utilize Excel to document </a:t>
            </a:r>
          </a:p>
          <a:p>
            <a:r>
              <a:rPr lang="en-US" dirty="0"/>
              <a:t>Posses effective communication skills</a:t>
            </a:r>
          </a:p>
          <a:p>
            <a:r>
              <a:rPr lang="en-US" dirty="0"/>
              <a:t>Be adaptable with regards to workflow/procedural changes</a:t>
            </a:r>
          </a:p>
          <a:p>
            <a:r>
              <a:rPr lang="en-US" dirty="0"/>
              <a:t>Have the physical abilities for decedent transport i.e. lifting, moving, pulling, tugging, etc.</a:t>
            </a:r>
          </a:p>
          <a:p>
            <a:r>
              <a:rPr lang="en-US" dirty="0"/>
              <a:t>Use all PPE according to institutional guidelines</a:t>
            </a:r>
          </a:p>
          <a:p>
            <a:r>
              <a:rPr lang="en-US" dirty="0"/>
              <a:t>Follow appropriate Safety/Ergonomic techniques during work shifts</a:t>
            </a:r>
          </a:p>
          <a:p>
            <a:r>
              <a:rPr lang="en-US" dirty="0"/>
              <a:t>Abide by all confidentiality, HIPAA and Privacy guidelines</a:t>
            </a:r>
          </a:p>
        </p:txBody>
      </p:sp>
      <p:sp>
        <p:nvSpPr>
          <p:cNvPr id="4" name="Date Placeholder 3">
            <a:extLst>
              <a:ext uri="{FF2B5EF4-FFF2-40B4-BE49-F238E27FC236}">
                <a16:creationId xmlns:a16="http://schemas.microsoft.com/office/drawing/2014/main" id="{1C01A037-6F99-4C28-AD0E-06E807302298}"/>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A0BC2BB3-F3BE-4720-806B-B370EECD01A6}"/>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A887A489-43CE-4C5F-A571-932B06D38000}"/>
              </a:ext>
            </a:extLst>
          </p:cNvPr>
          <p:cNvSpPr>
            <a:spLocks noGrp="1"/>
          </p:cNvSpPr>
          <p:nvPr>
            <p:ph type="sldNum" sz="quarter" idx="12"/>
          </p:nvPr>
        </p:nvSpPr>
        <p:spPr/>
        <p:txBody>
          <a:bodyPr/>
          <a:lstStyle/>
          <a:p>
            <a:fld id="{94C11FAF-FB5E-FC4B-B668-8CE873F642AC}" type="slidenum">
              <a:rPr lang="en-US" smtClean="0"/>
              <a:t>3</a:t>
            </a:fld>
            <a:endParaRPr lang="en-US"/>
          </a:p>
        </p:txBody>
      </p:sp>
    </p:spTree>
    <p:extLst>
      <p:ext uri="{BB962C8B-B14F-4D97-AF65-F5344CB8AC3E}">
        <p14:creationId xmlns:p14="http://schemas.microsoft.com/office/powerpoint/2010/main" val="2685985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p:txBody>
          <a:bodyPr>
            <a:normAutofit/>
          </a:bodyPr>
          <a:lstStyle/>
          <a:p>
            <a:r>
              <a:rPr lang="en-US" dirty="0"/>
              <a:t>Step 3 - Triage</a:t>
            </a:r>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881808"/>
            <a:ext cx="7886700" cy="4473271"/>
          </a:xfrm>
        </p:spPr>
        <p:txBody>
          <a:bodyPr>
            <a:normAutofit fontScale="92500" lnSpcReduction="20000"/>
          </a:bodyPr>
          <a:lstStyle/>
          <a:p>
            <a:r>
              <a:rPr lang="en-US" sz="2000" b="1" u="sng" dirty="0"/>
              <a:t>Autopsy staff </a:t>
            </a:r>
            <a:r>
              <a:rPr lang="en-US" sz="2000" dirty="0"/>
              <a:t>will confirm the decent ID for a second time and review the paper work and information on the FRONT of the Intake Folder. If it is all correct the Intake Folder will be given to the Volunteer or Pathology staff member assigned to enter the decedent information in to the </a:t>
            </a:r>
            <a:r>
              <a:rPr lang="en-US" sz="2000" b="1" u="sng" dirty="0"/>
              <a:t>Master Decedent Tracking Log </a:t>
            </a:r>
            <a:r>
              <a:rPr lang="en-US" sz="2000" dirty="0"/>
              <a:t>on the Share Point Site.</a:t>
            </a:r>
          </a:p>
          <a:p>
            <a:pPr marL="0" indent="0">
              <a:buNone/>
            </a:pPr>
            <a:endParaRPr lang="en-US" sz="2000" dirty="0"/>
          </a:p>
          <a:p>
            <a:r>
              <a:rPr lang="en-US" sz="2000" dirty="0"/>
              <a:t>The only people who will have enter/edit access to the Master Decedent Tracking Log will be those individuals named as Site Captains, Site Managers and Autopsy Administrative Leaders.</a:t>
            </a:r>
          </a:p>
          <a:p>
            <a:pPr marL="0" indent="0">
              <a:buNone/>
            </a:pPr>
            <a:endParaRPr lang="en-US" sz="2000" dirty="0"/>
          </a:p>
          <a:p>
            <a:r>
              <a:rPr lang="en-US" sz="2000" dirty="0"/>
              <a:t>Numerous individuals through out the Wake Campus and possibly other locations will be given READ ONLY access.</a:t>
            </a:r>
          </a:p>
          <a:p>
            <a:pPr marL="0" indent="0">
              <a:buNone/>
            </a:pPr>
            <a:endParaRPr lang="en-US" sz="2000" dirty="0"/>
          </a:p>
          <a:p>
            <a:r>
              <a:rPr lang="en-US" sz="2000" dirty="0"/>
              <a:t>The Master Tracking Log will allow for greater ease in knowing where decedents can be located through out the intake and release process.</a:t>
            </a:r>
          </a:p>
          <a:p>
            <a:pPr marL="342900" lvl="1" indent="0">
              <a:buNone/>
            </a:pPr>
            <a:endParaRPr lang="en-US" dirty="0"/>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30</a:t>
            </a:fld>
            <a:endParaRPr lang="en-US"/>
          </a:p>
        </p:txBody>
      </p:sp>
    </p:spTree>
    <p:extLst>
      <p:ext uri="{BB962C8B-B14F-4D97-AF65-F5344CB8AC3E}">
        <p14:creationId xmlns:p14="http://schemas.microsoft.com/office/powerpoint/2010/main" val="4043923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a:xfrm>
            <a:off x="628650" y="365126"/>
            <a:ext cx="7823092" cy="896747"/>
          </a:xfrm>
        </p:spPr>
        <p:txBody>
          <a:bodyPr>
            <a:normAutofit/>
          </a:bodyPr>
          <a:lstStyle/>
          <a:p>
            <a:r>
              <a:rPr lang="en-US" sz="2300" dirty="0"/>
              <a:t>Login to the Master Decedent Tracking Log on Share </a:t>
            </a:r>
            <a:r>
              <a:rPr lang="en-US" sz="2300" dirty="0" smtClean="0"/>
              <a:t>Point</a:t>
            </a:r>
            <a:endParaRPr lang="en-US" sz="2300" dirty="0"/>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458188"/>
            <a:ext cx="7886700" cy="4473271"/>
          </a:xfrm>
        </p:spPr>
        <p:txBody>
          <a:bodyPr>
            <a:normAutofit/>
          </a:bodyPr>
          <a:lstStyle/>
          <a:p>
            <a:pPr marL="342900" indent="-342900">
              <a:spcBef>
                <a:spcPts val="0"/>
              </a:spcBef>
              <a:buAutoNum type="arabicPeriod"/>
            </a:pPr>
            <a:r>
              <a:rPr lang="en-US" dirty="0"/>
              <a:t>Open internet Browser e.g. Google Chrome, Internet Explorer, etc</a:t>
            </a:r>
            <a:r>
              <a:rPr lang="en-US" dirty="0" smtClean="0"/>
              <a:t>.</a:t>
            </a:r>
          </a:p>
          <a:p>
            <a:pPr marL="0" indent="0">
              <a:spcBef>
                <a:spcPts val="0"/>
              </a:spcBef>
              <a:buNone/>
            </a:pPr>
            <a:endParaRPr lang="en-US" dirty="0"/>
          </a:p>
          <a:p>
            <a:pPr marL="0" indent="-457200">
              <a:spcBef>
                <a:spcPts val="0"/>
              </a:spcBef>
              <a:buNone/>
            </a:pPr>
            <a:r>
              <a:rPr lang="en-US" dirty="0"/>
              <a:t>2. Browse to </a:t>
            </a:r>
            <a:r>
              <a:rPr lang="en-US" dirty="0">
                <a:hlinkClick r:id="rId2"/>
              </a:rPr>
              <a:t>https://</a:t>
            </a:r>
            <a:r>
              <a:rPr lang="en-US" dirty="0" smtClean="0">
                <a:hlinkClick r:id="rId2"/>
              </a:rPr>
              <a:t>wakehealth.sharepoint.com/sites/pathology</a:t>
            </a:r>
            <a:endParaRPr lang="en-US" dirty="0"/>
          </a:p>
          <a:p>
            <a:pPr marL="0" indent="-457200">
              <a:spcBef>
                <a:spcPts val="0"/>
              </a:spcBef>
              <a:buNone/>
            </a:pPr>
            <a:r>
              <a:rPr lang="en-US" dirty="0" smtClean="0"/>
              <a:t>    Note</a:t>
            </a:r>
            <a:r>
              <a:rPr lang="en-US" dirty="0"/>
              <a:t>:   Login to this site is restricted to approved personnel.</a:t>
            </a:r>
          </a:p>
          <a:p>
            <a:pPr marL="0" indent="0">
              <a:spcBef>
                <a:spcPts val="0"/>
              </a:spcBef>
              <a:buNone/>
            </a:pPr>
            <a:endParaRPr lang="en-US" dirty="0"/>
          </a:p>
          <a:p>
            <a:pPr marL="0" indent="0">
              <a:spcBef>
                <a:spcPts val="0"/>
              </a:spcBef>
              <a:buNone/>
            </a:pPr>
            <a:r>
              <a:rPr lang="en-US" dirty="0"/>
              <a:t>3. Sign in using your </a:t>
            </a:r>
            <a:r>
              <a:rPr lang="en-US" dirty="0" err="1" smtClean="0"/>
              <a:t>medcenter</a:t>
            </a:r>
            <a:r>
              <a:rPr lang="en-US" dirty="0" smtClean="0"/>
              <a:t> </a:t>
            </a:r>
            <a:r>
              <a:rPr lang="en-US" dirty="0"/>
              <a:t>email address and </a:t>
            </a:r>
            <a:r>
              <a:rPr lang="en-US" dirty="0" smtClean="0"/>
              <a:t>password.</a:t>
            </a:r>
          </a:p>
          <a:p>
            <a:pPr marL="0" indent="0">
              <a:spcBef>
                <a:spcPts val="0"/>
              </a:spcBef>
              <a:buNone/>
            </a:pPr>
            <a:r>
              <a:rPr lang="en-US" dirty="0"/>
              <a:t> </a:t>
            </a:r>
            <a:r>
              <a:rPr lang="en-US" dirty="0" smtClean="0"/>
              <a:t>   e.g. </a:t>
            </a:r>
            <a:r>
              <a:rPr lang="en-US" dirty="0" smtClean="0">
                <a:hlinkClick r:id="rId3"/>
              </a:rPr>
              <a:t>someone@wakehealth.edu</a:t>
            </a:r>
            <a:endParaRPr lang="en-US" dirty="0"/>
          </a:p>
          <a:p>
            <a:pPr marL="342900" lvl="1" indent="0">
              <a:buNone/>
            </a:pPr>
            <a:endParaRPr lang="en-US" dirty="0" smtClean="0"/>
          </a:p>
          <a:p>
            <a:pPr marL="342900" lvl="1" indent="0">
              <a:buNone/>
            </a:pPr>
            <a:endParaRPr lang="en-US" dirty="0"/>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4/9/2020</a:t>
            </a:fld>
            <a:endParaRPr lang="en-US" dirty="0"/>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31</a:t>
            </a:fld>
            <a:endParaRPr lang="en-US"/>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520" y="4158713"/>
            <a:ext cx="2394553" cy="1864252"/>
          </a:xfrm>
          <a:prstGeom prst="rect">
            <a:avLst/>
          </a:prstGeom>
          <a:ln w="12700">
            <a:solidFill>
              <a:schemeClr val="tx1"/>
            </a:solidFill>
          </a:ln>
        </p:spPr>
      </p:pic>
    </p:spTree>
    <p:extLst>
      <p:ext uri="{BB962C8B-B14F-4D97-AF65-F5344CB8AC3E}">
        <p14:creationId xmlns:p14="http://schemas.microsoft.com/office/powerpoint/2010/main" val="4146177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a:xfrm>
            <a:off x="628650" y="365126"/>
            <a:ext cx="7823092" cy="896747"/>
          </a:xfrm>
        </p:spPr>
        <p:txBody>
          <a:bodyPr>
            <a:normAutofit/>
          </a:bodyPr>
          <a:lstStyle/>
          <a:p>
            <a:r>
              <a:rPr lang="en-US" sz="2400" dirty="0"/>
              <a:t>Share Point Login- continued</a:t>
            </a:r>
            <a:endParaRPr lang="en-US" sz="2300" dirty="0"/>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458188"/>
            <a:ext cx="7886700" cy="4473271"/>
          </a:xfrm>
        </p:spPr>
        <p:txBody>
          <a:bodyPr>
            <a:normAutofit/>
          </a:bodyPr>
          <a:lstStyle/>
          <a:p>
            <a:pPr marL="342900" lvl="1" indent="0">
              <a:buNone/>
            </a:pPr>
            <a:r>
              <a:rPr lang="en-US" dirty="0"/>
              <a:t>4. Click Master Decedent Log Image</a:t>
            </a:r>
          </a:p>
          <a:p>
            <a:pPr marL="342900" lvl="1" indent="0">
              <a:buNone/>
            </a:pPr>
            <a:endParaRPr lang="en-US" dirty="0" smtClean="0"/>
          </a:p>
          <a:p>
            <a:pPr marL="342900" lvl="1" indent="0">
              <a:buNone/>
            </a:pPr>
            <a:endParaRPr lang="en-US" dirty="0" smtClean="0"/>
          </a:p>
          <a:p>
            <a:pPr marL="342900" lvl="1" indent="0">
              <a:buNone/>
            </a:pPr>
            <a:endParaRPr lang="en-US" dirty="0"/>
          </a:p>
          <a:p>
            <a:pPr marL="342900" lvl="1" indent="0">
              <a:buNone/>
            </a:pPr>
            <a:endParaRPr lang="en-US" dirty="0" smtClean="0"/>
          </a:p>
          <a:p>
            <a:pPr marL="342900" lvl="1" indent="0">
              <a:buNone/>
            </a:pPr>
            <a:endParaRPr lang="en-US" dirty="0"/>
          </a:p>
          <a:p>
            <a:pPr marL="342900" lvl="1" indent="0">
              <a:buNone/>
            </a:pPr>
            <a:endParaRPr lang="en-US" sz="2800" dirty="0" smtClean="0"/>
          </a:p>
          <a:p>
            <a:pPr marL="342900" lvl="1" indent="0">
              <a:buNone/>
            </a:pPr>
            <a:r>
              <a:rPr lang="en-US" dirty="0" smtClean="0"/>
              <a:t>5. </a:t>
            </a:r>
            <a:r>
              <a:rPr lang="en-US" dirty="0"/>
              <a:t>The Master Decedent Log Excel Workbook (Spreadsheet) will open.</a:t>
            </a:r>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4/9/2020</a:t>
            </a:fld>
            <a:endParaRPr lang="en-US" dirty="0"/>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32</a:t>
            </a:fld>
            <a:endParaRPr lang="en-US"/>
          </a:p>
        </p:txBody>
      </p:sp>
      <p:pic>
        <p:nvPicPr>
          <p:cNvPr id="8" name="Picture 7"/>
          <p:cNvPicPr>
            <a:picLocks noChangeAspect="1"/>
          </p:cNvPicPr>
          <p:nvPr/>
        </p:nvPicPr>
        <p:blipFill>
          <a:blip r:embed="rId2"/>
          <a:stretch>
            <a:fillRect/>
          </a:stretch>
        </p:blipFill>
        <p:spPr>
          <a:xfrm>
            <a:off x="1366672" y="1842987"/>
            <a:ext cx="1719784" cy="1728013"/>
          </a:xfrm>
          <a:prstGeom prst="rect">
            <a:avLst/>
          </a:prstGeom>
          <a:ln w="12700">
            <a:solidFill>
              <a:schemeClr val="tx1"/>
            </a:solidFill>
          </a:ln>
        </p:spPr>
      </p:pic>
      <p:pic>
        <p:nvPicPr>
          <p:cNvPr id="9" name="Picture 8"/>
          <p:cNvPicPr>
            <a:picLocks noChangeAspect="1"/>
          </p:cNvPicPr>
          <p:nvPr/>
        </p:nvPicPr>
        <p:blipFill>
          <a:blip r:embed="rId3"/>
          <a:stretch>
            <a:fillRect/>
          </a:stretch>
        </p:blipFill>
        <p:spPr>
          <a:xfrm>
            <a:off x="1366672" y="4228451"/>
            <a:ext cx="6135779" cy="1399608"/>
          </a:xfrm>
          <a:prstGeom prst="rect">
            <a:avLst/>
          </a:prstGeom>
          <a:ln w="12700">
            <a:solidFill>
              <a:schemeClr val="tx1"/>
            </a:solidFill>
          </a:ln>
        </p:spPr>
      </p:pic>
    </p:spTree>
    <p:extLst>
      <p:ext uri="{BB962C8B-B14F-4D97-AF65-F5344CB8AC3E}">
        <p14:creationId xmlns:p14="http://schemas.microsoft.com/office/powerpoint/2010/main" val="4220959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a:xfrm>
            <a:off x="628650" y="365126"/>
            <a:ext cx="7823092" cy="896747"/>
          </a:xfrm>
        </p:spPr>
        <p:txBody>
          <a:bodyPr>
            <a:normAutofit/>
          </a:bodyPr>
          <a:lstStyle/>
          <a:p>
            <a:r>
              <a:rPr lang="en-US" sz="2400" dirty="0"/>
              <a:t>Share Point Login </a:t>
            </a:r>
            <a:r>
              <a:rPr lang="en-US" sz="2400" dirty="0" smtClean="0"/>
              <a:t>- continued</a:t>
            </a:r>
            <a:endParaRPr lang="en-US" sz="2300" dirty="0"/>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458188"/>
            <a:ext cx="7886700" cy="4473271"/>
          </a:xfrm>
        </p:spPr>
        <p:txBody>
          <a:bodyPr>
            <a:normAutofit fontScale="85000" lnSpcReduction="10000"/>
          </a:bodyPr>
          <a:lstStyle/>
          <a:p>
            <a:pPr marL="0" indent="0">
              <a:buNone/>
            </a:pPr>
            <a:r>
              <a:rPr lang="en-US" dirty="0"/>
              <a:t>Click X to Close or left arrow to go back to Main Page or Share Point Site.</a:t>
            </a:r>
          </a:p>
          <a:p>
            <a:pPr marL="0" indent="0">
              <a:buNone/>
            </a:pPr>
            <a:endParaRPr lang="en-US" dirty="0"/>
          </a:p>
          <a:p>
            <a:pPr marL="0" indent="0">
              <a:buNone/>
            </a:pPr>
            <a:endParaRPr lang="en-US" dirty="0"/>
          </a:p>
          <a:p>
            <a:pPr marL="0" indent="0">
              <a:buNone/>
            </a:pPr>
            <a:r>
              <a:rPr lang="en-US" dirty="0"/>
              <a:t>			</a:t>
            </a:r>
            <a:r>
              <a:rPr lang="en-US" dirty="0" smtClean="0"/>
              <a:t>	Go </a:t>
            </a:r>
            <a:r>
              <a:rPr lang="en-US" dirty="0"/>
              <a:t>Back to Share Point Site</a:t>
            </a:r>
          </a:p>
          <a:p>
            <a:pPr marL="0" indent="0">
              <a:buNone/>
            </a:pPr>
            <a:endParaRPr lang="en-US" dirty="0"/>
          </a:p>
          <a:p>
            <a:pPr marL="0" indent="0">
              <a:buNone/>
            </a:pPr>
            <a:endParaRPr lang="en-US" dirty="0"/>
          </a:p>
          <a:p>
            <a:pPr marL="0" indent="0">
              <a:buNone/>
            </a:pPr>
            <a:r>
              <a:rPr lang="en-US" dirty="0"/>
              <a:t>                                 </a:t>
            </a:r>
            <a:r>
              <a:rPr lang="en-US" dirty="0" smtClean="0"/>
              <a:t>	To </a:t>
            </a:r>
            <a:r>
              <a:rPr lang="en-US" dirty="0"/>
              <a:t>Close Excel Workbook</a:t>
            </a:r>
          </a:p>
          <a:p>
            <a:pPr marL="0" indent="0">
              <a:buNone/>
            </a:pPr>
            <a:endParaRPr lang="en-US" dirty="0"/>
          </a:p>
          <a:p>
            <a:pPr marL="0" indent="0">
              <a:buNone/>
            </a:pPr>
            <a:r>
              <a:rPr lang="en-US" dirty="0"/>
              <a:t>7. When you are finished using the document please remember to close it.</a:t>
            </a:r>
          </a:p>
          <a:p>
            <a:pPr marL="0" indent="0">
              <a:buNone/>
            </a:pPr>
            <a:r>
              <a:rPr lang="en-US" dirty="0"/>
              <a:t>8. Problems with Login or Access, contact a Site Captain, Site Manager or </a:t>
            </a:r>
          </a:p>
          <a:p>
            <a:pPr marL="0" indent="0">
              <a:buNone/>
            </a:pPr>
            <a:r>
              <a:rPr lang="en-US" dirty="0"/>
              <a:t>	Trish Warren</a:t>
            </a:r>
          </a:p>
          <a:p>
            <a:pPr marL="800100" lvl="2">
              <a:spcBef>
                <a:spcPts val="0"/>
              </a:spcBef>
            </a:pPr>
            <a:r>
              <a:rPr lang="en-US" dirty="0">
                <a:latin typeface="Calibri" panose="020F0502020204030204" pitchFamily="34" charset="0"/>
                <a:ea typeface="Calibri" panose="020F0502020204030204" pitchFamily="34" charset="0"/>
              </a:rPr>
              <a:t>Telephone: (336) 716-1520</a:t>
            </a:r>
          </a:p>
          <a:p>
            <a:pPr marL="800100" lvl="2">
              <a:spcBef>
                <a:spcPts val="0"/>
              </a:spcBef>
            </a:pPr>
            <a:r>
              <a:rPr lang="en-US" dirty="0">
                <a:latin typeface="Calibri" panose="020F0502020204030204" pitchFamily="34" charset="0"/>
                <a:ea typeface="Calibri" panose="020F0502020204030204" pitchFamily="34" charset="0"/>
              </a:rPr>
              <a:t>Email: </a:t>
            </a:r>
            <a:r>
              <a:rPr lang="en-US" u="sng" dirty="0">
                <a:solidFill>
                  <a:srgbClr val="0563C1"/>
                </a:solidFill>
                <a:latin typeface="Calibri" panose="020F0502020204030204" pitchFamily="34" charset="0"/>
                <a:ea typeface="Calibri" panose="020F0502020204030204" pitchFamily="34" charset="0"/>
                <a:hlinkClick r:id="rId2"/>
              </a:rPr>
              <a:t>twarren@wakehealth.edu</a:t>
            </a:r>
            <a:endParaRPr lang="en-US" dirty="0">
              <a:latin typeface="Calibri" panose="020F0502020204030204" pitchFamily="34" charset="0"/>
              <a:ea typeface="Calibri" panose="020F0502020204030204" pitchFamily="34" charset="0"/>
            </a:endParaRPr>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4/9/2020</a:t>
            </a:fld>
            <a:endParaRPr lang="en-US" dirty="0"/>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33</a:t>
            </a:fld>
            <a:endParaRPr lang="en-US"/>
          </a:p>
        </p:txBody>
      </p:sp>
      <p:pic>
        <p:nvPicPr>
          <p:cNvPr id="10" name="Picture 9"/>
          <p:cNvPicPr>
            <a:picLocks noChangeAspect="1"/>
          </p:cNvPicPr>
          <p:nvPr/>
        </p:nvPicPr>
        <p:blipFill>
          <a:blip r:embed="rId3"/>
          <a:stretch>
            <a:fillRect/>
          </a:stretch>
        </p:blipFill>
        <p:spPr>
          <a:xfrm>
            <a:off x="2177441" y="2364474"/>
            <a:ext cx="920668" cy="667484"/>
          </a:xfrm>
          <a:prstGeom prst="rect">
            <a:avLst/>
          </a:prstGeom>
        </p:spPr>
      </p:pic>
      <p:pic>
        <p:nvPicPr>
          <p:cNvPr id="11" name="Picture 10"/>
          <p:cNvPicPr>
            <a:picLocks noChangeAspect="1"/>
          </p:cNvPicPr>
          <p:nvPr/>
        </p:nvPicPr>
        <p:blipFill>
          <a:blip r:embed="rId4"/>
          <a:stretch>
            <a:fillRect/>
          </a:stretch>
        </p:blipFill>
        <p:spPr>
          <a:xfrm>
            <a:off x="2376840" y="3282670"/>
            <a:ext cx="721268" cy="824305"/>
          </a:xfrm>
          <a:prstGeom prst="rect">
            <a:avLst/>
          </a:prstGeom>
        </p:spPr>
      </p:pic>
    </p:spTree>
    <p:extLst>
      <p:ext uri="{BB962C8B-B14F-4D97-AF65-F5344CB8AC3E}">
        <p14:creationId xmlns:p14="http://schemas.microsoft.com/office/powerpoint/2010/main" val="719916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a:xfrm>
            <a:off x="628650" y="365126"/>
            <a:ext cx="7823092" cy="896747"/>
          </a:xfrm>
        </p:spPr>
        <p:txBody>
          <a:bodyPr>
            <a:normAutofit/>
          </a:bodyPr>
          <a:lstStyle/>
          <a:p>
            <a:r>
              <a:rPr lang="en-US" sz="2400" dirty="0"/>
              <a:t>Step 3 - Triage</a:t>
            </a:r>
            <a:endParaRPr lang="en-US" sz="2300" dirty="0"/>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458188"/>
            <a:ext cx="7886700" cy="4473271"/>
          </a:xfrm>
        </p:spPr>
        <p:txBody>
          <a:bodyPr>
            <a:noAutofit/>
          </a:bodyPr>
          <a:lstStyle/>
          <a:p>
            <a:r>
              <a:rPr lang="en-US" sz="1700" dirty="0"/>
              <a:t>The staff member assigned to entering the decedent information in to the Master Tracking document will also be responsible for answering and checking off the questions listed on the front of the Intake Folder under Step 3.</a:t>
            </a:r>
          </a:p>
          <a:p>
            <a:pPr marL="0" indent="0">
              <a:buNone/>
            </a:pPr>
            <a:endParaRPr lang="en-US" sz="800" dirty="0"/>
          </a:p>
          <a:p>
            <a:r>
              <a:rPr lang="en-US" sz="1700" dirty="0"/>
              <a:t>This also includes indicating the correct storage location of where the decedent will be transferred and held by checking the box on the folder.</a:t>
            </a:r>
          </a:p>
          <a:p>
            <a:pPr marL="0" indent="0">
              <a:buNone/>
            </a:pPr>
            <a:endParaRPr lang="en-US" sz="800" dirty="0"/>
          </a:p>
          <a:p>
            <a:r>
              <a:rPr lang="en-US" sz="1700" dirty="0"/>
              <a:t>This staff member or Volunteer will notify the persons located at the storage location that a decedent is being transported to their area by ASCOM phone.</a:t>
            </a:r>
          </a:p>
          <a:p>
            <a:pPr marL="0" indent="0">
              <a:buNone/>
            </a:pPr>
            <a:endParaRPr lang="en-US" sz="800" dirty="0"/>
          </a:p>
          <a:p>
            <a:r>
              <a:rPr lang="en-US" sz="1700" dirty="0"/>
              <a:t>The Intake Folder and additional paperwork if present, will follow the decedent to the storage location</a:t>
            </a:r>
            <a:r>
              <a:rPr lang="en-US" sz="1700" dirty="0" smtClean="0"/>
              <a:t>.</a:t>
            </a:r>
          </a:p>
          <a:p>
            <a:pPr marL="0" indent="0">
              <a:buNone/>
            </a:pPr>
            <a:endParaRPr lang="en-US" sz="800" dirty="0"/>
          </a:p>
          <a:p>
            <a:r>
              <a:rPr lang="en-US" sz="1700" dirty="0"/>
              <a:t>Body bag will be wiped with disinfecting wipes or towels and 10% bleach solution prior to transport.</a:t>
            </a:r>
          </a:p>
          <a:p>
            <a:pPr marL="0" indent="0">
              <a:buNone/>
            </a:pPr>
            <a:endParaRPr lang="en-US" sz="1700" dirty="0"/>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4/9/2020</a:t>
            </a:fld>
            <a:endParaRPr lang="en-US" dirty="0"/>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34</a:t>
            </a:fld>
            <a:endParaRPr lang="en-US"/>
          </a:p>
        </p:txBody>
      </p:sp>
    </p:spTree>
    <p:extLst>
      <p:ext uri="{BB962C8B-B14F-4D97-AF65-F5344CB8AC3E}">
        <p14:creationId xmlns:p14="http://schemas.microsoft.com/office/powerpoint/2010/main" val="2913159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stretch>
            <a:fillRect/>
          </a:stretch>
        </p:blipFill>
        <p:spPr>
          <a:xfrm>
            <a:off x="1342398" y="1681853"/>
            <a:ext cx="5921141" cy="4849609"/>
          </a:xfrm>
          <a:prstGeom prst="rect">
            <a:avLst/>
          </a:prstGeom>
        </p:spPr>
      </p:pic>
      <p:sp>
        <p:nvSpPr>
          <p:cNvPr id="2" name="Title 1">
            <a:extLst>
              <a:ext uri="{FF2B5EF4-FFF2-40B4-BE49-F238E27FC236}">
                <a16:creationId xmlns:a16="http://schemas.microsoft.com/office/drawing/2014/main" id="{B2195297-6758-44A7-B1CE-AF726BCABD16}"/>
              </a:ext>
            </a:extLst>
          </p:cNvPr>
          <p:cNvSpPr>
            <a:spLocks noGrp="1"/>
          </p:cNvSpPr>
          <p:nvPr>
            <p:ph type="title"/>
          </p:nvPr>
        </p:nvSpPr>
        <p:spPr/>
        <p:txBody>
          <a:bodyPr>
            <a:normAutofit/>
          </a:bodyPr>
          <a:lstStyle/>
          <a:p>
            <a:r>
              <a:rPr lang="en-US" sz="3600" dirty="0"/>
              <a:t>Step 3: Answering Triage Questions</a:t>
            </a:r>
            <a:endParaRPr lang="en-US" dirty="0"/>
          </a:p>
        </p:txBody>
      </p:sp>
      <p:sp>
        <p:nvSpPr>
          <p:cNvPr id="4" name="Date Placeholder 3">
            <a:extLst>
              <a:ext uri="{FF2B5EF4-FFF2-40B4-BE49-F238E27FC236}">
                <a16:creationId xmlns:a16="http://schemas.microsoft.com/office/drawing/2014/main" id="{0372340F-4385-47F9-9899-1DF8ECE30762}"/>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9215FEB6-8740-43DB-9B27-8F34D2A3F1BE}"/>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49E98398-9DED-4E07-9737-91E3E156DC2E}"/>
              </a:ext>
            </a:extLst>
          </p:cNvPr>
          <p:cNvSpPr>
            <a:spLocks noGrp="1"/>
          </p:cNvSpPr>
          <p:nvPr>
            <p:ph type="sldNum" sz="quarter" idx="12"/>
          </p:nvPr>
        </p:nvSpPr>
        <p:spPr/>
        <p:txBody>
          <a:bodyPr/>
          <a:lstStyle/>
          <a:p>
            <a:fld id="{94C11FAF-FB5E-FC4B-B668-8CE873F642AC}" type="slidenum">
              <a:rPr lang="en-US" smtClean="0"/>
              <a:t>35</a:t>
            </a:fld>
            <a:endParaRPr lang="en-US"/>
          </a:p>
        </p:txBody>
      </p:sp>
      <p:sp>
        <p:nvSpPr>
          <p:cNvPr id="8" name="Right Arrow 8">
            <a:extLst>
              <a:ext uri="{FF2B5EF4-FFF2-40B4-BE49-F238E27FC236}">
                <a16:creationId xmlns:a16="http://schemas.microsoft.com/office/drawing/2014/main" id="{F3A163BA-A129-4C2E-B4AE-E19E049F2177}"/>
              </a:ext>
            </a:extLst>
          </p:cNvPr>
          <p:cNvSpPr/>
          <p:nvPr/>
        </p:nvSpPr>
        <p:spPr>
          <a:xfrm>
            <a:off x="5080905" y="2225535"/>
            <a:ext cx="674605" cy="216293"/>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ular Callout 2">
            <a:extLst>
              <a:ext uri="{FF2B5EF4-FFF2-40B4-BE49-F238E27FC236}">
                <a16:creationId xmlns:a16="http://schemas.microsoft.com/office/drawing/2014/main" id="{ED96D5D6-EDDB-4B2F-9662-469CA7956D21}"/>
              </a:ext>
            </a:extLst>
          </p:cNvPr>
          <p:cNvSpPr/>
          <p:nvPr/>
        </p:nvSpPr>
        <p:spPr>
          <a:xfrm>
            <a:off x="5729443" y="918273"/>
            <a:ext cx="1640910" cy="763580"/>
          </a:xfrm>
          <a:prstGeom prst="wedgeRectCallout">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Ensure all boxes indicated by arrows are complete.</a:t>
            </a:r>
          </a:p>
        </p:txBody>
      </p:sp>
      <p:sp>
        <p:nvSpPr>
          <p:cNvPr id="12" name="Right Arrow 8">
            <a:extLst>
              <a:ext uri="{FF2B5EF4-FFF2-40B4-BE49-F238E27FC236}">
                <a16:creationId xmlns:a16="http://schemas.microsoft.com/office/drawing/2014/main" id="{F3A163BA-A129-4C2E-B4AE-E19E049F2177}"/>
              </a:ext>
            </a:extLst>
          </p:cNvPr>
          <p:cNvSpPr/>
          <p:nvPr/>
        </p:nvSpPr>
        <p:spPr>
          <a:xfrm>
            <a:off x="5165353" y="3694020"/>
            <a:ext cx="674605" cy="216293"/>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80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a:xfrm>
            <a:off x="628650" y="365126"/>
            <a:ext cx="7823092" cy="896747"/>
          </a:xfrm>
        </p:spPr>
        <p:txBody>
          <a:bodyPr>
            <a:normAutofit/>
          </a:bodyPr>
          <a:lstStyle/>
          <a:p>
            <a:r>
              <a:rPr lang="en-US" sz="2400" dirty="0"/>
              <a:t>Storage Site</a:t>
            </a:r>
            <a:endParaRPr lang="en-US" sz="2300" dirty="0"/>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458188"/>
            <a:ext cx="7886700" cy="4473271"/>
          </a:xfrm>
        </p:spPr>
        <p:txBody>
          <a:bodyPr>
            <a:noAutofit/>
          </a:bodyPr>
          <a:lstStyle/>
          <a:p>
            <a:r>
              <a:rPr lang="en-US" sz="1900" dirty="0"/>
              <a:t>Once the decedent reaches the assigned storage site, Volunteers assigned to body transport will place the body in its holding location.</a:t>
            </a:r>
          </a:p>
          <a:p>
            <a:pPr marL="0" indent="0">
              <a:buNone/>
            </a:pPr>
            <a:endParaRPr lang="en-US" sz="1000" dirty="0"/>
          </a:p>
          <a:p>
            <a:r>
              <a:rPr lang="en-US" sz="1900" dirty="0"/>
              <a:t>A site Volunteer will take the decedent Intake Folder and file it alphabetically by first letter of last name in the </a:t>
            </a:r>
            <a:r>
              <a:rPr lang="en-US" sz="1900" b="1" u="sng" dirty="0"/>
              <a:t>HOLD ON SITE </a:t>
            </a:r>
            <a:r>
              <a:rPr lang="en-US" sz="1900" dirty="0"/>
              <a:t>file case.</a:t>
            </a:r>
          </a:p>
          <a:p>
            <a:pPr marL="0" indent="0">
              <a:buNone/>
            </a:pPr>
            <a:endParaRPr lang="en-US" sz="1000" dirty="0"/>
          </a:p>
          <a:p>
            <a:r>
              <a:rPr lang="en-US" sz="1900" dirty="0"/>
              <a:t>The decedent and the file will remain in place at this location until it is officially released to the Funeral Home or other Authorized Individual.</a:t>
            </a:r>
          </a:p>
          <a:p>
            <a:pPr marL="0" indent="0">
              <a:buNone/>
            </a:pPr>
            <a:endParaRPr lang="en-US" sz="1700" dirty="0"/>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4/9/2020</a:t>
            </a:fld>
            <a:endParaRPr lang="en-US" dirty="0"/>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36</a:t>
            </a:fld>
            <a:endParaRPr lang="en-US"/>
          </a:p>
        </p:txBody>
      </p:sp>
      <p:pic>
        <p:nvPicPr>
          <p:cNvPr id="7" name="Picture 6"/>
          <p:cNvPicPr>
            <a:picLocks noChangeAspect="1"/>
          </p:cNvPicPr>
          <p:nvPr/>
        </p:nvPicPr>
        <p:blipFill>
          <a:blip r:embed="rId2"/>
          <a:stretch>
            <a:fillRect/>
          </a:stretch>
        </p:blipFill>
        <p:spPr>
          <a:xfrm>
            <a:off x="3181590" y="4569027"/>
            <a:ext cx="2215146" cy="1798581"/>
          </a:xfrm>
          <a:prstGeom prst="rect">
            <a:avLst/>
          </a:prstGeom>
        </p:spPr>
      </p:pic>
    </p:spTree>
    <p:extLst>
      <p:ext uri="{BB962C8B-B14F-4D97-AF65-F5344CB8AC3E}">
        <p14:creationId xmlns:p14="http://schemas.microsoft.com/office/powerpoint/2010/main" val="3539680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a:xfrm>
            <a:off x="628650" y="365126"/>
            <a:ext cx="7823092" cy="896747"/>
          </a:xfrm>
        </p:spPr>
        <p:txBody>
          <a:bodyPr>
            <a:normAutofit/>
          </a:bodyPr>
          <a:lstStyle/>
          <a:p>
            <a:r>
              <a:rPr lang="en-US" sz="2400" dirty="0"/>
              <a:t>Step 4 – Release of Body Process</a:t>
            </a:r>
            <a:endParaRPr lang="en-US" sz="2300" dirty="0"/>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458188"/>
            <a:ext cx="7886700" cy="4473271"/>
          </a:xfrm>
        </p:spPr>
        <p:txBody>
          <a:bodyPr>
            <a:noAutofit/>
          </a:bodyPr>
          <a:lstStyle/>
          <a:p>
            <a:r>
              <a:rPr lang="en-US" sz="2600" dirty="0"/>
              <a:t>Decedents may only be released to authorized individuals.</a:t>
            </a:r>
          </a:p>
          <a:p>
            <a:pPr marL="0" indent="0">
              <a:buNone/>
            </a:pPr>
            <a:endParaRPr lang="en-US" sz="2600" dirty="0"/>
          </a:p>
          <a:p>
            <a:r>
              <a:rPr lang="en-US" sz="2600" dirty="0"/>
              <a:t>If you are unsure of whether or not an individual is authorized, contact your Shift Manager, Site Captain or anyone in Autopsy Administration before acting.</a:t>
            </a:r>
          </a:p>
          <a:p>
            <a:pPr marL="0" indent="0">
              <a:buNone/>
            </a:pPr>
            <a:endParaRPr lang="en-US" sz="1700" dirty="0"/>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4/9/2020</a:t>
            </a:fld>
            <a:endParaRPr lang="en-US" dirty="0"/>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37</a:t>
            </a:fld>
            <a:endParaRPr lang="en-US"/>
          </a:p>
        </p:txBody>
      </p:sp>
    </p:spTree>
    <p:extLst>
      <p:ext uri="{BB962C8B-B14F-4D97-AF65-F5344CB8AC3E}">
        <p14:creationId xmlns:p14="http://schemas.microsoft.com/office/powerpoint/2010/main" val="2011074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a:xfrm>
            <a:off x="628650" y="365126"/>
            <a:ext cx="7823092" cy="896747"/>
          </a:xfrm>
        </p:spPr>
        <p:txBody>
          <a:bodyPr>
            <a:normAutofit/>
          </a:bodyPr>
          <a:lstStyle/>
          <a:p>
            <a:r>
              <a:rPr lang="en-US" sz="2400" dirty="0"/>
              <a:t>Area Funeral Homes</a:t>
            </a:r>
            <a:endParaRPr lang="en-US" sz="2300" dirty="0"/>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4/9/2020</a:t>
            </a:fld>
            <a:endParaRPr lang="en-US" dirty="0"/>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38</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052939258"/>
              </p:ext>
            </p:extLst>
          </p:nvPr>
        </p:nvGraphicFramePr>
        <p:xfrm>
          <a:off x="2433234" y="1048719"/>
          <a:ext cx="4722878" cy="5319488"/>
        </p:xfrm>
        <a:graphic>
          <a:graphicData uri="http://schemas.openxmlformats.org/presentationml/2006/ole">
            <mc:AlternateContent xmlns:mc="http://schemas.openxmlformats.org/markup-compatibility/2006">
              <mc:Choice xmlns:v="urn:schemas-microsoft-com:vml" Requires="v">
                <p:oleObj spid="_x0000_s3078" name="Document" r:id="rId3" imgW="5480386" imgH="8077499" progId="Word.Document.8">
                  <p:embed/>
                </p:oleObj>
              </mc:Choice>
              <mc:Fallback>
                <p:oleObj name="Document" r:id="rId3" imgW="5480386" imgH="8077499" progId="Word.Document.8">
                  <p:embed/>
                  <p:pic>
                    <p:nvPicPr>
                      <p:cNvPr id="5" name="Object 4"/>
                      <p:cNvPicPr/>
                      <p:nvPr/>
                    </p:nvPicPr>
                    <p:blipFill>
                      <a:blip r:embed="rId4"/>
                      <a:stretch>
                        <a:fillRect/>
                      </a:stretch>
                    </p:blipFill>
                    <p:spPr>
                      <a:xfrm>
                        <a:off x="2433234" y="1048719"/>
                        <a:ext cx="4722878" cy="5319488"/>
                      </a:xfrm>
                      <a:prstGeom prst="rect">
                        <a:avLst/>
                      </a:prstGeom>
                      <a:ln w="0">
                        <a:noFill/>
                      </a:ln>
                    </p:spPr>
                  </p:pic>
                </p:oleObj>
              </mc:Fallback>
            </mc:AlternateContent>
          </a:graphicData>
        </a:graphic>
      </p:graphicFrame>
    </p:spTree>
    <p:extLst>
      <p:ext uri="{BB962C8B-B14F-4D97-AF65-F5344CB8AC3E}">
        <p14:creationId xmlns:p14="http://schemas.microsoft.com/office/powerpoint/2010/main" val="2158731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p:txBody>
          <a:bodyPr>
            <a:normAutofit/>
          </a:bodyPr>
          <a:lstStyle/>
          <a:p>
            <a:r>
              <a:rPr lang="en-US" dirty="0"/>
              <a:t>Step 4 - Release of Bodies</a:t>
            </a:r>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530494" y="1312190"/>
            <a:ext cx="7886700" cy="4995620"/>
          </a:xfrm>
        </p:spPr>
        <p:txBody>
          <a:bodyPr>
            <a:normAutofit fontScale="77500" lnSpcReduction="20000"/>
          </a:bodyPr>
          <a:lstStyle/>
          <a:p>
            <a:r>
              <a:rPr lang="en-US" sz="2000" dirty="0"/>
              <a:t>The Volunteer site member will ask the transporter to </a:t>
            </a:r>
            <a:r>
              <a:rPr lang="en-US" sz="2000" b="1" u="sng" dirty="0" smtClean="0"/>
              <a:t>verbally </a:t>
            </a:r>
            <a:r>
              <a:rPr lang="en-US" sz="2000" b="1" u="sng" dirty="0"/>
              <a:t>identify </a:t>
            </a:r>
            <a:r>
              <a:rPr lang="en-US" sz="2000" dirty="0"/>
              <a:t>the decedent they are there to pick up.</a:t>
            </a:r>
          </a:p>
          <a:p>
            <a:pPr marL="0" indent="0">
              <a:buNone/>
            </a:pPr>
            <a:endParaRPr lang="en-US" sz="2000" dirty="0"/>
          </a:p>
          <a:p>
            <a:r>
              <a:rPr lang="en-US" sz="2000" dirty="0"/>
              <a:t>The Volunteer will pull the decedent’s Intake Folder from the </a:t>
            </a:r>
            <a:r>
              <a:rPr lang="en-US" sz="2000" b="1" u="sng" dirty="0"/>
              <a:t>HOLD for Storage</a:t>
            </a:r>
            <a:r>
              <a:rPr lang="en-US" sz="2000" dirty="0"/>
              <a:t> file cabinet while the WFBMC Transport Volunteers retrieve the body from storage.</a:t>
            </a:r>
          </a:p>
          <a:p>
            <a:pPr marL="0" indent="0">
              <a:buNone/>
            </a:pPr>
            <a:endParaRPr lang="en-US" sz="2000" dirty="0"/>
          </a:p>
          <a:p>
            <a:r>
              <a:rPr lang="en-US" sz="2000" dirty="0"/>
              <a:t>The Volunteer and Transporter will verify that the correct decedent was removed from storage by checking Name and Date of Birth in the presence of the individual there to pick up the body</a:t>
            </a:r>
            <a:r>
              <a:rPr lang="en-US" sz="2000" dirty="0" smtClean="0"/>
              <a:t>.</a:t>
            </a:r>
          </a:p>
          <a:p>
            <a:pPr marL="0" indent="0">
              <a:buNone/>
            </a:pPr>
            <a:endParaRPr lang="en-US" sz="2000" dirty="0"/>
          </a:p>
          <a:p>
            <a:r>
              <a:rPr lang="en-US" sz="2000" dirty="0"/>
              <a:t> The Volunteer will remove the </a:t>
            </a:r>
            <a:r>
              <a:rPr lang="en-US" sz="2000" b="1" u="sng" dirty="0"/>
              <a:t>Original Death Certificate from the Intake Folder (make sure the watermark is visible</a:t>
            </a:r>
            <a:r>
              <a:rPr lang="en-US" sz="2000" b="1" dirty="0"/>
              <a:t>) </a:t>
            </a:r>
            <a:r>
              <a:rPr lang="en-US" sz="2000" dirty="0"/>
              <a:t>and place it inside of the Clear Page Protector secured to the outside of the bag.</a:t>
            </a:r>
          </a:p>
          <a:p>
            <a:pPr marL="0" indent="0">
              <a:buNone/>
            </a:pPr>
            <a:endParaRPr lang="en-US" sz="2000" dirty="0" smtClean="0"/>
          </a:p>
          <a:p>
            <a:pPr marL="0" indent="0">
              <a:buNone/>
            </a:pPr>
            <a:endParaRPr lang="en-US" sz="2600" dirty="0" smtClean="0"/>
          </a:p>
          <a:p>
            <a:pPr marL="0" indent="0">
              <a:buNone/>
            </a:pPr>
            <a:endParaRPr lang="en-US" sz="4500" dirty="0"/>
          </a:p>
          <a:p>
            <a:r>
              <a:rPr lang="en-US" sz="2000" dirty="0"/>
              <a:t>The Volunteer will then remove the </a:t>
            </a:r>
            <a:r>
              <a:rPr lang="en-US" sz="2000" b="1" u="sng" dirty="0"/>
              <a:t>Body Release Form </a:t>
            </a:r>
            <a:r>
              <a:rPr lang="en-US" sz="2000" dirty="0"/>
              <a:t>from the Intake Folder, obtain the appropriate signatures and return it back to the Intake Folder</a:t>
            </a:r>
            <a:r>
              <a:rPr lang="en-US" sz="2000" dirty="0" smtClean="0"/>
              <a:t>.</a:t>
            </a:r>
            <a:endParaRPr lang="en-US" sz="2000" dirty="0"/>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39</a:t>
            </a:fld>
            <a:endParaRPr lang="en-US"/>
          </a:p>
        </p:txBody>
      </p:sp>
      <p:pic>
        <p:nvPicPr>
          <p:cNvPr id="7" name="Picture 6"/>
          <p:cNvPicPr>
            <a:picLocks noChangeAspect="1"/>
          </p:cNvPicPr>
          <p:nvPr/>
        </p:nvPicPr>
        <p:blipFill>
          <a:blip r:embed="rId2"/>
          <a:stretch>
            <a:fillRect/>
          </a:stretch>
        </p:blipFill>
        <p:spPr>
          <a:xfrm>
            <a:off x="4806428" y="4377068"/>
            <a:ext cx="1694410" cy="1269479"/>
          </a:xfrm>
          <a:prstGeom prst="rect">
            <a:avLst/>
          </a:prstGeom>
        </p:spPr>
      </p:pic>
    </p:spTree>
    <p:extLst>
      <p:ext uri="{BB962C8B-B14F-4D97-AF65-F5344CB8AC3E}">
        <p14:creationId xmlns:p14="http://schemas.microsoft.com/office/powerpoint/2010/main" val="311661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9BF174-A2E4-2D4D-AFBA-D04A1C6A68E4}"/>
              </a:ext>
            </a:extLst>
          </p:cNvPr>
          <p:cNvSpPr>
            <a:spLocks noGrp="1"/>
          </p:cNvSpPr>
          <p:nvPr>
            <p:ph type="title"/>
          </p:nvPr>
        </p:nvSpPr>
        <p:spPr/>
        <p:txBody>
          <a:bodyPr>
            <a:normAutofit/>
          </a:bodyPr>
          <a:lstStyle/>
          <a:p>
            <a:r>
              <a:rPr lang="en-US" dirty="0"/>
              <a:t>Workflow Basics</a:t>
            </a:r>
          </a:p>
        </p:txBody>
      </p:sp>
      <p:sp>
        <p:nvSpPr>
          <p:cNvPr id="6" name="Content Placeholder 5">
            <a:extLst>
              <a:ext uri="{FF2B5EF4-FFF2-40B4-BE49-F238E27FC236}">
                <a16:creationId xmlns:a16="http://schemas.microsoft.com/office/drawing/2014/main" id="{E265DD8B-F59A-044F-971B-0CBA920AD7EB}"/>
              </a:ext>
            </a:extLst>
          </p:cNvPr>
          <p:cNvSpPr>
            <a:spLocks noGrp="1"/>
          </p:cNvSpPr>
          <p:nvPr>
            <p:ph idx="1"/>
          </p:nvPr>
        </p:nvSpPr>
        <p:spPr/>
        <p:txBody>
          <a:bodyPr>
            <a:normAutofit/>
          </a:bodyPr>
          <a:lstStyle/>
          <a:p>
            <a:r>
              <a:rPr lang="en-US" sz="2400" dirty="0"/>
              <a:t>All decedents originating from WFBMC, Winston Campus will be processed via Winston Campus Decedent Affairs.</a:t>
            </a:r>
          </a:p>
          <a:p>
            <a:endParaRPr lang="en-US" sz="2400" dirty="0"/>
          </a:p>
          <a:p>
            <a:pPr marL="400050" lvl="1" indent="0">
              <a:buNone/>
            </a:pPr>
            <a:r>
              <a:rPr lang="en-US" sz="2000" i="1" dirty="0"/>
              <a:t>The only </a:t>
            </a:r>
            <a:r>
              <a:rPr lang="en-US" sz="2000" i="1" u="sng" dirty="0">
                <a:solidFill>
                  <a:srgbClr val="FF0000"/>
                </a:solidFill>
              </a:rPr>
              <a:t>EXCEPTION</a:t>
            </a:r>
            <a:r>
              <a:rPr lang="en-US" sz="2000" i="1" dirty="0"/>
              <a:t> is </a:t>
            </a:r>
            <a:r>
              <a:rPr lang="en-US" sz="2000" i="1" u="sng" dirty="0">
                <a:solidFill>
                  <a:srgbClr val="FF0000"/>
                </a:solidFill>
              </a:rPr>
              <a:t>Fetal Demise</a:t>
            </a:r>
            <a:r>
              <a:rPr lang="en-US" sz="2000" i="1" dirty="0"/>
              <a:t>. Birth Center staff will follow their protocol for handling. This includes transport of the body </a:t>
            </a:r>
            <a:r>
              <a:rPr lang="en-US" sz="2000" i="1" u="sng" dirty="0">
                <a:solidFill>
                  <a:srgbClr val="FF0000"/>
                </a:solidFill>
              </a:rPr>
              <a:t>directly to the Fetal Cooler located on 2</a:t>
            </a:r>
            <a:r>
              <a:rPr lang="en-US" sz="2000" i="1" u="sng" baseline="30000" dirty="0">
                <a:solidFill>
                  <a:srgbClr val="FF0000"/>
                </a:solidFill>
              </a:rPr>
              <a:t>ND</a:t>
            </a:r>
            <a:r>
              <a:rPr lang="en-US" sz="2000" i="1" u="sng" dirty="0">
                <a:solidFill>
                  <a:srgbClr val="FF0000"/>
                </a:solidFill>
              </a:rPr>
              <a:t> Floor Gray. </a:t>
            </a:r>
          </a:p>
          <a:p>
            <a:pPr marL="400050" lvl="1" indent="0">
              <a:buNone/>
            </a:pPr>
            <a:endParaRPr lang="en-US" sz="2000" i="1" u="sng" dirty="0">
              <a:solidFill>
                <a:srgbClr val="FF0000"/>
              </a:solidFill>
            </a:endParaRPr>
          </a:p>
          <a:p>
            <a:pPr marL="400050" lvl="1" indent="0">
              <a:buNone/>
            </a:pPr>
            <a:r>
              <a:rPr lang="en-US" sz="2000" i="1" dirty="0"/>
              <a:t>These cases will NOT be routed through ANY otherwise stated protocol for Intake and Tracking.</a:t>
            </a:r>
          </a:p>
          <a:p>
            <a:endParaRPr lang="en-US" dirty="0"/>
          </a:p>
        </p:txBody>
      </p:sp>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4/9/2020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a:t>
            </a:fld>
            <a:endParaRPr lang="en-US"/>
          </a:p>
        </p:txBody>
      </p:sp>
    </p:spTree>
    <p:extLst>
      <p:ext uri="{BB962C8B-B14F-4D97-AF65-F5344CB8AC3E}">
        <p14:creationId xmlns:p14="http://schemas.microsoft.com/office/powerpoint/2010/main" val="1227642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94FA4C51-DF54-43B5-AD9F-E89DE3A0C5EE" descr="94FA4C51-DF54-43B5-AD9F-E89DE3A0C5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2896" y="1595728"/>
            <a:ext cx="5948135" cy="487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2195297-6758-44A7-B1CE-AF726BCABD16}"/>
              </a:ext>
            </a:extLst>
          </p:cNvPr>
          <p:cNvSpPr>
            <a:spLocks noGrp="1"/>
          </p:cNvSpPr>
          <p:nvPr>
            <p:ph type="title"/>
          </p:nvPr>
        </p:nvSpPr>
        <p:spPr/>
        <p:txBody>
          <a:bodyPr>
            <a:normAutofit fontScale="90000"/>
          </a:bodyPr>
          <a:lstStyle/>
          <a:p>
            <a:r>
              <a:rPr lang="en-US" sz="3600" dirty="0"/>
              <a:t>Step 4 – Release of Body Questions for Intake Folder</a:t>
            </a:r>
            <a:br>
              <a:rPr lang="en-US" sz="3600" dirty="0"/>
            </a:br>
            <a:endParaRPr lang="en-US" dirty="0"/>
          </a:p>
        </p:txBody>
      </p:sp>
      <p:sp>
        <p:nvSpPr>
          <p:cNvPr id="4" name="Date Placeholder 3">
            <a:extLst>
              <a:ext uri="{FF2B5EF4-FFF2-40B4-BE49-F238E27FC236}">
                <a16:creationId xmlns:a16="http://schemas.microsoft.com/office/drawing/2014/main" id="{0372340F-4385-47F9-9899-1DF8ECE30762}"/>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9215FEB6-8740-43DB-9B27-8F34D2A3F1BE}"/>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49E98398-9DED-4E07-9737-91E3E156DC2E}"/>
              </a:ext>
            </a:extLst>
          </p:cNvPr>
          <p:cNvSpPr>
            <a:spLocks noGrp="1"/>
          </p:cNvSpPr>
          <p:nvPr>
            <p:ph type="sldNum" sz="quarter" idx="12"/>
          </p:nvPr>
        </p:nvSpPr>
        <p:spPr/>
        <p:txBody>
          <a:bodyPr/>
          <a:lstStyle/>
          <a:p>
            <a:fld id="{94C11FAF-FB5E-FC4B-B668-8CE873F642AC}" type="slidenum">
              <a:rPr lang="en-US" smtClean="0"/>
              <a:t>40</a:t>
            </a:fld>
            <a:endParaRPr lang="en-US"/>
          </a:p>
        </p:txBody>
      </p:sp>
      <p:sp>
        <p:nvSpPr>
          <p:cNvPr id="8" name="Right Arrow 8">
            <a:extLst>
              <a:ext uri="{FF2B5EF4-FFF2-40B4-BE49-F238E27FC236}">
                <a16:creationId xmlns:a16="http://schemas.microsoft.com/office/drawing/2014/main" id="{F3A163BA-A129-4C2E-B4AE-E19E049F2177}"/>
              </a:ext>
            </a:extLst>
          </p:cNvPr>
          <p:cNvSpPr/>
          <p:nvPr/>
        </p:nvSpPr>
        <p:spPr>
          <a:xfrm rot="5400000">
            <a:off x="5405826" y="4423833"/>
            <a:ext cx="674605" cy="258554"/>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ular Callout 2">
            <a:extLst>
              <a:ext uri="{FF2B5EF4-FFF2-40B4-BE49-F238E27FC236}">
                <a16:creationId xmlns:a16="http://schemas.microsoft.com/office/drawing/2014/main" id="{ED96D5D6-EDDB-4B2F-9662-469CA7956D21}"/>
              </a:ext>
            </a:extLst>
          </p:cNvPr>
          <p:cNvSpPr/>
          <p:nvPr/>
        </p:nvSpPr>
        <p:spPr>
          <a:xfrm>
            <a:off x="6023442" y="836907"/>
            <a:ext cx="1640910" cy="738753"/>
          </a:xfrm>
          <a:prstGeom prst="wedgeRectCallout">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Ensure all boxes indicated by arrows are complete.</a:t>
            </a:r>
          </a:p>
        </p:txBody>
      </p:sp>
    </p:spTree>
    <p:extLst>
      <p:ext uri="{BB962C8B-B14F-4D97-AF65-F5344CB8AC3E}">
        <p14:creationId xmlns:p14="http://schemas.microsoft.com/office/powerpoint/2010/main" val="3771188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4/9/2020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41</a:t>
            </a:fld>
            <a:endParaRPr lang="en-US"/>
          </a:p>
        </p:txBody>
      </p:sp>
      <p:sp>
        <p:nvSpPr>
          <p:cNvPr id="3" name="Content Placeholder 2"/>
          <p:cNvSpPr>
            <a:spLocks noGrp="1"/>
          </p:cNvSpPr>
          <p:nvPr>
            <p:ph idx="1"/>
          </p:nvPr>
        </p:nvSpPr>
        <p:spPr>
          <a:xfrm>
            <a:off x="445770" y="1753984"/>
            <a:ext cx="7476259" cy="4797275"/>
          </a:xfrm>
        </p:spPr>
        <p:txBody>
          <a:bodyPr>
            <a:normAutofit fontScale="77500" lnSpcReduction="20000"/>
          </a:bodyPr>
          <a:lstStyle/>
          <a:p>
            <a:r>
              <a:rPr lang="en-US" sz="2400" dirty="0"/>
              <a:t>Volunteers will then </a:t>
            </a:r>
            <a:r>
              <a:rPr lang="en-US" sz="2400" b="1" u="sng" dirty="0"/>
              <a:t>wipe down the outside of the bag </a:t>
            </a:r>
            <a:r>
              <a:rPr lang="en-US" sz="2400" dirty="0"/>
              <a:t>with a disinfecting wipe or towel and 10% bleach solution and release the decedent to the authorized person.</a:t>
            </a:r>
          </a:p>
          <a:p>
            <a:pPr marL="0" indent="0">
              <a:buNone/>
            </a:pPr>
            <a:endParaRPr lang="en-US" sz="2400" dirty="0"/>
          </a:p>
          <a:p>
            <a:r>
              <a:rPr lang="en-US" sz="2400" dirty="0"/>
              <a:t>The Volunteer will place the Intake Folder and any additional paper work submitted with the decedent in the </a:t>
            </a:r>
            <a:r>
              <a:rPr lang="en-US" sz="2400" b="1" u="sng" dirty="0"/>
              <a:t>RELEASED file cabinet</a:t>
            </a:r>
            <a:r>
              <a:rPr lang="en-US" sz="2400" dirty="0"/>
              <a:t>, filing it alphabetically by the first letter of the last name.</a:t>
            </a:r>
          </a:p>
          <a:p>
            <a:pPr marL="0" indent="0">
              <a:buNone/>
            </a:pPr>
            <a:endParaRPr lang="en-US" sz="2400" dirty="0"/>
          </a:p>
          <a:p>
            <a:r>
              <a:rPr lang="en-US" sz="2400" dirty="0"/>
              <a:t>Intake Folders and additional documents will remain in the </a:t>
            </a:r>
            <a:r>
              <a:rPr lang="en-US" sz="2400" b="1" u="sng" dirty="0"/>
              <a:t>RELEASED file cabinet </a:t>
            </a:r>
            <a:r>
              <a:rPr lang="en-US" sz="2400" dirty="0"/>
              <a:t>until Site Captains make regularly scheduled rounds to each storage location to retrieve the released files.</a:t>
            </a:r>
          </a:p>
          <a:p>
            <a:pPr marL="0" indent="0">
              <a:buNone/>
            </a:pPr>
            <a:endParaRPr lang="en-US" sz="2400" dirty="0"/>
          </a:p>
          <a:p>
            <a:r>
              <a:rPr lang="en-US" sz="2400" dirty="0"/>
              <a:t>The Site Captains will then be responsible for finalizing the decedent information on the Master Decedent Tracking log and Nursing Master Log. If necessary, they will also register that case in to </a:t>
            </a:r>
            <a:r>
              <a:rPr lang="en-US" sz="2400" dirty="0" err="1"/>
              <a:t>CoPath</a:t>
            </a:r>
            <a:r>
              <a:rPr lang="en-US" sz="2400" dirty="0"/>
              <a:t> to assign a Decedent Services number.</a:t>
            </a:r>
          </a:p>
          <a:p>
            <a:endParaRPr lang="en-US" sz="2400" dirty="0"/>
          </a:p>
        </p:txBody>
      </p:sp>
      <p:sp>
        <p:nvSpPr>
          <p:cNvPr id="6" name="Rectangle 5"/>
          <p:cNvSpPr/>
          <p:nvPr/>
        </p:nvSpPr>
        <p:spPr>
          <a:xfrm>
            <a:off x="686839" y="749312"/>
            <a:ext cx="2913555" cy="600164"/>
          </a:xfrm>
          <a:prstGeom prst="rect">
            <a:avLst/>
          </a:prstGeom>
        </p:spPr>
        <p:txBody>
          <a:bodyPr wrap="none">
            <a:spAutoFit/>
          </a:bodyPr>
          <a:lstStyle/>
          <a:p>
            <a:r>
              <a:rPr lang="en-US" sz="3300" dirty="0" smtClean="0">
                <a:solidFill>
                  <a:srgbClr val="9E7E16"/>
                </a:solidFill>
              </a:rPr>
              <a:t>Release of Body</a:t>
            </a:r>
            <a:endParaRPr lang="en-US" sz="3300" dirty="0">
              <a:solidFill>
                <a:srgbClr val="9E7E16"/>
              </a:solidFill>
            </a:endParaRPr>
          </a:p>
        </p:txBody>
      </p:sp>
      <p:pic>
        <p:nvPicPr>
          <p:cNvPr id="10" name="Picture 9" descr="Cabinet Data File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572" y="556671"/>
            <a:ext cx="1732547" cy="1407694"/>
          </a:xfrm>
          <a:prstGeom prst="rect">
            <a:avLst/>
          </a:prstGeom>
        </p:spPr>
      </p:pic>
    </p:spTree>
    <p:extLst>
      <p:ext uri="{BB962C8B-B14F-4D97-AF65-F5344CB8AC3E}">
        <p14:creationId xmlns:p14="http://schemas.microsoft.com/office/powerpoint/2010/main" val="2321106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4/9/2020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42</a:t>
            </a:fld>
            <a:endParaRPr lang="en-US"/>
          </a:p>
        </p:txBody>
      </p:sp>
      <p:sp>
        <p:nvSpPr>
          <p:cNvPr id="3" name="Content Placeholder 2"/>
          <p:cNvSpPr>
            <a:spLocks noGrp="1"/>
          </p:cNvSpPr>
          <p:nvPr>
            <p:ph idx="1"/>
          </p:nvPr>
        </p:nvSpPr>
        <p:spPr>
          <a:xfrm>
            <a:off x="686839" y="1838775"/>
            <a:ext cx="7886700" cy="5020056"/>
          </a:xfrm>
        </p:spPr>
        <p:txBody>
          <a:bodyPr>
            <a:normAutofit/>
          </a:bodyPr>
          <a:lstStyle/>
          <a:p>
            <a:r>
              <a:rPr lang="en-US" sz="2400" dirty="0"/>
              <a:t>Due to the excess volume of additional paper work that may be submitted with the decedent, it is possible that the Release File Cabinet will become overly full before the next Site Captain can come to empty it on their rounds.</a:t>
            </a:r>
          </a:p>
          <a:p>
            <a:r>
              <a:rPr lang="en-US" sz="2400" dirty="0"/>
              <a:t>Notify the Site Manager of the situation and they will come pick up the files.</a:t>
            </a:r>
          </a:p>
          <a:p>
            <a:r>
              <a:rPr lang="en-US" sz="2400" dirty="0"/>
              <a:t>Site Managers will hold the overflow files in a labeled Tote at the Intake Location for the Site Captains to retrieve there.</a:t>
            </a:r>
          </a:p>
          <a:p>
            <a:endParaRPr lang="en-US" sz="2400" dirty="0"/>
          </a:p>
        </p:txBody>
      </p:sp>
      <p:sp>
        <p:nvSpPr>
          <p:cNvPr id="6" name="Rectangle 5"/>
          <p:cNvSpPr/>
          <p:nvPr/>
        </p:nvSpPr>
        <p:spPr>
          <a:xfrm>
            <a:off x="1758248" y="849065"/>
            <a:ext cx="5627503" cy="600164"/>
          </a:xfrm>
          <a:prstGeom prst="rect">
            <a:avLst/>
          </a:prstGeom>
        </p:spPr>
        <p:txBody>
          <a:bodyPr wrap="none">
            <a:spAutoFit/>
          </a:bodyPr>
          <a:lstStyle/>
          <a:p>
            <a:r>
              <a:rPr lang="en-US" sz="3300" dirty="0" smtClean="0">
                <a:solidFill>
                  <a:srgbClr val="9E7E16"/>
                </a:solidFill>
              </a:rPr>
              <a:t>Overly Full Release File Cabinet </a:t>
            </a:r>
            <a:endParaRPr lang="en-US" sz="3300" dirty="0">
              <a:solidFill>
                <a:srgbClr val="9E7E16"/>
              </a:solidFill>
            </a:endParaRPr>
          </a:p>
        </p:txBody>
      </p:sp>
    </p:spTree>
    <p:extLst>
      <p:ext uri="{BB962C8B-B14F-4D97-AF65-F5344CB8AC3E}">
        <p14:creationId xmlns:p14="http://schemas.microsoft.com/office/powerpoint/2010/main" val="3786184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4/9/2020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43</a:t>
            </a:fld>
            <a:endParaRPr lang="en-US"/>
          </a:p>
        </p:txBody>
      </p:sp>
      <p:sp>
        <p:nvSpPr>
          <p:cNvPr id="3" name="Content Placeholder 2"/>
          <p:cNvSpPr>
            <a:spLocks noGrp="1"/>
          </p:cNvSpPr>
          <p:nvPr>
            <p:ph idx="1"/>
          </p:nvPr>
        </p:nvSpPr>
        <p:spPr>
          <a:xfrm>
            <a:off x="803217" y="1838775"/>
            <a:ext cx="7886700" cy="5020056"/>
          </a:xfrm>
        </p:spPr>
        <p:txBody>
          <a:bodyPr>
            <a:normAutofit/>
          </a:bodyPr>
          <a:lstStyle/>
          <a:p>
            <a:r>
              <a:rPr lang="en-US" sz="2800" dirty="0"/>
              <a:t>After the Site Captains have completed updates to the Master Decedent Log they will file the decedent documents according to their normal processes.</a:t>
            </a:r>
          </a:p>
          <a:p>
            <a:endParaRPr lang="en-US" sz="2400" dirty="0"/>
          </a:p>
        </p:txBody>
      </p:sp>
      <p:sp>
        <p:nvSpPr>
          <p:cNvPr id="6" name="Rectangle 5"/>
          <p:cNvSpPr/>
          <p:nvPr/>
        </p:nvSpPr>
        <p:spPr>
          <a:xfrm>
            <a:off x="1364432" y="699436"/>
            <a:ext cx="5794920" cy="646331"/>
          </a:xfrm>
          <a:prstGeom prst="rect">
            <a:avLst/>
          </a:prstGeom>
        </p:spPr>
        <p:txBody>
          <a:bodyPr wrap="none">
            <a:spAutoFit/>
          </a:bodyPr>
          <a:lstStyle/>
          <a:p>
            <a:r>
              <a:rPr lang="en-US" sz="3600" dirty="0">
                <a:solidFill>
                  <a:srgbClr val="9E7E16"/>
                </a:solidFill>
              </a:rPr>
              <a:t>Release of Bodies – </a:t>
            </a:r>
            <a:r>
              <a:rPr lang="en-US" sz="3600" dirty="0" smtClean="0">
                <a:solidFill>
                  <a:srgbClr val="9E7E16"/>
                </a:solidFill>
              </a:rPr>
              <a:t>continued</a:t>
            </a:r>
            <a:endParaRPr lang="en-US" sz="3600" dirty="0">
              <a:solidFill>
                <a:srgbClr val="9E7E16"/>
              </a:solidFill>
            </a:endParaRPr>
          </a:p>
        </p:txBody>
      </p:sp>
    </p:spTree>
    <p:extLst>
      <p:ext uri="{BB962C8B-B14F-4D97-AF65-F5344CB8AC3E}">
        <p14:creationId xmlns:p14="http://schemas.microsoft.com/office/powerpoint/2010/main" val="2948157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4/9/2020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44</a:t>
            </a:fld>
            <a:endParaRPr lang="en-US"/>
          </a:p>
        </p:txBody>
      </p:sp>
      <p:sp>
        <p:nvSpPr>
          <p:cNvPr id="3" name="Content Placeholder 2"/>
          <p:cNvSpPr>
            <a:spLocks noGrp="1"/>
          </p:cNvSpPr>
          <p:nvPr>
            <p:ph idx="1"/>
          </p:nvPr>
        </p:nvSpPr>
        <p:spPr>
          <a:xfrm>
            <a:off x="628650" y="1837944"/>
            <a:ext cx="7886700" cy="5020056"/>
          </a:xfrm>
        </p:spPr>
        <p:txBody>
          <a:bodyPr>
            <a:normAutofit/>
          </a:bodyPr>
          <a:lstStyle/>
          <a:p>
            <a:r>
              <a:rPr lang="en-US" sz="2400" dirty="0">
                <a:solidFill>
                  <a:srgbClr val="FF0000"/>
                </a:solidFill>
              </a:rPr>
              <a:t>Medical Examiner cases will NOT be released by </a:t>
            </a:r>
            <a:r>
              <a:rPr lang="en-US" sz="2400" dirty="0" smtClean="0">
                <a:solidFill>
                  <a:srgbClr val="FF0000"/>
                </a:solidFill>
              </a:rPr>
              <a:t>team members.</a:t>
            </a:r>
            <a:endParaRPr lang="en-US" sz="2400" dirty="0">
              <a:solidFill>
                <a:srgbClr val="FF0000"/>
              </a:solidFill>
            </a:endParaRPr>
          </a:p>
          <a:p>
            <a:r>
              <a:rPr lang="en-US" sz="2400" dirty="0"/>
              <a:t>Only members of the Decedent Affairs Office or Autopsy staff may perform this task.</a:t>
            </a:r>
          </a:p>
          <a:p>
            <a:r>
              <a:rPr lang="en-US" sz="2400" dirty="0"/>
              <a:t>Hours of release for Medical Examiner cases will be limited to the hours of </a:t>
            </a:r>
            <a:r>
              <a:rPr lang="en-US" sz="2400" dirty="0">
                <a:solidFill>
                  <a:srgbClr val="FF0000"/>
                </a:solidFill>
              </a:rPr>
              <a:t>7am – 7pm each day</a:t>
            </a:r>
            <a:r>
              <a:rPr lang="en-US" sz="2400" dirty="0"/>
              <a:t>.</a:t>
            </a:r>
          </a:p>
          <a:p>
            <a:r>
              <a:rPr lang="en-US" sz="2400" dirty="0"/>
              <a:t>Any after hours questions concerning the release of an ME case should be forwarded to the Site Manager or a Site Captain for direction. Or the Medical Examiner on call </a:t>
            </a:r>
            <a:r>
              <a:rPr lang="en-US" sz="2400"/>
              <a:t>at </a:t>
            </a:r>
            <a:r>
              <a:rPr lang="en-US" sz="2400" smtClean="0"/>
              <a:t>336-413-4095.</a:t>
            </a:r>
            <a:endParaRPr lang="en-US" sz="2400" dirty="0"/>
          </a:p>
        </p:txBody>
      </p:sp>
      <p:sp>
        <p:nvSpPr>
          <p:cNvPr id="6" name="Rectangle 5"/>
          <p:cNvSpPr/>
          <p:nvPr/>
        </p:nvSpPr>
        <p:spPr>
          <a:xfrm>
            <a:off x="366906" y="574745"/>
            <a:ext cx="8410187" cy="646331"/>
          </a:xfrm>
          <a:prstGeom prst="rect">
            <a:avLst/>
          </a:prstGeom>
        </p:spPr>
        <p:txBody>
          <a:bodyPr wrap="none">
            <a:spAutoFit/>
          </a:bodyPr>
          <a:lstStyle/>
          <a:p>
            <a:r>
              <a:rPr lang="en-US" sz="3600" dirty="0">
                <a:solidFill>
                  <a:srgbClr val="9E7E16"/>
                </a:solidFill>
              </a:rPr>
              <a:t>Release of Bodies – </a:t>
            </a:r>
            <a:r>
              <a:rPr lang="en-US" sz="3600" dirty="0" smtClean="0">
                <a:solidFill>
                  <a:srgbClr val="9E7E16"/>
                </a:solidFill>
              </a:rPr>
              <a:t>Medical Examiner Cases</a:t>
            </a:r>
            <a:endParaRPr lang="en-US" sz="3300" dirty="0">
              <a:solidFill>
                <a:srgbClr val="9E7E16"/>
              </a:solidFill>
            </a:endParaRPr>
          </a:p>
        </p:txBody>
      </p:sp>
    </p:spTree>
    <p:extLst>
      <p:ext uri="{BB962C8B-B14F-4D97-AF65-F5344CB8AC3E}">
        <p14:creationId xmlns:p14="http://schemas.microsoft.com/office/powerpoint/2010/main" val="1441818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4/9/2020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45</a:t>
            </a:fld>
            <a:endParaRPr lang="en-US"/>
          </a:p>
        </p:txBody>
      </p:sp>
      <p:sp>
        <p:nvSpPr>
          <p:cNvPr id="3" name="Content Placeholder 2"/>
          <p:cNvSpPr>
            <a:spLocks noGrp="1"/>
          </p:cNvSpPr>
          <p:nvPr>
            <p:ph idx="1"/>
          </p:nvPr>
        </p:nvSpPr>
        <p:spPr>
          <a:xfrm>
            <a:off x="628650" y="1837944"/>
            <a:ext cx="7886700" cy="5020056"/>
          </a:xfrm>
        </p:spPr>
        <p:txBody>
          <a:bodyPr>
            <a:normAutofit/>
          </a:bodyPr>
          <a:lstStyle/>
          <a:p>
            <a:r>
              <a:rPr lang="en-US" sz="2400" dirty="0" smtClean="0"/>
              <a:t>Team members </a:t>
            </a:r>
            <a:r>
              <a:rPr lang="en-US" sz="2400" dirty="0"/>
              <a:t>will not be allowed to handle or release any personal affects belonging to a decedent during the </a:t>
            </a:r>
            <a:r>
              <a:rPr lang="en-US" sz="2400" dirty="0" smtClean="0"/>
              <a:t>COVID </a:t>
            </a:r>
            <a:r>
              <a:rPr lang="en-US" sz="2400" dirty="0"/>
              <a:t>emergency process.</a:t>
            </a:r>
          </a:p>
          <a:p>
            <a:r>
              <a:rPr lang="en-US" sz="2400" dirty="0"/>
              <a:t>Family Members/Next of Kin will need to speak to a member of our Decedent Affairs office during normal business hours.</a:t>
            </a:r>
          </a:p>
          <a:p>
            <a:r>
              <a:rPr lang="en-US" sz="2400" dirty="0"/>
              <a:t>If nursing presents with personal affects belonging to an </a:t>
            </a:r>
            <a:r>
              <a:rPr lang="en-US" sz="2400" dirty="0" smtClean="0"/>
              <a:t>inpatient </a:t>
            </a:r>
            <a:r>
              <a:rPr lang="en-US" sz="2400" dirty="0"/>
              <a:t>decedent they will need to take these back to the unit and process under hospital patient personal affects protocols.</a:t>
            </a:r>
          </a:p>
          <a:p>
            <a:endParaRPr lang="en-US" dirty="0"/>
          </a:p>
        </p:txBody>
      </p:sp>
      <p:sp>
        <p:nvSpPr>
          <p:cNvPr id="6" name="Rectangle 5"/>
          <p:cNvSpPr/>
          <p:nvPr/>
        </p:nvSpPr>
        <p:spPr>
          <a:xfrm>
            <a:off x="1117144" y="570005"/>
            <a:ext cx="6909712" cy="646331"/>
          </a:xfrm>
          <a:prstGeom prst="rect">
            <a:avLst/>
          </a:prstGeom>
        </p:spPr>
        <p:txBody>
          <a:bodyPr wrap="none">
            <a:spAutoFit/>
          </a:bodyPr>
          <a:lstStyle/>
          <a:p>
            <a:r>
              <a:rPr lang="en-US" sz="3600" dirty="0">
                <a:solidFill>
                  <a:srgbClr val="9E7E16"/>
                </a:solidFill>
              </a:rPr>
              <a:t>Release of Bodies – Personal Affects</a:t>
            </a:r>
            <a:endParaRPr lang="en-US" sz="3300" dirty="0">
              <a:solidFill>
                <a:srgbClr val="9E7E16"/>
              </a:solidFill>
            </a:endParaRPr>
          </a:p>
        </p:txBody>
      </p:sp>
    </p:spTree>
    <p:extLst>
      <p:ext uri="{BB962C8B-B14F-4D97-AF65-F5344CB8AC3E}">
        <p14:creationId xmlns:p14="http://schemas.microsoft.com/office/powerpoint/2010/main" val="3769038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4/9/2020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46</a:t>
            </a:fld>
            <a:endParaRPr lang="en-US"/>
          </a:p>
        </p:txBody>
      </p:sp>
      <p:sp>
        <p:nvSpPr>
          <p:cNvPr id="3" name="Content Placeholder 2"/>
          <p:cNvSpPr>
            <a:spLocks noGrp="1"/>
          </p:cNvSpPr>
          <p:nvPr>
            <p:ph idx="1"/>
          </p:nvPr>
        </p:nvSpPr>
        <p:spPr>
          <a:xfrm>
            <a:off x="728403" y="1942453"/>
            <a:ext cx="7886700" cy="4293032"/>
          </a:xfrm>
        </p:spPr>
        <p:txBody>
          <a:bodyPr>
            <a:normAutofit/>
          </a:bodyPr>
          <a:lstStyle/>
          <a:p>
            <a:r>
              <a:rPr lang="en-US" sz="2400" dirty="0"/>
              <a:t>All </a:t>
            </a:r>
            <a:r>
              <a:rPr lang="en-US" sz="2400" dirty="0" smtClean="0"/>
              <a:t>team </a:t>
            </a:r>
            <a:r>
              <a:rPr lang="en-US" sz="2400" dirty="0"/>
              <a:t>and staff members are expected to abide by policy guidelines pertaining to the need and indicated usage of PPE while volunteering.</a:t>
            </a:r>
          </a:p>
          <a:p>
            <a:endParaRPr lang="en-US" sz="2400" dirty="0"/>
          </a:p>
          <a:p>
            <a:r>
              <a:rPr lang="en-US" sz="2400" dirty="0"/>
              <a:t>If there are questions concerning PPE </a:t>
            </a:r>
            <a:r>
              <a:rPr lang="en-US" sz="2400" dirty="0" smtClean="0"/>
              <a:t>they </a:t>
            </a:r>
            <a:r>
              <a:rPr lang="en-US" sz="2400" dirty="0"/>
              <a:t>should be referred to a Site Captain or Site Manager.</a:t>
            </a:r>
          </a:p>
          <a:p>
            <a:endParaRPr lang="en-US" dirty="0"/>
          </a:p>
        </p:txBody>
      </p:sp>
      <p:sp>
        <p:nvSpPr>
          <p:cNvPr id="6" name="Rectangle 5"/>
          <p:cNvSpPr/>
          <p:nvPr/>
        </p:nvSpPr>
        <p:spPr>
          <a:xfrm>
            <a:off x="1607473" y="570005"/>
            <a:ext cx="5940922" cy="646331"/>
          </a:xfrm>
          <a:prstGeom prst="rect">
            <a:avLst/>
          </a:prstGeom>
        </p:spPr>
        <p:txBody>
          <a:bodyPr wrap="none">
            <a:spAutoFit/>
          </a:bodyPr>
          <a:lstStyle/>
          <a:p>
            <a:r>
              <a:rPr lang="en-US" sz="3600" dirty="0">
                <a:solidFill>
                  <a:srgbClr val="9E7E16"/>
                </a:solidFill>
              </a:rPr>
              <a:t>Personal Protective Equipment</a:t>
            </a:r>
            <a:endParaRPr lang="en-US" sz="3300" dirty="0">
              <a:solidFill>
                <a:srgbClr val="9E7E16"/>
              </a:solidFill>
            </a:endParaRPr>
          </a:p>
        </p:txBody>
      </p:sp>
    </p:spTree>
    <p:extLst>
      <p:ext uri="{BB962C8B-B14F-4D97-AF65-F5344CB8AC3E}">
        <p14:creationId xmlns:p14="http://schemas.microsoft.com/office/powerpoint/2010/main" val="3152093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4/9/2020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47</a:t>
            </a:fld>
            <a:endParaRPr lang="en-US"/>
          </a:p>
        </p:txBody>
      </p:sp>
      <p:sp>
        <p:nvSpPr>
          <p:cNvPr id="6" name="Rectangle 5"/>
          <p:cNvSpPr/>
          <p:nvPr/>
        </p:nvSpPr>
        <p:spPr>
          <a:xfrm>
            <a:off x="265949" y="491618"/>
            <a:ext cx="8612101" cy="646331"/>
          </a:xfrm>
          <a:prstGeom prst="rect">
            <a:avLst/>
          </a:prstGeom>
        </p:spPr>
        <p:txBody>
          <a:bodyPr wrap="none">
            <a:spAutoFit/>
          </a:bodyPr>
          <a:lstStyle/>
          <a:p>
            <a:r>
              <a:rPr lang="en-US" sz="3600" dirty="0" smtClean="0">
                <a:solidFill>
                  <a:srgbClr val="9E7E16"/>
                </a:solidFill>
              </a:rPr>
              <a:t>Proper Use of Personal Protective Equipment</a:t>
            </a:r>
            <a:endParaRPr lang="en-US" sz="3300" dirty="0">
              <a:solidFill>
                <a:srgbClr val="9E7E16"/>
              </a:solidFill>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78611" y="2212058"/>
            <a:ext cx="4764023" cy="325798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098" y="1459037"/>
            <a:ext cx="3501427" cy="4764023"/>
          </a:xfrm>
          <a:prstGeom prst="rect">
            <a:avLst/>
          </a:prstGeom>
        </p:spPr>
      </p:pic>
    </p:spTree>
    <p:extLst>
      <p:ext uri="{BB962C8B-B14F-4D97-AF65-F5344CB8AC3E}">
        <p14:creationId xmlns:p14="http://schemas.microsoft.com/office/powerpoint/2010/main" val="150310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4/9/2020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48</a:t>
            </a:fld>
            <a:endParaRPr lang="en-US"/>
          </a:p>
        </p:txBody>
      </p:sp>
      <p:sp>
        <p:nvSpPr>
          <p:cNvPr id="3" name="Content Placeholder 2"/>
          <p:cNvSpPr>
            <a:spLocks noGrp="1"/>
          </p:cNvSpPr>
          <p:nvPr>
            <p:ph idx="1"/>
          </p:nvPr>
        </p:nvSpPr>
        <p:spPr/>
        <p:txBody>
          <a:bodyPr>
            <a:normAutofit fontScale="92500" lnSpcReduction="20000"/>
          </a:bodyPr>
          <a:lstStyle/>
          <a:p>
            <a:r>
              <a:rPr lang="en-US" dirty="0"/>
              <a:t>Practice standard precautions – wear gloves, change them often, washing hands in between changes.</a:t>
            </a:r>
          </a:p>
          <a:p>
            <a:r>
              <a:rPr lang="en-US" dirty="0"/>
              <a:t>Avoid touching face.</a:t>
            </a:r>
          </a:p>
          <a:p>
            <a:r>
              <a:rPr lang="en-US" dirty="0"/>
              <a:t>If at any time you start feeling ill, please make your Site Manager or Site Captain aware immediately.</a:t>
            </a:r>
          </a:p>
          <a:p>
            <a:r>
              <a:rPr lang="en-US" dirty="0"/>
              <a:t>If any accidents or injuries occur while volunteering contact the Site Manager or Site Captain so an Incident Report can be completed.</a:t>
            </a:r>
          </a:p>
          <a:p>
            <a:r>
              <a:rPr lang="en-US" dirty="0"/>
              <a:t>Possible exposure to blood, body fluids or chemical odors is possible. If any of these exposures occur notify the Site Manager or Site Captain immediately.</a:t>
            </a:r>
          </a:p>
          <a:p>
            <a:r>
              <a:rPr lang="en-US" dirty="0"/>
              <a:t>If at any time you feel that there is a problem with incorrect patient information documentation or there has been a mix-up during the tracking process, you have the right to call a </a:t>
            </a:r>
            <a:r>
              <a:rPr lang="en-US" b="1" u="sng" dirty="0"/>
              <a:t>TIME OUT </a:t>
            </a:r>
            <a:r>
              <a:rPr lang="en-US" dirty="0"/>
              <a:t>across all site locations until the issue is resolved.</a:t>
            </a:r>
          </a:p>
          <a:p>
            <a:r>
              <a:rPr lang="en-US" dirty="0"/>
              <a:t>In the event of a called TIME OUT every person working in the Decedent Affairs workflow, should STOP what they are doing and focus their attention on the issue at hand.</a:t>
            </a:r>
          </a:p>
          <a:p>
            <a:endParaRPr lang="en-US" dirty="0"/>
          </a:p>
        </p:txBody>
      </p:sp>
      <p:sp>
        <p:nvSpPr>
          <p:cNvPr id="6" name="Rectangle 5"/>
          <p:cNvSpPr/>
          <p:nvPr/>
        </p:nvSpPr>
        <p:spPr>
          <a:xfrm>
            <a:off x="1607473" y="570005"/>
            <a:ext cx="5796908" cy="646331"/>
          </a:xfrm>
          <a:prstGeom prst="rect">
            <a:avLst/>
          </a:prstGeom>
        </p:spPr>
        <p:txBody>
          <a:bodyPr wrap="none">
            <a:spAutoFit/>
          </a:bodyPr>
          <a:lstStyle/>
          <a:p>
            <a:r>
              <a:rPr lang="en-US" sz="3600" dirty="0">
                <a:solidFill>
                  <a:srgbClr val="9E7E16"/>
                </a:solidFill>
              </a:rPr>
              <a:t>General Safety Considerations</a:t>
            </a:r>
            <a:endParaRPr lang="en-US" sz="3300" dirty="0">
              <a:solidFill>
                <a:srgbClr val="9E7E16"/>
              </a:solidFill>
            </a:endParaRPr>
          </a:p>
        </p:txBody>
      </p:sp>
    </p:spTree>
    <p:extLst>
      <p:ext uri="{BB962C8B-B14F-4D97-AF65-F5344CB8AC3E}">
        <p14:creationId xmlns:p14="http://schemas.microsoft.com/office/powerpoint/2010/main" val="727282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4/9/2020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49</a:t>
            </a:fld>
            <a:endParaRPr lang="en-US"/>
          </a:p>
        </p:txBody>
      </p:sp>
      <p:sp>
        <p:nvSpPr>
          <p:cNvPr id="3" name="Content Placeholder 2"/>
          <p:cNvSpPr>
            <a:spLocks noGrp="1"/>
          </p:cNvSpPr>
          <p:nvPr>
            <p:ph idx="1"/>
          </p:nvPr>
        </p:nvSpPr>
        <p:spPr/>
        <p:txBody>
          <a:bodyPr/>
          <a:lstStyle/>
          <a:p>
            <a:r>
              <a:rPr lang="en-US" sz="2400" dirty="0"/>
              <a:t>Workers should determine the number of people needed to help move the body before </a:t>
            </a:r>
            <a:r>
              <a:rPr lang="en-US" sz="2400" dirty="0" smtClean="0"/>
              <a:t>attempting. </a:t>
            </a:r>
            <a:endParaRPr lang="en-US" sz="2400" dirty="0"/>
          </a:p>
          <a:p>
            <a:r>
              <a:rPr lang="en-US" sz="2400" dirty="0"/>
              <a:t>Ensure there is adequate staffing for any team handling requirements if gurneys or other equipment it not available.</a:t>
            </a:r>
          </a:p>
          <a:p>
            <a:r>
              <a:rPr lang="en-US" sz="2400" dirty="0"/>
              <a:t>Workers should be familiar with the types of physical, musculoskeletal, and health hazards of body handling, pushing and pulling.</a:t>
            </a:r>
          </a:p>
          <a:p>
            <a:r>
              <a:rPr lang="en-US" sz="2400" dirty="0"/>
              <a:t> Provide proper methods of lifting and handling so workers can protect themselves against strains and sprains. </a:t>
            </a:r>
          </a:p>
          <a:p>
            <a:endParaRPr lang="en-US" dirty="0"/>
          </a:p>
        </p:txBody>
      </p:sp>
      <p:sp>
        <p:nvSpPr>
          <p:cNvPr id="6" name="Rectangle 5"/>
          <p:cNvSpPr/>
          <p:nvPr/>
        </p:nvSpPr>
        <p:spPr>
          <a:xfrm>
            <a:off x="2131175" y="542697"/>
            <a:ext cx="4478085" cy="600164"/>
          </a:xfrm>
          <a:prstGeom prst="rect">
            <a:avLst/>
          </a:prstGeom>
        </p:spPr>
        <p:txBody>
          <a:bodyPr wrap="none">
            <a:spAutoFit/>
          </a:bodyPr>
          <a:lstStyle/>
          <a:p>
            <a:r>
              <a:rPr lang="en-US" sz="3300" dirty="0">
                <a:solidFill>
                  <a:srgbClr val="9E7E16"/>
                </a:solidFill>
              </a:rPr>
              <a:t>Ergonomics Safety Points</a:t>
            </a:r>
          </a:p>
        </p:txBody>
      </p:sp>
    </p:spTree>
    <p:extLst>
      <p:ext uri="{BB962C8B-B14F-4D97-AF65-F5344CB8AC3E}">
        <p14:creationId xmlns:p14="http://schemas.microsoft.com/office/powerpoint/2010/main" val="75198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372D-D4F9-40AE-B4FC-F7AB651F91F4}"/>
              </a:ext>
            </a:extLst>
          </p:cNvPr>
          <p:cNvSpPr>
            <a:spLocks noGrp="1"/>
          </p:cNvSpPr>
          <p:nvPr>
            <p:ph type="title"/>
          </p:nvPr>
        </p:nvSpPr>
        <p:spPr/>
        <p:txBody>
          <a:bodyPr/>
          <a:lstStyle/>
          <a:p>
            <a:r>
              <a:rPr lang="en-US" dirty="0"/>
              <a:t>Workflow Basics, contd. </a:t>
            </a:r>
          </a:p>
        </p:txBody>
      </p:sp>
      <p:sp>
        <p:nvSpPr>
          <p:cNvPr id="3" name="Content Placeholder 2">
            <a:extLst>
              <a:ext uri="{FF2B5EF4-FFF2-40B4-BE49-F238E27FC236}">
                <a16:creationId xmlns:a16="http://schemas.microsoft.com/office/drawing/2014/main" id="{AD7C29BA-DFE3-4E6D-A9C8-5FA7196CD23B}"/>
              </a:ext>
            </a:extLst>
          </p:cNvPr>
          <p:cNvSpPr>
            <a:spLocks noGrp="1"/>
          </p:cNvSpPr>
          <p:nvPr>
            <p:ph idx="1"/>
          </p:nvPr>
        </p:nvSpPr>
        <p:spPr>
          <a:xfrm>
            <a:off x="628650" y="1073426"/>
            <a:ext cx="7886700" cy="5281654"/>
          </a:xfrm>
        </p:spPr>
        <p:txBody>
          <a:bodyPr/>
          <a:lstStyle/>
          <a:p>
            <a:r>
              <a:rPr lang="en-US" sz="2000" dirty="0"/>
              <a:t>Medical Examiner (ME) cases originating within our hospital and/or in our ME’s jurisdiction will be handled and tracked via the Department of Pathology Autopsy on the Winston Campus.</a:t>
            </a:r>
          </a:p>
          <a:p>
            <a:pPr lvl="1">
              <a:buFont typeface="Wingdings" panose="05000000000000000000" pitchFamily="2" charset="2"/>
              <a:buChar char="§"/>
            </a:pPr>
            <a:r>
              <a:rPr lang="en-US" dirty="0"/>
              <a:t>Body bag will have seal OUTSIDE, seal will include:</a:t>
            </a:r>
          </a:p>
          <a:p>
            <a:pPr lvl="2"/>
            <a:r>
              <a:rPr lang="en-US" dirty="0"/>
              <a:t>decedent name</a:t>
            </a:r>
          </a:p>
          <a:p>
            <a:pPr lvl="2"/>
            <a:r>
              <a:rPr lang="en-US" dirty="0"/>
              <a:t>date of birth</a:t>
            </a:r>
          </a:p>
          <a:p>
            <a:pPr lvl="2"/>
            <a:r>
              <a:rPr lang="en-US" dirty="0"/>
              <a:t>date and time seal was placed on exterior of bag</a:t>
            </a:r>
          </a:p>
          <a:p>
            <a:pPr lvl="1">
              <a:buFont typeface="Wingdings" panose="05000000000000000000" pitchFamily="2" charset="2"/>
              <a:buChar char="§"/>
            </a:pPr>
            <a:r>
              <a:rPr lang="en-US" dirty="0"/>
              <a:t>Body Bag should have, at a minimum: </a:t>
            </a:r>
          </a:p>
          <a:p>
            <a:pPr lvl="2"/>
            <a:r>
              <a:rPr lang="en-US" dirty="0"/>
              <a:t>a toe tag on the decedent</a:t>
            </a:r>
          </a:p>
          <a:p>
            <a:pPr lvl="2"/>
            <a:r>
              <a:rPr lang="en-US" dirty="0"/>
              <a:t>paperwork stating decedent name, date of birth &amp; date of death</a:t>
            </a:r>
          </a:p>
          <a:p>
            <a:pPr lvl="1">
              <a:buFont typeface="Wingdings" panose="05000000000000000000" pitchFamily="2" charset="2"/>
              <a:buChar char="§"/>
            </a:pPr>
            <a:r>
              <a:rPr lang="en-US" dirty="0"/>
              <a:t>Seal should be </a:t>
            </a:r>
            <a:r>
              <a:rPr lang="en-US" b="1" dirty="0"/>
              <a:t>intact</a:t>
            </a:r>
            <a:r>
              <a:rPr lang="en-US" dirty="0"/>
              <a:t> with no sign of damage</a:t>
            </a:r>
          </a:p>
          <a:p>
            <a:pPr marL="342900" lvl="1" indent="0">
              <a:buNone/>
            </a:pPr>
            <a:r>
              <a:rPr lang="en-US" dirty="0"/>
              <a:t>(The seal should not be broken, unless permission has been given by the ME on call. For any questions about the seal such as: law enforcement can open body bag to acquire fingerprints, gunshot residue, etc., prior to the autopsy being performed, contact the ME on call (336) 413-4095 or the Autopsy Manager (336) 469-9266.</a:t>
            </a:r>
          </a:p>
          <a:p>
            <a:pPr marL="342900" lvl="1" indent="0">
              <a:buNone/>
            </a:pPr>
            <a:endParaRPr lang="en-US" dirty="0"/>
          </a:p>
          <a:p>
            <a:pPr marL="342900" lvl="1" indent="0">
              <a:buNone/>
            </a:pPr>
            <a:endParaRPr lang="en-US" dirty="0"/>
          </a:p>
        </p:txBody>
      </p:sp>
      <p:sp>
        <p:nvSpPr>
          <p:cNvPr id="4" name="Date Placeholder 3">
            <a:extLst>
              <a:ext uri="{FF2B5EF4-FFF2-40B4-BE49-F238E27FC236}">
                <a16:creationId xmlns:a16="http://schemas.microsoft.com/office/drawing/2014/main" id="{39712E8A-7B83-46FB-AAC2-DD3595BA6E71}"/>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B58B52A4-A83D-4C31-9EF3-2447412AD56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F001C087-C795-4D5D-88B5-BDC4B5CB4090}"/>
              </a:ext>
            </a:extLst>
          </p:cNvPr>
          <p:cNvSpPr>
            <a:spLocks noGrp="1"/>
          </p:cNvSpPr>
          <p:nvPr>
            <p:ph type="sldNum" sz="quarter" idx="12"/>
          </p:nvPr>
        </p:nvSpPr>
        <p:spPr/>
        <p:txBody>
          <a:bodyPr/>
          <a:lstStyle/>
          <a:p>
            <a:fld id="{94C11FAF-FB5E-FC4B-B668-8CE873F642AC}" type="slidenum">
              <a:rPr lang="en-US" smtClean="0"/>
              <a:t>5</a:t>
            </a:fld>
            <a:endParaRPr lang="en-US"/>
          </a:p>
        </p:txBody>
      </p:sp>
    </p:spTree>
    <p:extLst>
      <p:ext uri="{BB962C8B-B14F-4D97-AF65-F5344CB8AC3E}">
        <p14:creationId xmlns:p14="http://schemas.microsoft.com/office/powerpoint/2010/main" val="1777258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4/9/2020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50</a:t>
            </a:fld>
            <a:endParaRPr lang="en-US"/>
          </a:p>
        </p:txBody>
      </p:sp>
      <p:sp>
        <p:nvSpPr>
          <p:cNvPr id="5" name="Rectangle 4"/>
          <p:cNvSpPr/>
          <p:nvPr/>
        </p:nvSpPr>
        <p:spPr>
          <a:xfrm>
            <a:off x="1090822" y="509553"/>
            <a:ext cx="6408549" cy="600164"/>
          </a:xfrm>
          <a:prstGeom prst="rect">
            <a:avLst/>
          </a:prstGeom>
        </p:spPr>
        <p:txBody>
          <a:bodyPr wrap="none">
            <a:spAutoFit/>
          </a:bodyPr>
          <a:lstStyle/>
          <a:p>
            <a:r>
              <a:rPr lang="en-US" sz="3300" dirty="0">
                <a:solidFill>
                  <a:srgbClr val="9E7E16"/>
                </a:solidFill>
              </a:rPr>
              <a:t>Operation of Mechanical Equipment</a:t>
            </a:r>
          </a:p>
        </p:txBody>
      </p:sp>
      <p:sp>
        <p:nvSpPr>
          <p:cNvPr id="2" name="Content Placeholder 1"/>
          <p:cNvSpPr>
            <a:spLocks noGrp="1"/>
          </p:cNvSpPr>
          <p:nvPr>
            <p:ph idx="1"/>
          </p:nvPr>
        </p:nvSpPr>
        <p:spPr/>
        <p:txBody>
          <a:bodyPr>
            <a:normAutofit fontScale="92500" lnSpcReduction="20000"/>
          </a:bodyPr>
          <a:lstStyle/>
          <a:p>
            <a:r>
              <a:rPr lang="en-US" sz="2400" dirty="0"/>
              <a:t>It is recommended that </a:t>
            </a:r>
            <a:r>
              <a:rPr lang="en-US" sz="2400" dirty="0" smtClean="0"/>
              <a:t>team members </a:t>
            </a:r>
            <a:r>
              <a:rPr lang="en-US" sz="2400" dirty="0"/>
              <a:t>not operate any mechanical equipment associated with lifting or moving bodies unless they have been properly trained. This </a:t>
            </a:r>
            <a:r>
              <a:rPr lang="en-US" sz="2400" dirty="0" smtClean="0"/>
              <a:t>includes </a:t>
            </a:r>
            <a:r>
              <a:rPr lang="en-US" sz="2400" dirty="0"/>
              <a:t>the fork lift and the lifts that are available in the Gray Building.</a:t>
            </a:r>
          </a:p>
          <a:p>
            <a:pPr marL="0" indent="0">
              <a:buNone/>
            </a:pPr>
            <a:endParaRPr lang="en-US" sz="2400" dirty="0"/>
          </a:p>
          <a:p>
            <a:r>
              <a:rPr lang="en-US" sz="2400" dirty="0"/>
              <a:t>Autopsy staff are properly trained on the use of any mechanical </a:t>
            </a:r>
            <a:r>
              <a:rPr lang="en-US" sz="2400" dirty="0" smtClean="0"/>
              <a:t>equipment used in the morgue. </a:t>
            </a:r>
            <a:r>
              <a:rPr lang="en-US" sz="2400" dirty="0"/>
              <a:t>Therefore use of this equipment will be limited to Autopsy Staff when they are available.</a:t>
            </a:r>
          </a:p>
          <a:p>
            <a:pPr marL="0" indent="0">
              <a:buNone/>
            </a:pPr>
            <a:endParaRPr lang="en-US" sz="2400" dirty="0"/>
          </a:p>
          <a:p>
            <a:r>
              <a:rPr lang="en-US" sz="2400" dirty="0"/>
              <a:t>In the event that additional operators are needed beyond the Autopsy staff, they must complete a separate supervised training performed by a Decedent Affairs or Autopsy employee.</a:t>
            </a:r>
          </a:p>
          <a:p>
            <a:endParaRPr lang="en-US" dirty="0"/>
          </a:p>
        </p:txBody>
      </p:sp>
    </p:spTree>
    <p:extLst>
      <p:ext uri="{BB962C8B-B14F-4D97-AF65-F5344CB8AC3E}">
        <p14:creationId xmlns:p14="http://schemas.microsoft.com/office/powerpoint/2010/main" val="1694045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CC8E-B89E-4148-BE0F-1F1C6393B7DB}"/>
              </a:ext>
            </a:extLst>
          </p:cNvPr>
          <p:cNvSpPr>
            <a:spLocks noGrp="1"/>
          </p:cNvSpPr>
          <p:nvPr>
            <p:ph type="title"/>
          </p:nvPr>
        </p:nvSpPr>
        <p:spPr/>
        <p:txBody>
          <a:bodyPr>
            <a:normAutofit fontScale="90000"/>
          </a:bodyPr>
          <a:lstStyle/>
          <a:p>
            <a:r>
              <a:rPr lang="en-US" sz="3600" dirty="0"/>
              <a:t>Confidentiality and Privacy Considerations</a:t>
            </a:r>
            <a:endParaRPr lang="en-US" dirty="0"/>
          </a:p>
        </p:txBody>
      </p:sp>
      <p:sp>
        <p:nvSpPr>
          <p:cNvPr id="3" name="Content Placeholder 2">
            <a:extLst>
              <a:ext uri="{FF2B5EF4-FFF2-40B4-BE49-F238E27FC236}">
                <a16:creationId xmlns:a16="http://schemas.microsoft.com/office/drawing/2014/main" id="{CD6AFCB5-F443-413B-91FF-C5E8D845662C}"/>
              </a:ext>
            </a:extLst>
          </p:cNvPr>
          <p:cNvSpPr>
            <a:spLocks noGrp="1"/>
          </p:cNvSpPr>
          <p:nvPr>
            <p:ph idx="1"/>
          </p:nvPr>
        </p:nvSpPr>
        <p:spPr>
          <a:xfrm>
            <a:off x="628650" y="1418090"/>
            <a:ext cx="7886700" cy="4662412"/>
          </a:xfrm>
        </p:spPr>
        <p:txBody>
          <a:bodyPr>
            <a:normAutofit/>
          </a:bodyPr>
          <a:lstStyle/>
          <a:p>
            <a:r>
              <a:rPr lang="en-US" sz="2200" dirty="0"/>
              <a:t>While Volunteering in the Pathology laboratory, staff will encounter protected health information (PHI).</a:t>
            </a:r>
          </a:p>
          <a:p>
            <a:r>
              <a:rPr lang="en-US" sz="2200" dirty="0"/>
              <a:t>All Volunteers must maintain complete confidentiality and not discuss any information they may see, read or hear during the time spent in the Pathology area.</a:t>
            </a:r>
          </a:p>
          <a:p>
            <a:r>
              <a:rPr lang="en-US" sz="2200" dirty="0"/>
              <a:t>Do not open or read any patient documents that are not necessary for you to complete the task to which you are assigned.</a:t>
            </a:r>
          </a:p>
          <a:p>
            <a:r>
              <a:rPr lang="en-US" sz="2200" dirty="0"/>
              <a:t>Do not share any information learned from your volunteer services with other co-workers or family members.</a:t>
            </a:r>
          </a:p>
          <a:p>
            <a:r>
              <a:rPr lang="en-US" sz="2200" dirty="0"/>
              <a:t>Do not take any pictures or post any information pertaining to your volunteer services on social media</a:t>
            </a:r>
            <a:r>
              <a:rPr lang="en-US" sz="2200" dirty="0" smtClean="0"/>
              <a:t>.</a:t>
            </a:r>
            <a:endParaRPr lang="en-US" sz="2200" dirty="0"/>
          </a:p>
        </p:txBody>
      </p:sp>
      <p:sp>
        <p:nvSpPr>
          <p:cNvPr id="4" name="Date Placeholder 3">
            <a:extLst>
              <a:ext uri="{FF2B5EF4-FFF2-40B4-BE49-F238E27FC236}">
                <a16:creationId xmlns:a16="http://schemas.microsoft.com/office/drawing/2014/main" id="{A7CA9D5C-D40E-4A23-9F3A-99B2E6097BDF}"/>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09DE62DF-987B-4968-9055-35550391BC92}"/>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650B0455-A636-499F-900C-751D13A664D4}"/>
              </a:ext>
            </a:extLst>
          </p:cNvPr>
          <p:cNvSpPr>
            <a:spLocks noGrp="1"/>
          </p:cNvSpPr>
          <p:nvPr>
            <p:ph type="sldNum" sz="quarter" idx="12"/>
          </p:nvPr>
        </p:nvSpPr>
        <p:spPr/>
        <p:txBody>
          <a:bodyPr/>
          <a:lstStyle/>
          <a:p>
            <a:fld id="{94C11FAF-FB5E-FC4B-B668-8CE873F642AC}" type="slidenum">
              <a:rPr lang="en-US" smtClean="0"/>
              <a:t>51</a:t>
            </a:fld>
            <a:endParaRPr lang="en-US"/>
          </a:p>
        </p:txBody>
      </p:sp>
    </p:spTree>
    <p:extLst>
      <p:ext uri="{BB962C8B-B14F-4D97-AF65-F5344CB8AC3E}">
        <p14:creationId xmlns:p14="http://schemas.microsoft.com/office/powerpoint/2010/main" val="3540324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4/9/2020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52</a:t>
            </a:fld>
            <a:endParaRPr lang="en-US"/>
          </a:p>
        </p:txBody>
      </p:sp>
      <p:sp>
        <p:nvSpPr>
          <p:cNvPr id="4" name="Content Placeholder 3"/>
          <p:cNvSpPr>
            <a:spLocks noGrp="1"/>
          </p:cNvSpPr>
          <p:nvPr>
            <p:ph idx="1"/>
          </p:nvPr>
        </p:nvSpPr>
        <p:spPr/>
        <p:txBody>
          <a:bodyPr>
            <a:normAutofit lnSpcReduction="10000"/>
          </a:bodyPr>
          <a:lstStyle/>
          <a:p>
            <a:r>
              <a:rPr lang="en-US" sz="2400" dirty="0"/>
              <a:t>No </a:t>
            </a:r>
            <a:r>
              <a:rPr lang="en-US" sz="2400" dirty="0" smtClean="0"/>
              <a:t>employee of the Department of Pathology or team member may </a:t>
            </a:r>
            <a:r>
              <a:rPr lang="en-US" sz="2400" dirty="0"/>
              <a:t>provide information of any kind </a:t>
            </a:r>
            <a:r>
              <a:rPr lang="en-US" sz="2400" dirty="0" smtClean="0"/>
              <a:t>to media contacts</a:t>
            </a:r>
            <a:r>
              <a:rPr lang="en-US" sz="2400" dirty="0"/>
              <a:t>.</a:t>
            </a:r>
          </a:p>
          <a:p>
            <a:pPr marL="0" indent="0">
              <a:buNone/>
            </a:pPr>
            <a:endParaRPr lang="en-US" sz="2400" dirty="0"/>
          </a:p>
          <a:p>
            <a:r>
              <a:rPr lang="en-US" sz="2400" dirty="0"/>
              <a:t>All questions or information needs should be routed through the Media Relations Team on the Winston Campus.</a:t>
            </a:r>
          </a:p>
          <a:p>
            <a:pPr marL="0" indent="0">
              <a:buNone/>
            </a:pPr>
            <a:endParaRPr lang="en-US" sz="2400" dirty="0"/>
          </a:p>
          <a:p>
            <a:r>
              <a:rPr lang="en-US" sz="2400" dirty="0"/>
              <a:t>It is appropriate to give the reporter the following </a:t>
            </a:r>
            <a:r>
              <a:rPr lang="en-US" sz="2400" dirty="0" smtClean="0"/>
              <a:t>pager </a:t>
            </a:r>
            <a:r>
              <a:rPr lang="en-US" sz="2400" dirty="0"/>
              <a:t>number that will contact someone from the Media Relations Team. That pager </a:t>
            </a:r>
            <a:r>
              <a:rPr lang="en-US" sz="2400" dirty="0" smtClean="0"/>
              <a:t>number is:</a:t>
            </a:r>
          </a:p>
          <a:p>
            <a:pPr marL="0" indent="0" algn="ctr">
              <a:buNone/>
            </a:pPr>
            <a:r>
              <a:rPr lang="en-US" sz="2400" dirty="0" smtClean="0"/>
              <a:t>Pager </a:t>
            </a:r>
            <a:r>
              <a:rPr lang="en-US" sz="2400" dirty="0"/>
              <a:t>(336)-</a:t>
            </a:r>
            <a:r>
              <a:rPr lang="en-US" sz="2400" dirty="0" smtClean="0"/>
              <a:t>716-6770</a:t>
            </a:r>
          </a:p>
          <a:p>
            <a:pPr marL="0" indent="0" algn="ctr">
              <a:buNone/>
            </a:pPr>
            <a:r>
              <a:rPr lang="en-US" sz="2400" dirty="0" smtClean="0"/>
              <a:t>#7552</a:t>
            </a:r>
            <a:endParaRPr lang="en-US" sz="2400" dirty="0"/>
          </a:p>
          <a:p>
            <a:endParaRPr lang="en-US" dirty="0"/>
          </a:p>
        </p:txBody>
      </p:sp>
      <p:sp>
        <p:nvSpPr>
          <p:cNvPr id="5" name="Rectangle 4"/>
          <p:cNvSpPr/>
          <p:nvPr/>
        </p:nvSpPr>
        <p:spPr>
          <a:xfrm>
            <a:off x="2520508" y="567742"/>
            <a:ext cx="4102983" cy="600164"/>
          </a:xfrm>
          <a:prstGeom prst="rect">
            <a:avLst/>
          </a:prstGeom>
        </p:spPr>
        <p:txBody>
          <a:bodyPr wrap="none">
            <a:spAutoFit/>
          </a:bodyPr>
          <a:lstStyle/>
          <a:p>
            <a:r>
              <a:rPr lang="en-US" sz="3300" dirty="0">
                <a:solidFill>
                  <a:srgbClr val="9E7E16"/>
                </a:solidFill>
              </a:rPr>
              <a:t>Media </a:t>
            </a:r>
            <a:r>
              <a:rPr lang="en-US" sz="3300" dirty="0" smtClean="0">
                <a:solidFill>
                  <a:srgbClr val="9E7E16"/>
                </a:solidFill>
              </a:rPr>
              <a:t>Communication</a:t>
            </a:r>
            <a:endParaRPr lang="en-US" sz="3300" dirty="0">
              <a:solidFill>
                <a:srgbClr val="9E7E16"/>
              </a:solidFill>
            </a:endParaRPr>
          </a:p>
        </p:txBody>
      </p:sp>
    </p:spTree>
    <p:extLst>
      <p:ext uri="{BB962C8B-B14F-4D97-AF65-F5344CB8AC3E}">
        <p14:creationId xmlns:p14="http://schemas.microsoft.com/office/powerpoint/2010/main" val="32778584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4/9/2020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53</a:t>
            </a:fld>
            <a:endParaRPr lang="en-US"/>
          </a:p>
        </p:txBody>
      </p:sp>
      <p:graphicFrame>
        <p:nvGraphicFramePr>
          <p:cNvPr id="6" name="Content Placeholder 3"/>
          <p:cNvGraphicFramePr>
            <a:graphicFrameLocks noGrp="1" noChangeAspect="1"/>
          </p:cNvGraphicFramePr>
          <p:nvPr>
            <p:ph idx="1"/>
            <p:extLst/>
          </p:nvPr>
        </p:nvGraphicFramePr>
        <p:xfrm>
          <a:off x="1598930" y="1271616"/>
          <a:ext cx="6516688" cy="5727700"/>
        </p:xfrm>
        <a:graphic>
          <a:graphicData uri="http://schemas.openxmlformats.org/presentationml/2006/ole">
            <mc:AlternateContent xmlns:mc="http://schemas.openxmlformats.org/markup-compatibility/2006">
              <mc:Choice xmlns:v="urn:schemas-microsoft-com:vml" Requires="v">
                <p:oleObj spid="_x0000_s4102" name="Document" r:id="rId3" imgW="5937085" imgH="5053707" progId="Word.Document.12">
                  <p:embed/>
                </p:oleObj>
              </mc:Choice>
              <mc:Fallback>
                <p:oleObj name="Document" r:id="rId3" imgW="5937085" imgH="5053707" progId="Word.Document.12">
                  <p:embed/>
                  <p:pic>
                    <p:nvPicPr>
                      <p:cNvPr id="6" name="Content Placeholder 3"/>
                      <p:cNvPicPr/>
                      <p:nvPr/>
                    </p:nvPicPr>
                    <p:blipFill>
                      <a:blip r:embed="rId4"/>
                      <a:stretch>
                        <a:fillRect/>
                      </a:stretch>
                    </p:blipFill>
                    <p:spPr>
                      <a:xfrm>
                        <a:off x="1598930" y="1271616"/>
                        <a:ext cx="6516688" cy="5727700"/>
                      </a:xfrm>
                      <a:prstGeom prst="rect">
                        <a:avLst/>
                      </a:prstGeom>
                    </p:spPr>
                  </p:pic>
                </p:oleObj>
              </mc:Fallback>
            </mc:AlternateContent>
          </a:graphicData>
        </a:graphic>
      </p:graphicFrame>
      <p:sp>
        <p:nvSpPr>
          <p:cNvPr id="3" name="Rectangle 2"/>
          <p:cNvSpPr/>
          <p:nvPr/>
        </p:nvSpPr>
        <p:spPr>
          <a:xfrm>
            <a:off x="2084854" y="393069"/>
            <a:ext cx="4913140" cy="600164"/>
          </a:xfrm>
          <a:prstGeom prst="rect">
            <a:avLst/>
          </a:prstGeom>
        </p:spPr>
        <p:txBody>
          <a:bodyPr wrap="none">
            <a:spAutoFit/>
          </a:bodyPr>
          <a:lstStyle/>
          <a:p>
            <a:r>
              <a:rPr lang="en-US" sz="3300" dirty="0">
                <a:solidFill>
                  <a:srgbClr val="9E7E16"/>
                </a:solidFill>
              </a:rPr>
              <a:t>Leader Contact Information</a:t>
            </a:r>
          </a:p>
        </p:txBody>
      </p:sp>
    </p:spTree>
    <p:extLst>
      <p:ext uri="{BB962C8B-B14F-4D97-AF65-F5344CB8AC3E}">
        <p14:creationId xmlns:p14="http://schemas.microsoft.com/office/powerpoint/2010/main" val="3448049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4/9/2020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54</a:t>
            </a:fld>
            <a:endParaRPr lang="en-US"/>
          </a:p>
        </p:txBody>
      </p:sp>
      <p:sp>
        <p:nvSpPr>
          <p:cNvPr id="2" name="Rectangle 1"/>
          <p:cNvSpPr/>
          <p:nvPr/>
        </p:nvSpPr>
        <p:spPr>
          <a:xfrm>
            <a:off x="1053884" y="1024032"/>
            <a:ext cx="7005233" cy="4524315"/>
          </a:xfrm>
          <a:prstGeom prst="rect">
            <a:avLst/>
          </a:prstGeom>
        </p:spPr>
        <p:txBody>
          <a:bodyPr wrap="square">
            <a:spAutoFit/>
          </a:bodyPr>
          <a:lstStyle/>
          <a:p>
            <a:pPr algn="ctr"/>
            <a:r>
              <a:rPr lang="en-US" sz="3200" dirty="0"/>
              <a:t>This completes your </a:t>
            </a:r>
            <a:r>
              <a:rPr lang="en-US" sz="3200" dirty="0" smtClean="0"/>
              <a:t>team member training module </a:t>
            </a:r>
            <a:r>
              <a:rPr lang="en-US" sz="3200" dirty="0"/>
              <a:t>for the Decedent Affairs Morgue Surge Plan.</a:t>
            </a:r>
          </a:p>
          <a:p>
            <a:pPr algn="ctr"/>
            <a:endParaRPr lang="en-US" sz="3200" dirty="0"/>
          </a:p>
          <a:p>
            <a:pPr algn="ctr"/>
            <a:r>
              <a:rPr lang="en-US" sz="3200" dirty="0"/>
              <a:t>Please remember to take the </a:t>
            </a:r>
            <a:r>
              <a:rPr lang="en-US" sz="3200" dirty="0" smtClean="0"/>
              <a:t>quiz in MTS </a:t>
            </a:r>
            <a:r>
              <a:rPr lang="en-US" sz="3200" dirty="0"/>
              <a:t>associated with this </a:t>
            </a:r>
            <a:r>
              <a:rPr lang="en-US" sz="3200" dirty="0" smtClean="0"/>
              <a:t>training. </a:t>
            </a:r>
          </a:p>
          <a:p>
            <a:pPr algn="ctr"/>
            <a:endParaRPr lang="en-US" sz="3200" dirty="0"/>
          </a:p>
          <a:p>
            <a:pPr algn="ctr"/>
            <a:endParaRPr lang="en-US" sz="3200" dirty="0"/>
          </a:p>
          <a:p>
            <a:pPr algn="ctr"/>
            <a:r>
              <a:rPr lang="en-US" sz="3200" dirty="0" smtClean="0"/>
              <a:t>THANK </a:t>
            </a:r>
            <a:r>
              <a:rPr lang="en-US" sz="3200" dirty="0"/>
              <a:t>YOU FOR YOUR PARTICIPATION!!</a:t>
            </a:r>
          </a:p>
        </p:txBody>
      </p:sp>
    </p:spTree>
    <p:extLst>
      <p:ext uri="{BB962C8B-B14F-4D97-AF65-F5344CB8AC3E}">
        <p14:creationId xmlns:p14="http://schemas.microsoft.com/office/powerpoint/2010/main" val="865331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9BF174-A2E4-2D4D-AFBA-D04A1C6A68E4}"/>
              </a:ext>
            </a:extLst>
          </p:cNvPr>
          <p:cNvSpPr>
            <a:spLocks noGrp="1"/>
          </p:cNvSpPr>
          <p:nvPr>
            <p:ph type="title"/>
          </p:nvPr>
        </p:nvSpPr>
        <p:spPr/>
        <p:txBody>
          <a:bodyPr>
            <a:normAutofit/>
          </a:bodyPr>
          <a:lstStyle/>
          <a:p>
            <a:r>
              <a:rPr lang="en-US" dirty="0"/>
              <a:t>Workflow Basics, contd. </a:t>
            </a:r>
          </a:p>
        </p:txBody>
      </p:sp>
      <p:sp>
        <p:nvSpPr>
          <p:cNvPr id="6" name="Content Placeholder 5">
            <a:extLst>
              <a:ext uri="{FF2B5EF4-FFF2-40B4-BE49-F238E27FC236}">
                <a16:creationId xmlns:a16="http://schemas.microsoft.com/office/drawing/2014/main" id="{E265DD8B-F59A-044F-971B-0CBA920AD7EB}"/>
              </a:ext>
            </a:extLst>
          </p:cNvPr>
          <p:cNvSpPr>
            <a:spLocks noGrp="1"/>
          </p:cNvSpPr>
          <p:nvPr>
            <p:ph idx="1"/>
          </p:nvPr>
        </p:nvSpPr>
        <p:spPr>
          <a:xfrm>
            <a:off x="628650" y="1020417"/>
            <a:ext cx="7886700" cy="5334663"/>
          </a:xfrm>
        </p:spPr>
        <p:txBody>
          <a:bodyPr>
            <a:normAutofit/>
          </a:bodyPr>
          <a:lstStyle/>
          <a:p>
            <a:r>
              <a:rPr lang="en-US" dirty="0"/>
              <a:t>WFBMC is a Regional Autopsy Center; coverage area does NOT include Davidson or Guilford Counties. However, if their decedent surge exceeds capacity, non-ME hospital deaths would be transferred to WFBMC. </a:t>
            </a:r>
          </a:p>
          <a:p>
            <a:r>
              <a:rPr lang="en-US" dirty="0"/>
              <a:t>If ME cases exceed capacity for these counties, the local County Medical Examiner should first reach out to county resources, and then the Office of the Chief Medical Examiner for advice. </a:t>
            </a:r>
          </a:p>
          <a:p>
            <a:r>
              <a:rPr lang="en-US" dirty="0"/>
              <a:t>Overflow Decedents under the ME system for Davie and Wilkes will be stored at WFBMC; these deaths would have already been examined by the County ME for those hospitals.</a:t>
            </a:r>
          </a:p>
          <a:p>
            <a:r>
              <a:rPr lang="en-US" dirty="0"/>
              <a:t>Decedents who </a:t>
            </a:r>
            <a:r>
              <a:rPr lang="en-US" i="1" dirty="0"/>
              <a:t>may</a:t>
            </a:r>
            <a:r>
              <a:rPr lang="en-US" dirty="0"/>
              <a:t> fall under the Medical Examiner system who expire at Forsyth Medical Center will be accepted at WFBMC on a case by case basis. </a:t>
            </a:r>
          </a:p>
          <a:p>
            <a:endParaRPr lang="en-US" dirty="0"/>
          </a:p>
        </p:txBody>
      </p:sp>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4/9/2020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6</a:t>
            </a:fld>
            <a:endParaRPr lang="en-US"/>
          </a:p>
        </p:txBody>
      </p:sp>
    </p:spTree>
    <p:extLst>
      <p:ext uri="{BB962C8B-B14F-4D97-AF65-F5344CB8AC3E}">
        <p14:creationId xmlns:p14="http://schemas.microsoft.com/office/powerpoint/2010/main" val="135943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372D-D4F9-40AE-B4FC-F7AB651F91F4}"/>
              </a:ext>
            </a:extLst>
          </p:cNvPr>
          <p:cNvSpPr>
            <a:spLocks noGrp="1"/>
          </p:cNvSpPr>
          <p:nvPr>
            <p:ph type="title"/>
          </p:nvPr>
        </p:nvSpPr>
        <p:spPr/>
        <p:txBody>
          <a:bodyPr/>
          <a:lstStyle/>
          <a:p>
            <a:r>
              <a:rPr lang="en-US" dirty="0"/>
              <a:t>Workflow Basics, contd. </a:t>
            </a:r>
          </a:p>
        </p:txBody>
      </p:sp>
      <p:sp>
        <p:nvSpPr>
          <p:cNvPr id="3" name="Content Placeholder 2">
            <a:extLst>
              <a:ext uri="{FF2B5EF4-FFF2-40B4-BE49-F238E27FC236}">
                <a16:creationId xmlns:a16="http://schemas.microsoft.com/office/drawing/2014/main" id="{AD7C29BA-DFE3-4E6D-A9C8-5FA7196CD23B}"/>
              </a:ext>
            </a:extLst>
          </p:cNvPr>
          <p:cNvSpPr>
            <a:spLocks noGrp="1"/>
          </p:cNvSpPr>
          <p:nvPr>
            <p:ph idx="1"/>
          </p:nvPr>
        </p:nvSpPr>
        <p:spPr>
          <a:xfrm>
            <a:off x="628650" y="918972"/>
            <a:ext cx="7886700" cy="5020056"/>
          </a:xfrm>
        </p:spPr>
        <p:txBody>
          <a:bodyPr>
            <a:normAutofit lnSpcReduction="10000"/>
          </a:bodyPr>
          <a:lstStyle/>
          <a:p>
            <a:pPr marL="0" indent="0">
              <a:buNone/>
            </a:pPr>
            <a:endParaRPr lang="en-US" sz="3200" b="1" dirty="0"/>
          </a:p>
          <a:p>
            <a:pPr marL="0" indent="0">
              <a:buNone/>
            </a:pPr>
            <a:r>
              <a:rPr lang="en-US" sz="3200" b="1" dirty="0"/>
              <a:t>Decedent Surge Team</a:t>
            </a:r>
          </a:p>
          <a:p>
            <a:r>
              <a:rPr lang="en-US" sz="2800" dirty="0"/>
              <a:t>Individuals who have been willingly reassigned to assist in crisis situations</a:t>
            </a:r>
          </a:p>
          <a:p>
            <a:r>
              <a:rPr lang="en-US" sz="2800" dirty="0"/>
              <a:t>Fall under the direction of Autopsy/Decedent Affairs Office on the Winston Campus, highest command will be “Site Captains”</a:t>
            </a:r>
          </a:p>
          <a:p>
            <a:pPr lvl="1">
              <a:buFont typeface="Wingdings" panose="05000000000000000000" pitchFamily="2" charset="2"/>
              <a:buChar char="§"/>
            </a:pPr>
            <a:r>
              <a:rPr lang="en-US" sz="2800" b="1" u="sng" dirty="0"/>
              <a:t>Site Captains</a:t>
            </a:r>
          </a:p>
          <a:p>
            <a:pPr lvl="2"/>
            <a:r>
              <a:rPr lang="en-US" sz="2100" dirty="0" err="1"/>
              <a:t>Aymes</a:t>
            </a:r>
            <a:r>
              <a:rPr lang="en-US" sz="2100" dirty="0"/>
              <a:t> Davis – Decedent Affairs Manager</a:t>
            </a:r>
          </a:p>
          <a:p>
            <a:pPr lvl="2"/>
            <a:r>
              <a:rPr lang="en-US" sz="2100" dirty="0" err="1"/>
              <a:t>Yasmain</a:t>
            </a:r>
            <a:r>
              <a:rPr lang="en-US" sz="2100" dirty="0"/>
              <a:t> Rice- Decedent Affairs</a:t>
            </a:r>
          </a:p>
          <a:p>
            <a:pPr lvl="2"/>
            <a:r>
              <a:rPr lang="en-US" sz="2100" dirty="0"/>
              <a:t>Dr. Jerri McLemore, M.D. Medical Director of Autopsy</a:t>
            </a:r>
          </a:p>
          <a:p>
            <a:pPr lvl="2"/>
            <a:r>
              <a:rPr lang="en-US" sz="2100" dirty="0"/>
              <a:t>Paula Cooper Carson, Section Manager of Autopsy</a:t>
            </a:r>
          </a:p>
          <a:p>
            <a:endParaRPr lang="en-US" sz="2800" dirty="0"/>
          </a:p>
        </p:txBody>
      </p:sp>
      <p:sp>
        <p:nvSpPr>
          <p:cNvPr id="4" name="Date Placeholder 3">
            <a:extLst>
              <a:ext uri="{FF2B5EF4-FFF2-40B4-BE49-F238E27FC236}">
                <a16:creationId xmlns:a16="http://schemas.microsoft.com/office/drawing/2014/main" id="{39712E8A-7B83-46FB-AAC2-DD3595BA6E71}"/>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B58B52A4-A83D-4C31-9EF3-2447412AD56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F001C087-C795-4D5D-88B5-BDC4B5CB4090}"/>
              </a:ext>
            </a:extLst>
          </p:cNvPr>
          <p:cNvSpPr>
            <a:spLocks noGrp="1"/>
          </p:cNvSpPr>
          <p:nvPr>
            <p:ph type="sldNum" sz="quarter" idx="12"/>
          </p:nvPr>
        </p:nvSpPr>
        <p:spPr/>
        <p:txBody>
          <a:bodyPr/>
          <a:lstStyle/>
          <a:p>
            <a:fld id="{94C11FAF-FB5E-FC4B-B668-8CE873F642AC}" type="slidenum">
              <a:rPr lang="en-US" smtClean="0"/>
              <a:t>7</a:t>
            </a:fld>
            <a:endParaRPr lang="en-US"/>
          </a:p>
        </p:txBody>
      </p:sp>
    </p:spTree>
    <p:extLst>
      <p:ext uri="{BB962C8B-B14F-4D97-AF65-F5344CB8AC3E}">
        <p14:creationId xmlns:p14="http://schemas.microsoft.com/office/powerpoint/2010/main" val="4102976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846E-90CF-4B01-97D4-24DB395F3D22}"/>
              </a:ext>
            </a:extLst>
          </p:cNvPr>
          <p:cNvSpPr>
            <a:spLocks noGrp="1"/>
          </p:cNvSpPr>
          <p:nvPr>
            <p:ph type="title"/>
          </p:nvPr>
        </p:nvSpPr>
        <p:spPr/>
        <p:txBody>
          <a:bodyPr/>
          <a:lstStyle/>
          <a:p>
            <a:r>
              <a:rPr lang="en-US" dirty="0"/>
              <a:t>Workflow Basics, contd. </a:t>
            </a:r>
          </a:p>
        </p:txBody>
      </p:sp>
      <p:sp>
        <p:nvSpPr>
          <p:cNvPr id="3" name="Content Placeholder 2">
            <a:extLst>
              <a:ext uri="{FF2B5EF4-FFF2-40B4-BE49-F238E27FC236}">
                <a16:creationId xmlns:a16="http://schemas.microsoft.com/office/drawing/2014/main" id="{4D6B0138-0783-4851-9A53-4FE5654416C5}"/>
              </a:ext>
            </a:extLst>
          </p:cNvPr>
          <p:cNvSpPr>
            <a:spLocks noGrp="1"/>
          </p:cNvSpPr>
          <p:nvPr>
            <p:ph idx="1"/>
          </p:nvPr>
        </p:nvSpPr>
        <p:spPr/>
        <p:txBody>
          <a:bodyPr/>
          <a:lstStyle/>
          <a:p>
            <a:r>
              <a:rPr lang="en-US" sz="2400" dirty="0"/>
              <a:t>Each shift will have a </a:t>
            </a:r>
            <a:r>
              <a:rPr lang="en-US" sz="2400" b="1" u="sng" dirty="0"/>
              <a:t>Shift Manager </a:t>
            </a:r>
            <a:r>
              <a:rPr lang="en-US" sz="2400" dirty="0"/>
              <a:t>assigned to coordinate the activities in the absence of the Site Captains.</a:t>
            </a:r>
            <a:br>
              <a:rPr lang="en-US" sz="2400" dirty="0"/>
            </a:br>
            <a:r>
              <a:rPr lang="en-US" sz="2000" dirty="0"/>
              <a:t>The Shift Manager will be in addition to the required number of team members performing duties at each Check Point.</a:t>
            </a:r>
          </a:p>
          <a:p>
            <a:r>
              <a:rPr lang="en-US" sz="3200" dirty="0"/>
              <a:t>There are 3 checkpoints for each decedent. </a:t>
            </a:r>
          </a:p>
          <a:p>
            <a:r>
              <a:rPr lang="en-US" sz="3200" dirty="0"/>
              <a:t>The </a:t>
            </a:r>
            <a:r>
              <a:rPr lang="en-US" sz="3000" dirty="0"/>
              <a:t>checkpoints are:</a:t>
            </a:r>
          </a:p>
          <a:p>
            <a:pPr marL="857250" lvl="1" indent="-514350">
              <a:buFont typeface="+mj-lt"/>
              <a:buAutoNum type="arabicPeriod"/>
            </a:pPr>
            <a:r>
              <a:rPr lang="en-US" sz="2700" dirty="0"/>
              <a:t>Intake</a:t>
            </a:r>
          </a:p>
          <a:p>
            <a:pPr marL="857250" lvl="1" indent="-514350">
              <a:buFont typeface="+mj-lt"/>
              <a:buAutoNum type="arabicPeriod"/>
            </a:pPr>
            <a:r>
              <a:rPr lang="en-US" sz="2700" dirty="0"/>
              <a:t>Triage</a:t>
            </a:r>
          </a:p>
          <a:p>
            <a:pPr marL="857250" lvl="1" indent="-514350">
              <a:buFont typeface="+mj-lt"/>
              <a:buAutoNum type="arabicPeriod"/>
            </a:pPr>
            <a:r>
              <a:rPr lang="en-US" sz="2700" dirty="0"/>
              <a:t>Storage</a:t>
            </a:r>
          </a:p>
          <a:p>
            <a:endParaRPr lang="en-US" dirty="0"/>
          </a:p>
        </p:txBody>
      </p:sp>
      <p:sp>
        <p:nvSpPr>
          <p:cNvPr id="4" name="Date Placeholder 3">
            <a:extLst>
              <a:ext uri="{FF2B5EF4-FFF2-40B4-BE49-F238E27FC236}">
                <a16:creationId xmlns:a16="http://schemas.microsoft.com/office/drawing/2014/main" id="{59F8D2EC-0767-4AD3-BF63-7D3A6E399640}"/>
              </a:ext>
            </a:extLst>
          </p:cNvPr>
          <p:cNvSpPr>
            <a:spLocks noGrp="1"/>
          </p:cNvSpPr>
          <p:nvPr>
            <p:ph type="dt" sz="half" idx="10"/>
          </p:nvPr>
        </p:nvSpPr>
        <p:spPr/>
        <p:txBody>
          <a:bodyPr/>
          <a:lstStyle/>
          <a:p>
            <a:fld id="{7F81D97D-8F48-3148-A7DF-29952997D8B6}" type="datetime1">
              <a:rPr lang="en-US" smtClean="0"/>
              <a:t>4/9/2020</a:t>
            </a:fld>
            <a:endParaRPr lang="en-US"/>
          </a:p>
        </p:txBody>
      </p:sp>
      <p:sp>
        <p:nvSpPr>
          <p:cNvPr id="5" name="Footer Placeholder 4">
            <a:extLst>
              <a:ext uri="{FF2B5EF4-FFF2-40B4-BE49-F238E27FC236}">
                <a16:creationId xmlns:a16="http://schemas.microsoft.com/office/drawing/2014/main" id="{C23B1D04-30A9-4A30-9577-6C0E6B51B4A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9A529D4C-689F-442F-9C1A-BAB0C4F110FE}"/>
              </a:ext>
            </a:extLst>
          </p:cNvPr>
          <p:cNvSpPr>
            <a:spLocks noGrp="1"/>
          </p:cNvSpPr>
          <p:nvPr>
            <p:ph type="sldNum" sz="quarter" idx="12"/>
          </p:nvPr>
        </p:nvSpPr>
        <p:spPr/>
        <p:txBody>
          <a:bodyPr/>
          <a:lstStyle/>
          <a:p>
            <a:fld id="{94C11FAF-FB5E-FC4B-B668-8CE873F642AC}" type="slidenum">
              <a:rPr lang="en-US" smtClean="0"/>
              <a:t>8</a:t>
            </a:fld>
            <a:endParaRPr lang="en-US"/>
          </a:p>
        </p:txBody>
      </p:sp>
    </p:spTree>
    <p:extLst>
      <p:ext uri="{BB962C8B-B14F-4D97-AF65-F5344CB8AC3E}">
        <p14:creationId xmlns:p14="http://schemas.microsoft.com/office/powerpoint/2010/main" val="77957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9BF174-A2E4-2D4D-AFBA-D04A1C6A68E4}"/>
              </a:ext>
            </a:extLst>
          </p:cNvPr>
          <p:cNvSpPr>
            <a:spLocks noGrp="1"/>
          </p:cNvSpPr>
          <p:nvPr>
            <p:ph type="title"/>
          </p:nvPr>
        </p:nvSpPr>
        <p:spPr/>
        <p:txBody>
          <a:bodyPr>
            <a:normAutofit fontScale="90000"/>
          </a:bodyPr>
          <a:lstStyle/>
          <a:p>
            <a:r>
              <a:rPr lang="en-US" sz="3600" dirty="0"/>
              <a:t>Nursing and Security Responsibilities: </a:t>
            </a:r>
            <a:br>
              <a:rPr lang="en-US" sz="3600" dirty="0"/>
            </a:br>
            <a:endParaRPr lang="en-US" dirty="0"/>
          </a:p>
        </p:txBody>
      </p:sp>
      <p:sp>
        <p:nvSpPr>
          <p:cNvPr id="6" name="Content Placeholder 5">
            <a:extLst>
              <a:ext uri="{FF2B5EF4-FFF2-40B4-BE49-F238E27FC236}">
                <a16:creationId xmlns:a16="http://schemas.microsoft.com/office/drawing/2014/main" id="{E265DD8B-F59A-044F-971B-0CBA920AD7EB}"/>
              </a:ext>
            </a:extLst>
          </p:cNvPr>
          <p:cNvSpPr>
            <a:spLocks noGrp="1"/>
          </p:cNvSpPr>
          <p:nvPr>
            <p:ph idx="1"/>
          </p:nvPr>
        </p:nvSpPr>
        <p:spPr>
          <a:xfrm>
            <a:off x="628650" y="1123950"/>
            <a:ext cx="7886700" cy="5231130"/>
          </a:xfrm>
        </p:spPr>
        <p:txBody>
          <a:bodyPr>
            <a:normAutofit/>
          </a:bodyPr>
          <a:lstStyle/>
          <a:p>
            <a:pPr marL="0" indent="0">
              <a:buNone/>
            </a:pPr>
            <a:r>
              <a:rPr lang="en-US" sz="2400" dirty="0"/>
              <a:t>Prior to decedent transport to the Intake Site nurse/security must:</a:t>
            </a:r>
          </a:p>
          <a:p>
            <a:r>
              <a:rPr lang="en-US" sz="2400" dirty="0"/>
              <a:t>Ensure that decedent is properly identified</a:t>
            </a:r>
          </a:p>
          <a:p>
            <a:r>
              <a:rPr lang="en-US" sz="2400" dirty="0"/>
              <a:t>Ensure that all required documents are complete and signed</a:t>
            </a:r>
          </a:p>
          <a:p>
            <a:r>
              <a:rPr lang="en-US" sz="2400" dirty="0"/>
              <a:t>Notify the Intake Site (ASCOM 24432)</a:t>
            </a:r>
          </a:p>
          <a:p>
            <a:pPr lvl="1">
              <a:buFont typeface="Wingdings" panose="05000000000000000000" pitchFamily="2" charset="2"/>
              <a:buChar char="§"/>
            </a:pPr>
            <a:r>
              <a:rPr lang="en-US" sz="2400" dirty="0"/>
              <a:t>During the call-Staff member will be asked a series of questions by Decedent Surge Team member</a:t>
            </a:r>
          </a:p>
          <a:p>
            <a:pPr marL="0" indent="0">
              <a:buNone/>
            </a:pPr>
            <a:endParaRPr lang="en-US" dirty="0"/>
          </a:p>
        </p:txBody>
      </p:sp>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4/9/2020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9</a:t>
            </a:fld>
            <a:endParaRPr lang="en-US"/>
          </a:p>
        </p:txBody>
      </p:sp>
    </p:spTree>
    <p:extLst>
      <p:ext uri="{BB962C8B-B14F-4D97-AF65-F5344CB8AC3E}">
        <p14:creationId xmlns:p14="http://schemas.microsoft.com/office/powerpoint/2010/main" val="1134996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spital_Standard_DotsVersion_WFBH" id="{FC097635-D237-45AB-8E76-76322E3ED78E}" vid="{AF06FC20-0CC5-40C4-8704-021345DF8E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11A1C473963441BD86150D67F8ACB6" ma:contentTypeVersion="16" ma:contentTypeDescription="Create a new document." ma:contentTypeScope="" ma:versionID="b6027ac7c4c30af25b9aba57a64d9322">
  <xsd:schema xmlns:xsd="http://www.w3.org/2001/XMLSchema" xmlns:xs="http://www.w3.org/2001/XMLSchema" xmlns:p="http://schemas.microsoft.com/office/2006/metadata/properties" xmlns:ns2="2e2fa44a-b297-4cb3-ae00-3700515fc5c7" xmlns:ns3="990867f7-ed38-4c21-b441-c544514c8362" targetNamespace="http://schemas.microsoft.com/office/2006/metadata/properties" ma:root="true" ma:fieldsID="133d9d9c0223997ef7a48798d8ee9476" ns2:_="" ns3:_="">
    <xsd:import namespace="2e2fa44a-b297-4cb3-ae00-3700515fc5c7"/>
    <xsd:import namespace="990867f7-ed38-4c21-b441-c544514c8362"/>
    <xsd:element name="properties">
      <xsd:complexType>
        <xsd:sequence>
          <xsd:element name="documentManagement">
            <xsd:complexType>
              <xsd:all>
                <xsd:element ref="ns2:Template_x0020_Type"/>
                <xsd:element ref="ns2:Thumbnail" minOccurs="0"/>
                <xsd:element ref="ns2:LookupLocation" minOccurs="0"/>
                <xsd:element ref="ns2:Size" minOccurs="0"/>
                <xsd:element ref="ns2:Description0" minOccurs="0"/>
                <xsd:element ref="ns2:Viewer_x0020_Type" minOccurs="0"/>
                <xsd:element ref="ns2:Format" minOccurs="0"/>
                <xsd:element ref="ns2:Notes0" minOccurs="0"/>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2fa44a-b297-4cb3-ae00-3700515fc5c7" elementFormDefault="qualified">
    <xsd:import namespace="http://schemas.microsoft.com/office/2006/documentManagement/types"/>
    <xsd:import namespace="http://schemas.microsoft.com/office/infopath/2007/PartnerControls"/>
    <xsd:element name="Template_x0020_Type" ma:index="2" ma:displayName="Template Type" ma:format="Dropdown" ma:internalName="Template_x0020_Type">
      <xsd:simpleType>
        <xsd:restriction base="dms:Choice">
          <xsd:enumeration value="Research Poster Templates"/>
          <xsd:enumeration value="PowerPoint Presentation Templates"/>
          <xsd:enumeration value="Clinical Trials Memo Templates (Word)"/>
          <xsd:enumeration value="Memo Templates"/>
          <xsd:enumeration value="Newsletter Templates"/>
          <xsd:enumeration value="Fax Forms"/>
        </xsd:restriction>
      </xsd:simpleType>
    </xsd:element>
    <xsd:element name="Thumbnail" ma:index="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LookupLocation" ma:index="4" nillable="true" ma:displayName="Location" ma:list="{8c3d8ae5-af0e-43eb-a7ed-e0f5c1415c9c}" ma:internalName="LookupLocation" ma:readOnly="false" ma:showField="Title">
      <xsd:simpleType>
        <xsd:restriction base="dms:Lookup"/>
      </xsd:simpleType>
    </xsd:element>
    <xsd:element name="Size" ma:index="5" nillable="true" ma:displayName="Size" ma:internalName="Size">
      <xsd:simpleType>
        <xsd:restriction base="dms:Text">
          <xsd:maxLength value="255"/>
        </xsd:restriction>
      </xsd:simpleType>
    </xsd:element>
    <xsd:element name="Description0" ma:index="6" nillable="true" ma:displayName="Description" ma:internalName="Description0">
      <xsd:simpleType>
        <xsd:restriction base="dms:Text">
          <xsd:maxLength value="255"/>
        </xsd:restriction>
      </xsd:simpleType>
    </xsd:element>
    <xsd:element name="Viewer_x0020_Type" ma:index="7" nillable="true" ma:displayName="Viewer Type" ma:format="Dropdown" ma:internalName="Viewer_x0020_Type">
      <xsd:simpleType>
        <xsd:restriction base="dms:Choice">
          <xsd:enumeration value="Internal"/>
          <xsd:enumeration value="External"/>
        </xsd:restriction>
      </xsd:simpleType>
    </xsd:element>
    <xsd:element name="Format" ma:index="14" nillable="true" ma:displayName="Format" ma:format="Dropdown" ma:internalName="Format">
      <xsd:simpleType>
        <xsd:restriction base="dms:Choice">
          <xsd:enumeration value="Standard"/>
          <xsd:enumeration value="Widescreen"/>
        </xsd:restriction>
      </xsd:simpleType>
    </xsd:element>
    <xsd:element name="Notes0" ma:index="15" nillable="true" ma:displayName="Notes" ma:internalName="Notes0">
      <xsd:simpleType>
        <xsd:restriction base="dms:Note">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0867f7-ed38-4c21-b441-c544514c83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humbnail xmlns="2e2fa44a-b297-4cb3-ae00-3700515fc5c7">
      <Url xsi:nil="true"/>
      <Description xsi:nil="true"/>
    </Thumbnail>
    <Template_x0020_Type xmlns="2e2fa44a-b297-4cb3-ae00-3700515fc5c7">PowerPoint Presentation Templates</Template_x0020_Type>
    <Viewer_x0020_Type xmlns="2e2fa44a-b297-4cb3-ae00-3700515fc5c7" xsi:nil="true"/>
    <Notes0 xmlns="2e2fa44a-b297-4cb3-ae00-3700515fc5c7" xsi:nil="true"/>
    <Description0 xmlns="2e2fa44a-b297-4cb3-ae00-3700515fc5c7" xsi:nil="true"/>
    <LookupLocation xmlns="2e2fa44a-b297-4cb3-ae00-3700515fc5c7">5</LookupLocation>
    <Size xmlns="2e2fa44a-b297-4cb3-ae00-3700515fc5c7" xsi:nil="true"/>
    <Format xmlns="2e2fa44a-b297-4cb3-ae00-3700515fc5c7">Standard</Format>
  </documentManagement>
</p:properties>
</file>

<file path=customXml/itemProps1.xml><?xml version="1.0" encoding="utf-8"?>
<ds:datastoreItem xmlns:ds="http://schemas.openxmlformats.org/officeDocument/2006/customXml" ds:itemID="{8E27ACC1-E104-441F-8505-2D0A18020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2fa44a-b297-4cb3-ae00-3700515fc5c7"/>
    <ds:schemaRef ds:uri="990867f7-ed38-4c21-b441-c544514c83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C5DF13-4256-4FE8-8809-E33B5E0C301B}">
  <ds:schemaRefs>
    <ds:schemaRef ds:uri="http://schemas.microsoft.com/sharepoint/v3/contenttype/forms"/>
  </ds:schemaRefs>
</ds:datastoreItem>
</file>

<file path=customXml/itemProps3.xml><?xml version="1.0" encoding="utf-8"?>
<ds:datastoreItem xmlns:ds="http://schemas.openxmlformats.org/officeDocument/2006/customXml" ds:itemID="{E82634C2-1721-44E7-8DE8-7DC9DBC3A42C}">
  <ds:schemaRefs>
    <ds:schemaRef ds:uri="990867f7-ed38-4c21-b441-c544514c8362"/>
    <ds:schemaRef ds:uri="http://purl.org/dc/terms/"/>
    <ds:schemaRef ds:uri="http://schemas.openxmlformats.org/package/2006/metadata/core-properties"/>
    <ds:schemaRef ds:uri="2e2fa44a-b297-4cb3-ae00-3700515fc5c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Hospital_Standard_DotsVersion_WFBH</Template>
  <TotalTime>575</TotalTime>
  <Words>4390</Words>
  <Application>Microsoft Office PowerPoint</Application>
  <PresentationFormat>On-screen Show (4:3)</PresentationFormat>
  <Paragraphs>497</Paragraphs>
  <Slides>54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1" baseType="lpstr">
      <vt:lpstr>Arial</vt:lpstr>
      <vt:lpstr>Calibri</vt:lpstr>
      <vt:lpstr>Trebuchet MS</vt:lpstr>
      <vt:lpstr>Wingdings</vt:lpstr>
      <vt:lpstr>Office Theme</vt:lpstr>
      <vt:lpstr>Acrobat Document</vt:lpstr>
      <vt:lpstr>Document</vt:lpstr>
      <vt:lpstr>COVID-19 Morgue Plan</vt:lpstr>
      <vt:lpstr>Purpose:</vt:lpstr>
      <vt:lpstr>Team Member Expectations:</vt:lpstr>
      <vt:lpstr>Workflow Basics</vt:lpstr>
      <vt:lpstr>Workflow Basics, contd. </vt:lpstr>
      <vt:lpstr>Workflow Basics, contd. </vt:lpstr>
      <vt:lpstr>Workflow Basics, contd. </vt:lpstr>
      <vt:lpstr>Workflow Basics, contd. </vt:lpstr>
      <vt:lpstr>Nursing and Security Responsibilities:  </vt:lpstr>
      <vt:lpstr>Intake Check Point</vt:lpstr>
      <vt:lpstr>Intake Check Point Team Member Responsibilities:</vt:lpstr>
      <vt:lpstr>Intake Check Point Team Member Responsibilities:</vt:lpstr>
      <vt:lpstr>Step 1 – Completing the Decedent Notification Questions by Phone</vt:lpstr>
      <vt:lpstr>Intake Check Point Team Member Responsibilities: Member Answering Phone Call </vt:lpstr>
      <vt:lpstr>Intake Folder, STEP 1</vt:lpstr>
      <vt:lpstr>Intake Check Point Team Member Responsibilities: Decedent ID Verification and Intake Document Review</vt:lpstr>
      <vt:lpstr>Intake Check Point Team Member Responsibilities: Decedent ID Verification and Intake Document Review</vt:lpstr>
      <vt:lpstr>Step 2 – Decedent ID Verification and Intake Document Review – Decedent ARRIVES at Intake</vt:lpstr>
      <vt:lpstr>Document Handling</vt:lpstr>
      <vt:lpstr>Intake Folder, STEP 2</vt:lpstr>
      <vt:lpstr>Step 2- continued</vt:lpstr>
      <vt:lpstr>ONLY Department of Pathology and Decedent Affairs Will Have Access to 2nd Floor Gray</vt:lpstr>
      <vt:lpstr>Intake Check Point: Documents that MUST Accompany the Decedent</vt:lpstr>
      <vt:lpstr>Intake Check Point: Example of Death Certificate   Complete all highlighted sections.</vt:lpstr>
      <vt:lpstr>Intake Check Point:   Example of the Release of Body Form</vt:lpstr>
      <vt:lpstr>Intake Check Point: Body Release Form</vt:lpstr>
      <vt:lpstr>Intake Check Point: Determining Next of Kin Hierarchy</vt:lpstr>
      <vt:lpstr>Intake Check Point: Organ Donors</vt:lpstr>
      <vt:lpstr>Step 3 – Triage Review</vt:lpstr>
      <vt:lpstr>Step 3 - Triage</vt:lpstr>
      <vt:lpstr>Login to the Master Decedent Tracking Log on Share Point</vt:lpstr>
      <vt:lpstr>Share Point Login- continued</vt:lpstr>
      <vt:lpstr>Share Point Login - continued</vt:lpstr>
      <vt:lpstr>Step 3 - Triage</vt:lpstr>
      <vt:lpstr>Step 3: Answering Triage Questions</vt:lpstr>
      <vt:lpstr>Storage Site</vt:lpstr>
      <vt:lpstr>Step 4 – Release of Body Process</vt:lpstr>
      <vt:lpstr>Area Funeral Homes</vt:lpstr>
      <vt:lpstr>Step 4 - Release of Bodies</vt:lpstr>
      <vt:lpstr>Step 4 – Release of Body Questions for Intake Folder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Confidentiality and Privacy Considerations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 Regulatory Compliance Training</dc:title>
  <dc:creator>brandi shanahan</dc:creator>
  <cp:lastModifiedBy>Michelle Dumaguing Boquiron</cp:lastModifiedBy>
  <cp:revision>31</cp:revision>
  <cp:lastPrinted>2020-04-09T21:33:08Z</cp:lastPrinted>
  <dcterms:created xsi:type="dcterms:W3CDTF">2020-04-03T11:59:09Z</dcterms:created>
  <dcterms:modified xsi:type="dcterms:W3CDTF">2020-04-09T22:02:48Z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0x0101006C11A1C473963441BD86150D67F8ACB6</vt:lpwstr>
  </property>
</Properties>
</file>