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91" r:id="rId7"/>
    <p:sldId id="329" r:id="rId8"/>
    <p:sldId id="299" r:id="rId9"/>
    <p:sldId id="302" r:id="rId10"/>
    <p:sldId id="305" r:id="rId11"/>
    <p:sldId id="339" r:id="rId12"/>
    <p:sldId id="335" r:id="rId13"/>
    <p:sldId id="336" r:id="rId14"/>
    <p:sldId id="310" r:id="rId1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5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Type'!$B$30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Type'!$A$31:$A$39</c:f>
              <c:strCache>
                <c:ptCount val="9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</c:strCache>
            </c:strRef>
          </c:cat>
          <c:val>
            <c:numRef>
              <c:f>'Event Type'!$B$31:$B$39</c:f>
              <c:numCache>
                <c:formatCode>General</c:formatCode>
                <c:ptCount val="9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BF-43ED-AA23-8FEEE80B4B5C}"/>
            </c:ext>
          </c:extLst>
        </c:ser>
        <c:ser>
          <c:idx val="1"/>
          <c:order val="1"/>
          <c:tx>
            <c:strRef>
              <c:f>'Event Type'!$C$30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Type'!$A$31:$A$39</c:f>
              <c:strCache>
                <c:ptCount val="9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</c:strCache>
            </c:strRef>
          </c:cat>
          <c:val>
            <c:numRef>
              <c:f>'Event Type'!$C$31:$C$39</c:f>
              <c:numCache>
                <c:formatCode>General</c:formatCode>
                <c:ptCount val="9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BF-43ED-AA23-8FEEE80B4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Closing the Loop </a:t>
            </a:r>
            <a:r>
              <a:rPr lang="en-US" dirty="0" smtClean="0"/>
              <a:t>Compliance by Percentage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Feedback!$A$25</c:f>
              <c:strCache>
                <c:ptCount val="1"/>
                <c:pt idx="0">
                  <c:v>Compliance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Feedback!$B$24:$J$24</c:f>
              <c:strCache>
                <c:ptCount val="9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</c:strCache>
            </c:strRef>
          </c:cat>
          <c:val>
            <c:numRef>
              <c:f>Feedback!$B$25:$J$25</c:f>
              <c:numCache>
                <c:formatCode>0</c:formatCode>
                <c:ptCount val="9"/>
                <c:pt idx="0" formatCode="General">
                  <c:v>60</c:v>
                </c:pt>
                <c:pt idx="1">
                  <c:v>65</c:v>
                </c:pt>
                <c:pt idx="2">
                  <c:v>63</c:v>
                </c:pt>
                <c:pt idx="3">
                  <c:v>82</c:v>
                </c:pt>
                <c:pt idx="4">
                  <c:v>84</c:v>
                </c:pt>
                <c:pt idx="5">
                  <c:v>92</c:v>
                </c:pt>
                <c:pt idx="6">
                  <c:v>66</c:v>
                </c:pt>
                <c:pt idx="7">
                  <c:v>93</c:v>
                </c:pt>
                <c:pt idx="8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87-40DF-9199-669887CC17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231120"/>
        <c:axId val="566231448"/>
      </c:lineChart>
      <c:catAx>
        <c:axId val="5662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231448"/>
        <c:crosses val="autoZero"/>
        <c:auto val="1"/>
        <c:lblAlgn val="ctr"/>
        <c:lblOffset val="100"/>
        <c:noMultiLvlLbl val="0"/>
      </c:catAx>
      <c:valAx>
        <c:axId val="566231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623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April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24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</a:p>
          <a:p>
            <a:pPr algn="ctr"/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4648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676400"/>
            <a:ext cx="2819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March Safety Coach Meeting</a:t>
            </a:r>
          </a:p>
          <a:p>
            <a:r>
              <a:rPr lang="en-US" dirty="0" smtClean="0"/>
              <a:t>In March, the safety coaches received a power point presentation in lieu of a face to face meeting. </a:t>
            </a:r>
          </a:p>
          <a:p>
            <a:endParaRPr lang="en-US" sz="1000" dirty="0" smtClean="0"/>
          </a:p>
          <a:p>
            <a:r>
              <a:rPr lang="en-US" dirty="0" smtClean="0"/>
              <a:t>In order to be counted as present they were asked to email me that they had reviewed the presentation. The coaches that did that are marked present on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7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May 12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2020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</a:t>
            </a:r>
            <a:r>
              <a:rPr lang="en-US" sz="2400" dirty="0" smtClean="0"/>
              <a:t>: 101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 </a:t>
            </a:r>
            <a:r>
              <a:rPr lang="en-US" sz="2400" dirty="0" smtClean="0"/>
              <a:t>73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DMC: </a:t>
            </a:r>
            <a:r>
              <a:rPr lang="en-US" sz="2400" dirty="0" smtClean="0"/>
              <a:t>326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HPMC: </a:t>
            </a:r>
            <a:r>
              <a:rPr lang="en-US" sz="2400" dirty="0" smtClean="0"/>
              <a:t>96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LMC: </a:t>
            </a:r>
            <a:r>
              <a:rPr lang="en-US" sz="2400" dirty="0" smtClean="0"/>
              <a:t>89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WMC: </a:t>
            </a:r>
            <a:r>
              <a:rPr lang="en-US" sz="2400" dirty="0" smtClean="0"/>
              <a:t>199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5839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4/13/2020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March: 50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69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833462"/>
              </p:ext>
            </p:extLst>
          </p:nvPr>
        </p:nvGraphicFramePr>
        <p:xfrm>
          <a:off x="457200" y="14478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</a:t>
            </a:r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March,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8957188" cy="35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267200"/>
            <a:ext cx="3886200" cy="22574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70965" y="6143625"/>
            <a:ext cx="3668235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62711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name here!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6019800"/>
            <a:ext cx="598965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409688"/>
              </p:ext>
            </p:extLst>
          </p:nvPr>
        </p:nvGraphicFramePr>
        <p:xfrm>
          <a:off x="331437" y="1278028"/>
          <a:ext cx="6297963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1905000" cy="1477328"/>
          </a:xfrm>
        </p:spPr>
        <p:txBody>
          <a:bodyPr/>
          <a:lstStyle/>
          <a:p>
            <a:pPr algn="ctr"/>
            <a:r>
              <a:rPr lang="en-US" sz="2400" dirty="0" smtClean="0"/>
              <a:t>RL</a:t>
            </a:r>
            <a:r>
              <a:rPr lang="en-US" sz="2400" dirty="0"/>
              <a:t>6</a:t>
            </a:r>
            <a:r>
              <a:rPr lang="en-US" sz="2400" dirty="0" smtClean="0"/>
              <a:t> Closing the Loop Compliance</a:t>
            </a:r>
            <a:br>
              <a:rPr lang="en-US" sz="2400" dirty="0" smtClean="0"/>
            </a:b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Section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304800"/>
            <a:ext cx="69153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8458200" cy="5638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05435" y="304800"/>
            <a:ext cx="7772400" cy="1107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Focus of the Month for April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3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65531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8" ma:contentTypeDescription="Create a new document." ma:contentTypeScope="" ma:versionID="e6a4200bfd9d937ae42477cf7ac05335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3b77ca024352d26b917ae7fe933416c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AB2FA-A988-484F-B44C-6B952E5A124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9cf83a04-d13f-4892-865d-583e21da827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7143B9-DF1D-4E86-B7A1-D4F47B6B5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4832</TotalTime>
  <Words>158</Words>
  <Application>Microsoft Office PowerPoint</Application>
  <PresentationFormat>On-screen Show (4:3)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WFBMC Internal Theme1</vt:lpstr>
      <vt:lpstr>Lab / Pathology  Managers Meeting</vt:lpstr>
      <vt:lpstr>Patient and Family Promise</vt:lpstr>
      <vt:lpstr>Serious Safety Events</vt:lpstr>
      <vt:lpstr>Lab Pathology Deviations</vt:lpstr>
      <vt:lpstr>Lab Pathology Deviations by Section March, 2020</vt:lpstr>
      <vt:lpstr>RL6 Closing the Loop Compliance</vt:lpstr>
      <vt:lpstr>RL6 Closing the Loop Compliance by Section</vt:lpstr>
      <vt:lpstr>PowerPoint Presentation</vt:lpstr>
      <vt:lpstr>Safety Starts Here Section Compliance 2020</vt:lpstr>
      <vt:lpstr>PowerPoint Presentation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296</cp:revision>
  <cp:lastPrinted>2020-01-14T12:08:21Z</cp:lastPrinted>
  <dcterms:created xsi:type="dcterms:W3CDTF">2016-09-30T15:29:35Z</dcterms:created>
  <dcterms:modified xsi:type="dcterms:W3CDTF">2020-04-13T13:55:56Z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