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08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0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7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782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22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48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225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54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54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6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8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72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7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2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9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B1569C-F755-447C-B35E-D133DD947E6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9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Client Services Huddle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May 28, 2021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832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Requests for sample tubes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105"/>
            <a:ext cx="10515600" cy="460585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reduce wait and repeat calls:</a:t>
            </a:r>
          </a:p>
          <a:p>
            <a:r>
              <a:rPr lang="en-US" dirty="0" smtClean="0"/>
              <a:t>Record tube type needed and tube station number</a:t>
            </a:r>
          </a:p>
          <a:p>
            <a:r>
              <a:rPr lang="en-US" dirty="0" smtClean="0"/>
              <a:t>Take note to tube room staff </a:t>
            </a:r>
          </a:p>
          <a:p>
            <a:r>
              <a:rPr lang="en-US" dirty="0" smtClean="0"/>
              <a:t>Tube room person will send tube(s) to floor</a:t>
            </a:r>
          </a:p>
          <a:p>
            <a:r>
              <a:rPr lang="en-US" dirty="0" smtClean="0"/>
              <a:t>Try out starting June 2 – paper form template saved in shared folder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4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Drone pick-ups – thank you for your help </a:t>
            </a:r>
            <a:r>
              <a:rPr lang="en-US" smtClean="0"/>
              <a:t>with these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4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Sherrie L.</a:t>
            </a:r>
          </a:p>
          <a:p>
            <a:r>
              <a:rPr lang="en-US" dirty="0" smtClean="0"/>
              <a:t>Michelle</a:t>
            </a:r>
          </a:p>
          <a:p>
            <a:r>
              <a:rPr lang="en-US" dirty="0" smtClean="0"/>
              <a:t>Thank you for documenting outreach issues in daily emails. All issues are good to record.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0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on the list</a:t>
            </a:r>
          </a:p>
          <a:p>
            <a:r>
              <a:rPr lang="en-US" dirty="0" smtClean="0"/>
              <a:t>Still behind because of COVID</a:t>
            </a:r>
          </a:p>
          <a:p>
            <a:r>
              <a:rPr lang="en-US" dirty="0" smtClean="0"/>
              <a:t>??Record calls – separate license (recording calls is an option; few locations use this feature and it requires additional cost.)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1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Cancelling or Redrawing Clinic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Providers using the Epic Ambulatory are not able to cancel or redraw labs that have been Collected in Beaker. </a:t>
            </a:r>
          </a:p>
          <a:p>
            <a:r>
              <a:rPr lang="en-US" dirty="0" smtClean="0"/>
              <a:t>If clinics call to request cancelling or recollecting, please do this. Record who requested in the comments. </a:t>
            </a:r>
          </a:p>
          <a:p>
            <a:r>
              <a:rPr lang="en-US" dirty="0" smtClean="0"/>
              <a:t>Keep a log of what clinic and dates this happens. Torie </a:t>
            </a:r>
            <a:r>
              <a:rPr lang="en-US" smtClean="0"/>
              <a:t>will follow up.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7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28592" y="2705622"/>
            <a:ext cx="88308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are guidelines for OP Phlebotomists when drawing blood – what are they looking for to know what to collect? –checking with Sandra Johnston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Atrium requisitions – One Click registration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/>
              <a:t>General rule: </a:t>
            </a:r>
            <a:r>
              <a:rPr lang="en-US" sz="2000" dirty="0" smtClean="0"/>
              <a:t>if in doubt, do a </a:t>
            </a:r>
            <a:r>
              <a:rPr lang="en-US" sz="2000" smtClean="0"/>
              <a:t>One Click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Mia will compile a list of common issues seen on weekends to help train future weekend client services coverage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For example, </a:t>
            </a:r>
            <a:r>
              <a:rPr lang="en-US" sz="2000" dirty="0" err="1" smtClean="0"/>
              <a:t>Sendouts</a:t>
            </a:r>
            <a:r>
              <a:rPr lang="en-US" sz="2000" dirty="0" smtClean="0"/>
              <a:t> has a Quest pickup on Saturdays around 4:30pm – if Quest </a:t>
            </a:r>
            <a:r>
              <a:rPr lang="en-US" sz="2000" dirty="0" err="1" smtClean="0"/>
              <a:t>req</a:t>
            </a:r>
            <a:r>
              <a:rPr lang="en-US" sz="2000" dirty="0" smtClean="0"/>
              <a:t>/blood samples come here in error, they can be sent with Quest courier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004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58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Attendance:</a:t>
            </a:r>
            <a:br>
              <a:rPr lang="en-US" dirty="0" smtClean="0"/>
            </a:br>
            <a:r>
              <a:rPr lang="en-US" dirty="0" smtClean="0"/>
              <a:t>Mia Reich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92" y="1947955"/>
            <a:ext cx="4701216" cy="400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63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281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Client Services Huddle</vt:lpstr>
      <vt:lpstr>Requests for sample tubes </vt:lpstr>
      <vt:lpstr>Staffing</vt:lpstr>
      <vt:lpstr>Outreach</vt:lpstr>
      <vt:lpstr>Phone</vt:lpstr>
      <vt:lpstr>Cancelling or Redrawing Clinic Labs</vt:lpstr>
      <vt:lpstr>Questions?</vt:lpstr>
      <vt:lpstr>Attendance: Mia Reich</vt:lpstr>
    </vt:vector>
  </TitlesOfParts>
  <Company>WFBH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Torie L McHone</dc:creator>
  <cp:lastModifiedBy>Torie L McHone</cp:lastModifiedBy>
  <cp:revision>20</cp:revision>
  <dcterms:created xsi:type="dcterms:W3CDTF">2021-04-29T15:01:24Z</dcterms:created>
  <dcterms:modified xsi:type="dcterms:W3CDTF">2021-06-01T14:48:14Z</dcterms:modified>
</cp:coreProperties>
</file>