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4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5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3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3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4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5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5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7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8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7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42924-CE58-42AB-9465-6367AB65C050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963DE-2320-4874-B1AC-D6BD3089A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6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July 27-28, 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Staff Huddle:</a:t>
            </a:r>
          </a:p>
          <a:p>
            <a:r>
              <a:rPr lang="en-US" dirty="0" smtClean="0"/>
              <a:t>Forsyth EMS</a:t>
            </a:r>
          </a:p>
          <a:p>
            <a:r>
              <a:rPr lang="en-US" dirty="0" smtClean="0"/>
              <a:t>Pediatric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8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Forsyth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818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3 Supervisors that will carry blood</a:t>
            </a:r>
          </a:p>
          <a:p>
            <a:r>
              <a:rPr lang="en-US" dirty="0" smtClean="0"/>
              <a:t>Start with 1</a:t>
            </a:r>
          </a:p>
          <a:p>
            <a:r>
              <a:rPr lang="en-US" dirty="0" smtClean="0"/>
              <a:t>Go live August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r>
              <a:rPr lang="en-US" dirty="0" smtClean="0"/>
              <a:t>5 day </a:t>
            </a:r>
            <a:r>
              <a:rPr lang="en-US" dirty="0" err="1" smtClean="0"/>
              <a:t>AirCare</a:t>
            </a:r>
            <a:r>
              <a:rPr lang="en-US" dirty="0" smtClean="0"/>
              <a:t> Coolers</a:t>
            </a:r>
          </a:p>
          <a:p>
            <a:r>
              <a:rPr lang="en-US" dirty="0" smtClean="0"/>
              <a:t>One unit of Whole Blood (O </a:t>
            </a:r>
            <a:r>
              <a:rPr lang="en-US" dirty="0" err="1" smtClean="0"/>
              <a:t>pos</a:t>
            </a:r>
            <a:r>
              <a:rPr lang="en-US" dirty="0" smtClean="0"/>
              <a:t>/</a:t>
            </a:r>
            <a:r>
              <a:rPr lang="en-US" dirty="0" err="1" smtClean="0"/>
              <a:t>neg</a:t>
            </a:r>
            <a:r>
              <a:rPr lang="en-US" dirty="0" smtClean="0"/>
              <a:t>)—Protocol in T21 for approval</a:t>
            </a:r>
          </a:p>
          <a:p>
            <a:pPr lvl="1"/>
            <a:r>
              <a:rPr lang="en-US" dirty="0" smtClean="0"/>
              <a:t>Usage criteria: Adults</a:t>
            </a:r>
          </a:p>
          <a:p>
            <a:r>
              <a:rPr lang="en-US" dirty="0" smtClean="0"/>
              <a:t>Locations in SCC: FEMS1/FEMS2</a:t>
            </a:r>
          </a:p>
          <a:p>
            <a:r>
              <a:rPr lang="en-US" dirty="0" smtClean="0"/>
              <a:t>Soon: Stokes 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307" y="1918459"/>
            <a:ext cx="4762500" cy="26765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4012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16 year olds in activated traumas are considered adults per trauma team</a:t>
            </a:r>
          </a:p>
          <a:p>
            <a:r>
              <a:rPr lang="en-US" dirty="0" smtClean="0"/>
              <a:t>Updating protocols to match</a:t>
            </a:r>
          </a:p>
          <a:p>
            <a:r>
              <a:rPr lang="en-US" dirty="0" smtClean="0"/>
              <a:t>‘Adult’ Pediatric population (≥ 50 kg; 110 lbs.)</a:t>
            </a:r>
          </a:p>
          <a:p>
            <a:r>
              <a:rPr lang="en-US" dirty="0" smtClean="0"/>
              <a:t>May arrive in Adult or </a:t>
            </a:r>
            <a:r>
              <a:rPr lang="en-US" dirty="0" err="1" smtClean="0"/>
              <a:t>Peds</a:t>
            </a:r>
            <a:r>
              <a:rPr lang="en-US" dirty="0" smtClean="0"/>
              <a:t> ED</a:t>
            </a:r>
          </a:p>
          <a:p>
            <a:r>
              <a:rPr lang="en-US" dirty="0" smtClean="0"/>
              <a:t>If in Adult ED—treat as adults</a:t>
            </a:r>
          </a:p>
          <a:p>
            <a:r>
              <a:rPr lang="en-US" dirty="0" smtClean="0"/>
              <a:t>If in </a:t>
            </a:r>
            <a:r>
              <a:rPr lang="en-US" dirty="0" err="1" smtClean="0"/>
              <a:t>Peds</a:t>
            </a:r>
            <a:r>
              <a:rPr lang="en-US" dirty="0" smtClean="0"/>
              <a:t> ED—we will supply AB liquid plasma (1</a:t>
            </a:r>
            <a:r>
              <a:rPr lang="en-US" baseline="30000" dirty="0" smtClean="0"/>
              <a:t>st</a:t>
            </a:r>
            <a:r>
              <a:rPr lang="en-US" dirty="0" smtClean="0"/>
              <a:t> week in August)</a:t>
            </a:r>
          </a:p>
          <a:p>
            <a:r>
              <a:rPr lang="en-US" dirty="0" smtClean="0"/>
              <a:t>Protocols to be updated</a:t>
            </a:r>
          </a:p>
          <a:p>
            <a:r>
              <a:rPr lang="en-US" dirty="0" smtClean="0"/>
              <a:t>New quick reference guide to be posted in multiple locations in lab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631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during meeting: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in T21 for Dr. </a:t>
            </a:r>
            <a:r>
              <a:rPr lang="en-US" dirty="0" err="1" smtClean="0"/>
              <a:t>Fadeyi</a:t>
            </a:r>
            <a:r>
              <a:rPr lang="en-US" dirty="0" smtClean="0"/>
              <a:t> approval</a:t>
            </a:r>
          </a:p>
          <a:p>
            <a:r>
              <a:rPr lang="en-US" dirty="0" smtClean="0"/>
              <a:t>If no AB liquid plasma:</a:t>
            </a:r>
          </a:p>
          <a:p>
            <a:pPr lvl="1"/>
            <a:r>
              <a:rPr lang="en-US" dirty="0" smtClean="0"/>
              <a:t>Thaw 2 additional AB plasma (FP24 not FFP) so that 4 are available (1 in </a:t>
            </a:r>
            <a:r>
              <a:rPr lang="en-US" dirty="0" err="1" smtClean="0"/>
              <a:t>Ped</a:t>
            </a:r>
            <a:r>
              <a:rPr lang="en-US" dirty="0" smtClean="0"/>
              <a:t> ED, 1 thawed AB FFP in BB box, 2 additional set aside for </a:t>
            </a:r>
            <a:r>
              <a:rPr lang="en-US" dirty="0" err="1" smtClean="0"/>
              <a:t>pedi</a:t>
            </a:r>
            <a:r>
              <a:rPr lang="en-US" dirty="0" smtClean="0"/>
              <a:t> trauma)</a:t>
            </a:r>
          </a:p>
          <a:p>
            <a:r>
              <a:rPr lang="en-US" dirty="0" smtClean="0"/>
              <a:t>Need to determine how FEMS crews will be designated 1/2/3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FEMS “location” needs to still be built in SCC. </a:t>
            </a:r>
          </a:p>
          <a:p>
            <a:r>
              <a:rPr lang="en-US" dirty="0" smtClean="0"/>
              <a:t>New signs being ordered for Adult ED fridge</a:t>
            </a:r>
          </a:p>
          <a:p>
            <a:r>
              <a:rPr lang="en-US" dirty="0" smtClean="0"/>
              <a:t>16 year olds may end up in </a:t>
            </a:r>
            <a:r>
              <a:rPr lang="en-US" dirty="0" err="1" smtClean="0"/>
              <a:t>Peds</a:t>
            </a:r>
            <a:r>
              <a:rPr lang="en-US" dirty="0" smtClean="0"/>
              <a:t> ED—treat as adults per new policy (if females: O </a:t>
            </a:r>
            <a:r>
              <a:rPr lang="en-US" dirty="0" err="1" smtClean="0"/>
              <a:t>neg</a:t>
            </a:r>
            <a:r>
              <a:rPr lang="en-US" dirty="0" smtClean="0"/>
              <a:t>) but they can get A liquid plasma (treat as adult </a:t>
            </a:r>
            <a:r>
              <a:rPr lang="en-US" smtClean="0"/>
              <a:t>female)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55614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252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July 27-28, 2021</vt:lpstr>
      <vt:lpstr>Forsyth EMS</vt:lpstr>
      <vt:lpstr>Pediatric Patients</vt:lpstr>
      <vt:lpstr>Questions during meeting:</vt:lpstr>
    </vt:vector>
  </TitlesOfParts>
  <Company>WFBH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2021</dc:title>
  <dc:creator>Christina S Warren</dc:creator>
  <cp:lastModifiedBy>Christina S Warren</cp:lastModifiedBy>
  <cp:revision>9</cp:revision>
  <dcterms:created xsi:type="dcterms:W3CDTF">2021-07-27T16:12:22Z</dcterms:created>
  <dcterms:modified xsi:type="dcterms:W3CDTF">2021-07-28T16:44:54Z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D09CC308-2E8D-45E9-8C82-4C02A78C9B2D</vt:lpwstr>
  </property>
  <property fmtid="{D5CDD505-2E9C-101B-9397-08002B2CF9AE}" pid="3" name="ArticulatePath">
    <vt:lpwstr>Presentation1</vt:lpwstr>
  </property>
</Properties>
</file>