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6" r:id="rId6"/>
    <p:sldId id="265" r:id="rId7"/>
    <p:sldId id="267" r:id="rId8"/>
    <p:sldId id="268" r:id="rId9"/>
    <p:sldId id="269" r:id="rId10"/>
    <p:sldId id="273" r:id="rId11"/>
    <p:sldId id="270" r:id="rId12"/>
    <p:sldId id="259" r:id="rId13"/>
    <p:sldId id="262" r:id="rId14"/>
    <p:sldId id="261" r:id="rId15"/>
    <p:sldId id="264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8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04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7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782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2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48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22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454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554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6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70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8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72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7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2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B1569C-F755-447C-B35E-D133DD947E6C}" type="datetimeFigureOut">
              <a:rPr lang="en-US" smtClean="0"/>
              <a:t>8/5/2021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EB9E7F-C7B9-42B5-83F3-471DAE3094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Central Processing/Client Services Huddle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832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 bank requests for hematology samples</a:t>
            </a:r>
          </a:p>
          <a:p>
            <a:r>
              <a:rPr lang="en-US" dirty="0" smtClean="0"/>
              <a:t>Requisition to come in the tube station from blood bank</a:t>
            </a:r>
          </a:p>
          <a:p>
            <a:r>
              <a:rPr lang="en-US" dirty="0" smtClean="0"/>
              <a:t>Tube person will give bag/requisition to hematology </a:t>
            </a:r>
          </a:p>
          <a:p>
            <a:r>
              <a:rPr lang="en-US" dirty="0" smtClean="0"/>
              <a:t>Hematology will retrieve the sample and place in the bag</a:t>
            </a:r>
          </a:p>
          <a:p>
            <a:r>
              <a:rPr lang="en-US" dirty="0" smtClean="0"/>
              <a:t>Hematology will bring the bag with sample and requisition to Tube room to be tubed to </a:t>
            </a:r>
            <a:r>
              <a:rPr lang="en-US" smtClean="0"/>
              <a:t>blood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5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- Medical Genetics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Cystic fibrosis carrier screen – Do NOT centrifuge.  These must remain as whole blood at room temperature. </a:t>
            </a:r>
          </a:p>
          <a:p>
            <a:r>
              <a:rPr lang="en-US" dirty="0" smtClean="0"/>
              <a:t>Email </a:t>
            </a:r>
            <a:r>
              <a:rPr lang="en-US" smtClean="0"/>
              <a:t>also sent out.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464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Add-Ons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Cancer Center Lab – Phlebotomists are performing Add-Ons during CC Lab hours (M-F 7a-5p)</a:t>
            </a:r>
          </a:p>
          <a:p>
            <a:r>
              <a:rPr lang="en-US" dirty="0" smtClean="0"/>
              <a:t>After hours, Central Processing should perform CC Lab Add-Ons – procedure is in revision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47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3658" y="708343"/>
            <a:ext cx="9601200" cy="1303337"/>
          </a:xfrm>
        </p:spPr>
        <p:txBody>
          <a:bodyPr/>
          <a:lstStyle/>
          <a:p>
            <a:r>
              <a:rPr lang="en-US" dirty="0" smtClean="0"/>
              <a:t>Care Evolve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0501" y="1690053"/>
            <a:ext cx="9601200" cy="3319462"/>
          </a:xfrm>
        </p:spPr>
        <p:txBody>
          <a:bodyPr/>
          <a:lstStyle/>
          <a:p>
            <a:r>
              <a:rPr lang="en-US" dirty="0" smtClean="0"/>
              <a:t>Be sure to Change Account when needed between orders</a:t>
            </a:r>
          </a:p>
          <a:p>
            <a:r>
              <a:rPr lang="en-US" dirty="0"/>
              <a:t>F</a:t>
            </a:r>
            <a:r>
              <a:rPr lang="en-US" dirty="0" smtClean="0"/>
              <a:t>or example, order one patient for XBRSA and the next patient is from XVIST: stop and Change Account to correct location before ordering</a:t>
            </a:r>
          </a:p>
          <a:p>
            <a:r>
              <a:rPr lang="en-US" dirty="0" smtClean="0"/>
              <a:t>Results that go to the wrong location are considered a HIPAA violation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25" y="3706266"/>
            <a:ext cx="10683663" cy="706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831" y="4550371"/>
            <a:ext cx="7906853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2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1724" y="666779"/>
            <a:ext cx="9601200" cy="962025"/>
          </a:xfrm>
        </p:spPr>
        <p:txBody>
          <a:bodyPr/>
          <a:lstStyle/>
          <a:p>
            <a:r>
              <a:rPr lang="en-US" dirty="0" smtClean="0"/>
              <a:t>Coworker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03831" y="1521432"/>
            <a:ext cx="9977033" cy="4472044"/>
          </a:xfrm>
        </p:spPr>
        <p:txBody>
          <a:bodyPr>
            <a:normAutofit/>
          </a:bodyPr>
          <a:lstStyle/>
          <a:p>
            <a:r>
              <a:rPr lang="en-US" dirty="0" smtClean="0"/>
              <a:t>Check bins between shifts to make sure we aren’t missing samples (micro, sendouts, etc.)</a:t>
            </a:r>
          </a:p>
          <a:p>
            <a:r>
              <a:rPr lang="en-US" dirty="0" smtClean="0"/>
              <a:t>Be mindful of changing tube types when indicated (change pedi tube to gold top SST, etc.)</a:t>
            </a:r>
          </a:p>
          <a:p>
            <a:r>
              <a:rPr lang="en-US" dirty="0"/>
              <a:t>D</a:t>
            </a:r>
            <a:r>
              <a:rPr lang="en-US" dirty="0" smtClean="0"/>
              <a:t>o not “move tests to specimen” for patients 10 years or younger</a:t>
            </a:r>
          </a:p>
          <a:p>
            <a:r>
              <a:rPr lang="en-US" dirty="0" smtClean="0"/>
              <a:t>Remember to check </a:t>
            </a:r>
            <a:r>
              <a:rPr lang="en-US" dirty="0" err="1" smtClean="0"/>
              <a:t>coag</a:t>
            </a:r>
            <a:r>
              <a:rPr lang="en-US" dirty="0" smtClean="0"/>
              <a:t> samples (for volume) before sending to the bench</a:t>
            </a:r>
          </a:p>
          <a:p>
            <a:r>
              <a:rPr lang="en-US" dirty="0" smtClean="0"/>
              <a:t>Special hematology samples must be processed for stability after hours and on weekends. Please see the chart on the biosafety cabinet for processing </a:t>
            </a:r>
            <a:r>
              <a:rPr lang="en-US" smtClean="0"/>
              <a:t>instructions after hours.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720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3033" y="876479"/>
            <a:ext cx="5685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Coworker Reminders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79170" y="1895302"/>
            <a:ext cx="88031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 smtClean="0"/>
              <a:t>a sample is ordered and labeled as an Extra Tube (Beaker barcoded label) – send the tube to the correct bench.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Initial any labels you place on a sample – remember to stop and verify 2 identifiers (name/DOB/MRN) before labeling. </a:t>
            </a:r>
            <a:endParaRPr lang="en-US" sz="2400" dirty="0" smtClean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6251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Spin Allergy samples before putting in refrigerator</a:t>
            </a:r>
          </a:p>
          <a:p>
            <a:r>
              <a:rPr lang="en-US" dirty="0" smtClean="0"/>
              <a:t>Procalcitonin </a:t>
            </a:r>
            <a:r>
              <a:rPr lang="en-US" b="1" dirty="0" smtClean="0"/>
              <a:t>cannot</a:t>
            </a:r>
            <a:r>
              <a:rPr lang="en-US" dirty="0" smtClean="0"/>
              <a:t> be shared with Troponin </a:t>
            </a:r>
          </a:p>
          <a:p>
            <a:r>
              <a:rPr lang="en-US" dirty="0" smtClean="0"/>
              <a:t>Please enter the correct volume for 24-hour urines (in milliliters or mL). Ok to enter a new value when outpatient phlebotomy has entered one already – they do not have a scale and are visually estimating </a:t>
            </a:r>
            <a:r>
              <a:rPr lang="en-US" smtClean="0"/>
              <a:t>the volume.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9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on for Cancer Center</a:t>
            </a:r>
          </a:p>
          <a:p>
            <a:r>
              <a:rPr lang="en-US" dirty="0" smtClean="0"/>
              <a:t>Tickets for Label printers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58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1105"/>
            <a:ext cx="10515600" cy="460585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Meal breaks are encouraged.</a:t>
            </a:r>
          </a:p>
          <a:p>
            <a:r>
              <a:rPr lang="en-US" dirty="0" smtClean="0"/>
              <a:t>Call outs – require a phone call to lab and to manager or assistant manager</a:t>
            </a:r>
          </a:p>
          <a:p>
            <a:r>
              <a:rPr lang="en-US" dirty="0"/>
              <a:t>P</a:t>
            </a:r>
            <a:r>
              <a:rPr lang="en-US" dirty="0" smtClean="0"/>
              <a:t>TO requests or changes – email Torie </a:t>
            </a:r>
          </a:p>
          <a:p>
            <a:pPr lvl="1"/>
            <a:r>
              <a:rPr lang="en-US" dirty="0" smtClean="0"/>
              <a:t>Don’t enter these in Kronos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434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Commission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Inspectors asked where the spill kit is located. It is on the spin counter next to the hydrochloric acid container. </a:t>
            </a:r>
          </a:p>
          <a:p>
            <a:r>
              <a:rPr lang="en-US" dirty="0" smtClean="0"/>
              <a:t>Could you locate the fire extinguisher?</a:t>
            </a:r>
          </a:p>
          <a:p>
            <a:r>
              <a:rPr lang="en-US" dirty="0" smtClean="0"/>
              <a:t>Pull station?</a:t>
            </a:r>
          </a:p>
          <a:p>
            <a:r>
              <a:rPr lang="en-US" dirty="0" smtClean="0"/>
              <a:t>Fire blanket?</a:t>
            </a:r>
          </a:p>
          <a:p>
            <a:r>
              <a:rPr lang="en-US" dirty="0" smtClean="0"/>
              <a:t>Eye wash?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72446" y="3366656"/>
            <a:ext cx="2992581" cy="2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85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Billie Shoffner – Part time – starts this week.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46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Employees in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cannot complete tasks until they are checked off as competent.</a:t>
            </a:r>
          </a:p>
          <a:p>
            <a:r>
              <a:rPr lang="en-US" dirty="0" smtClean="0"/>
              <a:t>They can do it if someone that is proficient observes them.</a:t>
            </a:r>
          </a:p>
          <a:p>
            <a:r>
              <a:rPr lang="en-US" dirty="0" smtClean="0"/>
              <a:t>PRNs (Olga/</a:t>
            </a:r>
            <a:r>
              <a:rPr lang="en-US" dirty="0" err="1" smtClean="0"/>
              <a:t>Sherryl</a:t>
            </a:r>
            <a:r>
              <a:rPr lang="en-US" dirty="0" smtClean="0"/>
              <a:t>)  will NOT be trained in body fluids/</a:t>
            </a:r>
            <a:r>
              <a:rPr lang="en-US" dirty="0" err="1" smtClean="0"/>
              <a:t>CareEvolve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Aides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Binders with Job Aides will be located at each accessioning bench – please </a:t>
            </a:r>
            <a:r>
              <a:rPr lang="en-US" smtClean="0"/>
              <a:t>use them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17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New Autopsy number formats: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95" y="3130925"/>
            <a:ext cx="7338871" cy="2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558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New cytology order name: Cytology, Non-Gynecological</a:t>
            </a:r>
          </a:p>
          <a:p>
            <a:r>
              <a:rPr lang="en-US" dirty="0" smtClean="0"/>
              <a:t>Cytology orders aren’t consistently available in Order Inquiry – Current Orders </a:t>
            </a:r>
          </a:p>
          <a:p>
            <a:r>
              <a:rPr lang="en-US" dirty="0" smtClean="0"/>
              <a:t>For body fluids be sure to look in Chart Review – Labs tab to search for cytology orders</a:t>
            </a:r>
          </a:p>
          <a:p>
            <a:r>
              <a:rPr lang="en-US" dirty="0" smtClean="0"/>
              <a:t>A Beaker ticket has been entered for this issue. </a:t>
            </a:r>
          </a:p>
          <a:p>
            <a:r>
              <a:rPr lang="en-US" dirty="0" smtClean="0"/>
              <a:t>A Beaker ticket has also been entered for Flow Cytometry orders – unable to Collect in Order Inquiry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12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Urinalysis/Urine Culture Reflex Order set went live on 7/21/21. </a:t>
            </a:r>
          </a:p>
          <a:p>
            <a:r>
              <a:rPr lang="en-US" dirty="0" smtClean="0"/>
              <a:t>Will see two labels or samples: Urinalysis and Hold for UC</a:t>
            </a:r>
          </a:p>
          <a:p>
            <a:r>
              <a:rPr lang="en-US" dirty="0" smtClean="0"/>
              <a:t>Hold for UC goes to micro, processed same way as urine culture</a:t>
            </a:r>
          </a:p>
          <a:p>
            <a:r>
              <a:rPr lang="en-US" dirty="0" smtClean="0"/>
              <a:t>For short samples, give both labels to micro first, let them know it is a shared sample. They’ll take what they need and give sample back to CP </a:t>
            </a:r>
            <a:r>
              <a:rPr lang="en-US" smtClean="0"/>
              <a:t>for urinalysis.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71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665</Words>
  <Application>Microsoft Office PowerPoint</Application>
  <PresentationFormat>Widescreen</PresentationFormat>
  <Paragraphs>71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Central Processing/Client Services Huddle</vt:lpstr>
      <vt:lpstr>Schedule Items</vt:lpstr>
      <vt:lpstr>Joint Commission Visit</vt:lpstr>
      <vt:lpstr>Staffing</vt:lpstr>
      <vt:lpstr>Employees in Training</vt:lpstr>
      <vt:lpstr>Job Aides</vt:lpstr>
      <vt:lpstr>New Processes</vt:lpstr>
      <vt:lpstr>New Processes </vt:lpstr>
      <vt:lpstr>New Processes</vt:lpstr>
      <vt:lpstr>New Processes</vt:lpstr>
      <vt:lpstr>ALERT - Medical Genetics Test</vt:lpstr>
      <vt:lpstr>Add-Ons</vt:lpstr>
      <vt:lpstr>Care Evolve Orders</vt:lpstr>
      <vt:lpstr>Coworker Reminders</vt:lpstr>
      <vt:lpstr>PowerPoint Presentation</vt:lpstr>
      <vt:lpstr>Reminders</vt:lpstr>
      <vt:lpstr>Accomplishments</vt:lpstr>
    </vt:vector>
  </TitlesOfParts>
  <Company>WFBH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Torie L McHone</dc:creator>
  <cp:lastModifiedBy>Torie L McHone</cp:lastModifiedBy>
  <cp:revision>65</cp:revision>
  <dcterms:created xsi:type="dcterms:W3CDTF">2021-04-29T15:01:24Z</dcterms:created>
  <dcterms:modified xsi:type="dcterms:W3CDTF">2021-08-05T18:35:32Z</dcterms:modified>
</cp:coreProperties>
</file>