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7" r:id="rId15"/>
    <p:sldId id="272" r:id="rId16"/>
    <p:sldId id="276" r:id="rId17"/>
    <p:sldId id="275" r:id="rId18"/>
    <p:sldId id="273" r:id="rId19"/>
    <p:sldId id="274" r:id="rId20"/>
    <p:sldId id="278" r:id="rId21"/>
    <p:sldId id="279" r:id="rId22"/>
    <p:sldId id="280" r:id="rId23"/>
    <p:sldId id="281" r:id="rId24"/>
    <p:sldId id="282" r:id="rId25"/>
    <p:sldId id="284" r:id="rId26"/>
    <p:sldId id="283" r:id="rId2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>
      <p:cViewPr varScale="1">
        <p:scale>
          <a:sx n="58" d="100"/>
          <a:sy n="58" d="100"/>
        </p:scale>
        <p:origin x="96" y="49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10/13/2021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10/13/2021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Agglutination Education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65100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Continuing education developed by</a:t>
            </a:r>
          </a:p>
          <a:p>
            <a:r>
              <a:rPr lang="en-US" sz="1200" b="1" i="1" dirty="0" smtClean="0"/>
              <a:t>Bettina Turner, BSMT(ASCP)</a:t>
            </a:r>
            <a:r>
              <a:rPr lang="en-US" sz="1200" b="1" i="1" dirty="0" err="1" smtClean="0"/>
              <a:t>SBB</a:t>
            </a:r>
            <a:r>
              <a:rPr lang="en-US" sz="1200" b="1" i="1" baseline="30000" dirty="0" err="1" smtClean="0"/>
              <a:t>cm</a:t>
            </a:r>
            <a:r>
              <a:rPr lang="en-US" sz="1200" b="1" i="1" dirty="0" smtClean="0"/>
              <a:t> </a:t>
            </a:r>
          </a:p>
          <a:p>
            <a:r>
              <a:rPr lang="en-US" sz="1600" dirty="0" smtClean="0"/>
              <a:t>for </a:t>
            </a:r>
          </a:p>
          <a:p>
            <a:r>
              <a:rPr lang="en-US" sz="1600" dirty="0" smtClean="0"/>
              <a:t>Atrium Wake Forest Baptist Health Blood Bank Staff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612" y="1981200"/>
            <a:ext cx="42298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905" y="1803400"/>
            <a:ext cx="428501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0896" y="1524000"/>
            <a:ext cx="14470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5209" y="1447800"/>
            <a:ext cx="301840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357" y="2666881"/>
            <a:ext cx="3670110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1000" y="2194400"/>
            <a:ext cx="434682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200" y="1803400"/>
            <a:ext cx="379242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6622" y="1113536"/>
            <a:ext cx="143558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7761" y="1219200"/>
            <a:ext cx="141330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8413" y="2209800"/>
            <a:ext cx="4572000" cy="32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3"/>
            <a:ext cx="9751060" cy="3047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2590800"/>
            <a:ext cx="9751060" cy="1016000"/>
          </a:xfrm>
        </p:spPr>
        <p:txBody>
          <a:bodyPr/>
          <a:lstStyle/>
          <a:p>
            <a:r>
              <a:rPr lang="en-US" dirty="0"/>
              <a:t>View the following images then proceed to </a:t>
            </a:r>
            <a:r>
              <a:rPr lang="en-US" dirty="0" smtClean="0"/>
              <a:t>quiz in </a:t>
            </a:r>
            <a:r>
              <a:rPr lang="en-US" dirty="0" err="1" smtClean="0"/>
              <a:t>MedTraining</a:t>
            </a:r>
            <a:r>
              <a:rPr lang="en-US" dirty="0" smtClean="0"/>
              <a:t> </a:t>
            </a:r>
            <a:r>
              <a:rPr lang="en-US" dirty="0"/>
              <a:t>to answer associated questions</a:t>
            </a:r>
          </a:p>
        </p:txBody>
      </p:sp>
    </p:spTree>
    <p:extLst>
      <p:ext uri="{BB962C8B-B14F-4D97-AF65-F5344CB8AC3E}">
        <p14:creationId xmlns:p14="http://schemas.microsoft.com/office/powerpoint/2010/main" val="37529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7969" y="1803400"/>
            <a:ext cx="353288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75" y="2051131"/>
            <a:ext cx="390787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8612" y="1295400"/>
            <a:ext cx="15059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383" y="1447800"/>
            <a:ext cx="36740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8214" y="2191352"/>
            <a:ext cx="45723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36" t="9064" r="3964" b="16559"/>
          <a:stretch/>
        </p:blipFill>
        <p:spPr>
          <a:xfrm>
            <a:off x="3732212" y="1678247"/>
            <a:ext cx="5990666" cy="39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7388" r="15483" b="22394"/>
          <a:stretch/>
        </p:blipFill>
        <p:spPr>
          <a:xfrm>
            <a:off x="3380393" y="1685174"/>
            <a:ext cx="6065011" cy="4029826"/>
          </a:xfrm>
        </p:spPr>
      </p:pic>
    </p:spTree>
    <p:extLst>
      <p:ext uri="{BB962C8B-B14F-4D97-AF65-F5344CB8AC3E}">
        <p14:creationId xmlns:p14="http://schemas.microsoft.com/office/powerpoint/2010/main" val="26539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365" y="1810319"/>
            <a:ext cx="404809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7324" y="1461654"/>
            <a:ext cx="16223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9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919" y="1295400"/>
            <a:ext cx="16149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041" y="1905000"/>
            <a:ext cx="3962743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277" y="1803400"/>
            <a:ext cx="3718271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406"/>
          <a:stretch/>
        </p:blipFill>
        <p:spPr>
          <a:xfrm>
            <a:off x="3303901" y="1803400"/>
            <a:ext cx="5000311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388" y="2496178"/>
            <a:ext cx="518204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356</TotalTime>
  <Words>82</Words>
  <Application>Microsoft Office PowerPoint</Application>
  <PresentationFormat>Custom</PresentationFormat>
  <Paragraphs>31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Cambria</vt:lpstr>
      <vt:lpstr>Century Gothic</vt:lpstr>
      <vt:lpstr>Crimson landscape design template</vt:lpstr>
      <vt:lpstr>Agglutination Education</vt:lpstr>
      <vt:lpstr>PowerPoint Presentation</vt:lpstr>
      <vt:lpstr>Image 1</vt:lpstr>
      <vt:lpstr>Image 2</vt:lpstr>
      <vt:lpstr>Image 3</vt:lpstr>
      <vt:lpstr>Image 4</vt:lpstr>
      <vt:lpstr>Image 5</vt:lpstr>
      <vt:lpstr>Image 6</vt:lpstr>
      <vt:lpstr>IMAGE 7</vt:lpstr>
      <vt:lpstr>IMAGE 8</vt:lpstr>
      <vt:lpstr>IMAGE 9</vt:lpstr>
      <vt:lpstr>IMAGE 10</vt:lpstr>
      <vt:lpstr>IMAGE 11</vt:lpstr>
      <vt:lpstr>IMAGE 12</vt:lpstr>
      <vt:lpstr>IMAGE 13</vt:lpstr>
      <vt:lpstr>IMAGE 14</vt:lpstr>
      <vt:lpstr>Image 15</vt:lpstr>
      <vt:lpstr>Image 16</vt:lpstr>
      <vt:lpstr>Image 17</vt:lpstr>
      <vt:lpstr>Image 18</vt:lpstr>
      <vt:lpstr>Image 19</vt:lpstr>
      <vt:lpstr>Image 20</vt:lpstr>
      <vt:lpstr>Image 21</vt:lpstr>
      <vt:lpstr>Image 22</vt:lpstr>
      <vt:lpstr>Image 23</vt:lpstr>
      <vt:lpstr>Image 24</vt:lpstr>
    </vt:vector>
  </TitlesOfParts>
  <Company>WFBH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Agglutination Education</dc:title>
  <dc:creator>Bettina Turner</dc:creator>
  <cp:lastModifiedBy>Bettina Turner</cp:lastModifiedBy>
  <cp:revision>18</cp:revision>
  <dcterms:created xsi:type="dcterms:W3CDTF">2021-10-13T12:06:51Z</dcterms:created>
  <dcterms:modified xsi:type="dcterms:W3CDTF">2021-10-13T18:14:00Z</dcterms:modified>
</cp:coreProperties>
</file>