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435" r:id="rId5"/>
    <p:sldId id="436" r:id="rId6"/>
    <p:sldId id="442" r:id="rId7"/>
    <p:sldId id="443" r:id="rId8"/>
    <p:sldId id="444" r:id="rId9"/>
    <p:sldId id="419" r:id="rId10"/>
    <p:sldId id="467" r:id="rId11"/>
    <p:sldId id="472" r:id="rId12"/>
    <p:sldId id="469" r:id="rId13"/>
    <p:sldId id="470" r:id="rId14"/>
    <p:sldId id="471" r:id="rId15"/>
    <p:sldId id="473" r:id="rId16"/>
    <p:sldId id="475" r:id="rId17"/>
    <p:sldId id="476" r:id="rId18"/>
    <p:sldId id="477" r:id="rId19"/>
    <p:sldId id="478" r:id="rId20"/>
    <p:sldId id="479" r:id="rId21"/>
    <p:sldId id="474" r:id="rId22"/>
    <p:sldId id="458" r:id="rId23"/>
    <p:sldId id="465" r:id="rId24"/>
    <p:sldId id="466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35"/>
            <p14:sldId id="436"/>
            <p14:sldId id="442"/>
            <p14:sldId id="443"/>
            <p14:sldId id="444"/>
            <p14:sldId id="419"/>
            <p14:sldId id="467"/>
            <p14:sldId id="472"/>
            <p14:sldId id="469"/>
            <p14:sldId id="470"/>
            <p14:sldId id="471"/>
            <p14:sldId id="473"/>
            <p14:sldId id="475"/>
            <p14:sldId id="476"/>
            <p14:sldId id="477"/>
            <p14:sldId id="478"/>
            <p14:sldId id="479"/>
            <p14:sldId id="474"/>
            <p14:sldId id="458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55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3386" y="30002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FFFFFF"/>
                </a:solidFill>
              </a:rPr>
              <a:t>February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Lab Safety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Team Meeting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0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7535" y="416440"/>
            <a:ext cx="2677085" cy="53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52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710" y="542959"/>
            <a:ext cx="2582425" cy="50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6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2022 Safety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topic of the month quiz</a:t>
            </a:r>
          </a:p>
          <a:p>
            <a:r>
              <a:rPr lang="en-US" dirty="0" smtClean="0"/>
              <a:t>5-10 questions</a:t>
            </a:r>
          </a:p>
          <a:p>
            <a:r>
              <a:rPr lang="en-US" sz="2800" dirty="0" smtClean="0"/>
              <a:t>If you ge</a:t>
            </a:r>
            <a:r>
              <a:rPr lang="en-US" dirty="0" smtClean="0"/>
              <a:t>t</a:t>
            </a:r>
            <a:r>
              <a:rPr lang="en-US" dirty="0"/>
              <a:t> </a:t>
            </a:r>
            <a:r>
              <a:rPr lang="en-US" dirty="0" smtClean="0"/>
              <a:t>100% on the quiz, you are entered into a monthly drawing for a prize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5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57942"/>
            <a:ext cx="7773074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4197"/>
            <a:ext cx="813886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6" y="132369"/>
            <a:ext cx="10515600" cy="840220"/>
          </a:xfrm>
        </p:spPr>
        <p:txBody>
          <a:bodyPr/>
          <a:lstStyle/>
          <a:p>
            <a:pPr algn="ctr"/>
            <a:r>
              <a:rPr lang="en-US" sz="3600" dirty="0" smtClean="0"/>
              <a:t>Good Catches in January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78688" y="1147994"/>
          <a:ext cx="7000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7000819" imgH="419033" progId="Excel.Sheet.12">
                  <p:embed/>
                </p:oleObj>
              </mc:Choice>
              <mc:Fallback>
                <p:oleObj name="Worksheet" r:id="rId3" imgW="7000819" imgH="419033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8688" y="1147994"/>
                        <a:ext cx="70008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688" y="1567094"/>
            <a:ext cx="7024201" cy="44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3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49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Good Catches in January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89" y="1474557"/>
            <a:ext cx="7024201" cy="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89" y="1903557"/>
            <a:ext cx="7024201" cy="33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04" y="464877"/>
            <a:ext cx="3983183" cy="5703167"/>
          </a:xfrm>
        </p:spPr>
        <p:txBody>
          <a:bodyPr/>
          <a:lstStyle/>
          <a:p>
            <a:pPr algn="ctr"/>
            <a:r>
              <a:rPr lang="en-US" dirty="0" smtClean="0"/>
              <a:t>Good Catch Recipient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January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JoAnn Shields</a:t>
            </a:r>
            <a:br>
              <a:rPr lang="en-US" dirty="0" smtClean="0"/>
            </a:br>
            <a:r>
              <a:rPr lang="en-US" dirty="0" smtClean="0"/>
              <a:t>Central 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07" y="191192"/>
            <a:ext cx="4327121" cy="57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1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65" y="714260"/>
            <a:ext cx="3766792" cy="2236759"/>
          </a:xfrm>
        </p:spPr>
        <p:txBody>
          <a:bodyPr/>
          <a:lstStyle/>
          <a:p>
            <a:pPr algn="ctr"/>
            <a:r>
              <a:rPr lang="en-US" dirty="0" smtClean="0"/>
              <a:t>Safety Focus of the</a:t>
            </a:r>
            <a:br>
              <a:rPr lang="en-US" dirty="0" smtClean="0"/>
            </a:br>
            <a:r>
              <a:rPr lang="en-US" dirty="0" smtClean="0"/>
              <a:t>Month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27" y="89503"/>
            <a:ext cx="5974598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6323"/>
            <a:ext cx="10515600" cy="3422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It’s Inspection Month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56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Questions, comments, concerns?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436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7367" y="4751926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102 Deviations in January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2601249"/>
            <a:ext cx="10515600" cy="1325563"/>
          </a:xfrm>
        </p:spPr>
        <p:txBody>
          <a:bodyPr/>
          <a:lstStyle/>
          <a:p>
            <a:pPr algn="ctr"/>
            <a:r>
              <a:rPr lang="en-US" sz="5400" dirty="0" smtClean="0"/>
              <a:t>Roll Call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107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23601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your participation!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777" y="332991"/>
            <a:ext cx="906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#1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7833" y="4903547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15 Deviations in January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876" y="290945"/>
            <a:ext cx="76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#2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9271" y="4862944"/>
            <a:ext cx="303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13 Deviations in January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1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9204" y="282632"/>
            <a:ext cx="71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#3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1455" y="4929448"/>
            <a:ext cx="2992582" cy="38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12 Deviations in January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February’s Topic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– Hazard Pictograms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1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70" t="13180" r="5066" b="9612"/>
          <a:stretch/>
        </p:blipFill>
        <p:spPr>
          <a:xfrm>
            <a:off x="943120" y="330742"/>
            <a:ext cx="9845925" cy="54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Pictograms for February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196" y="2153038"/>
            <a:ext cx="8943607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146" y="637003"/>
            <a:ext cx="2612571" cy="51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4885C-7609-4458-9BFE-1B0CB90D3740}">
  <ds:schemaRefs>
    <ds:schemaRef ds:uri="990867f7-ed38-4c21-b441-c544514c836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e2fa44a-b297-4cb3-ae00-3700515fc5c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296A1C-221C-4CD9-AB8C-1B0FBD4B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6950</TotalTime>
  <Words>118</Words>
  <Application>Microsoft Office PowerPoint</Application>
  <PresentationFormat>Widescreen</PresentationFormat>
  <Paragraphs>27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Employee Hazard Awareness</vt:lpstr>
      <vt:lpstr>PowerPoint Presentation</vt:lpstr>
      <vt:lpstr>Pictograms for February</vt:lpstr>
      <vt:lpstr>PowerPoint Presentation</vt:lpstr>
      <vt:lpstr>PowerPoint Presentation</vt:lpstr>
      <vt:lpstr>PowerPoint Presentation</vt:lpstr>
      <vt:lpstr>2022 Safety Initiative</vt:lpstr>
      <vt:lpstr>PowerPoint Presentation</vt:lpstr>
      <vt:lpstr>Good Catches in January</vt:lpstr>
      <vt:lpstr>Good Catches in January</vt:lpstr>
      <vt:lpstr>Good Catch Recipient  for  January  JoAnn Shields Central Processing</vt:lpstr>
      <vt:lpstr>Safety Focus of the Month</vt:lpstr>
      <vt:lpstr>  </vt:lpstr>
      <vt:lpstr>PowerPoint Presentation</vt:lpstr>
      <vt:lpstr>Roll Call</vt:lpstr>
      <vt:lpstr>Thank you for your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Hannah Kilpatrick Phillips</cp:lastModifiedBy>
  <cp:revision>329</cp:revision>
  <cp:lastPrinted>2022-02-02T19:43:19Z</cp:lastPrinted>
  <dcterms:created xsi:type="dcterms:W3CDTF">2020-08-30T18:26:08Z</dcterms:created>
  <dcterms:modified xsi:type="dcterms:W3CDTF">2022-02-09T13:20:03Z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