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435" r:id="rId5"/>
    <p:sldId id="436" r:id="rId6"/>
    <p:sldId id="488" r:id="rId7"/>
    <p:sldId id="442" r:id="rId8"/>
    <p:sldId id="443" r:id="rId9"/>
    <p:sldId id="489" r:id="rId10"/>
    <p:sldId id="480" r:id="rId11"/>
    <p:sldId id="419" r:id="rId12"/>
    <p:sldId id="467" r:id="rId13"/>
    <p:sldId id="472" r:id="rId14"/>
    <p:sldId id="469" r:id="rId15"/>
    <p:sldId id="470" r:id="rId16"/>
    <p:sldId id="471" r:id="rId17"/>
    <p:sldId id="473" r:id="rId18"/>
    <p:sldId id="481" r:id="rId19"/>
    <p:sldId id="482" r:id="rId20"/>
    <p:sldId id="483" r:id="rId21"/>
    <p:sldId id="484" r:id="rId22"/>
    <p:sldId id="485" r:id="rId23"/>
    <p:sldId id="458" r:id="rId24"/>
    <p:sldId id="490" r:id="rId25"/>
    <p:sldId id="465" r:id="rId26"/>
    <p:sldId id="466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35"/>
            <p14:sldId id="436"/>
            <p14:sldId id="488"/>
            <p14:sldId id="442"/>
            <p14:sldId id="443"/>
            <p14:sldId id="489"/>
            <p14:sldId id="480"/>
            <p14:sldId id="419"/>
            <p14:sldId id="467"/>
            <p14:sldId id="472"/>
            <p14:sldId id="469"/>
            <p14:sldId id="470"/>
            <p14:sldId id="471"/>
            <p14:sldId id="473"/>
            <p14:sldId id="481"/>
            <p14:sldId id="482"/>
            <p14:sldId id="483"/>
            <p14:sldId id="484"/>
            <p14:sldId id="485"/>
            <p14:sldId id="458"/>
            <p14:sldId id="490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5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3386" y="30002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</a:rPr>
              <a:t>March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Lab Safety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Team Meeting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0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Pictograms for March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561" y="2243966"/>
            <a:ext cx="8266409" cy="24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177" y="947650"/>
            <a:ext cx="2582085" cy="34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1459" y="869585"/>
            <a:ext cx="2528803" cy="39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142" y="1147157"/>
            <a:ext cx="2515089" cy="3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Safety Initiative – Safety Topic of the Month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80</a:t>
            </a:r>
            <a:r>
              <a:rPr lang="en-US" dirty="0" smtClean="0"/>
              <a:t> respondents for February’s quiz</a:t>
            </a:r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50 </a:t>
            </a:r>
            <a:r>
              <a:rPr lang="en-US" dirty="0" smtClean="0"/>
              <a:t>people scored 100%</a:t>
            </a:r>
          </a:p>
          <a:p>
            <a:r>
              <a:rPr lang="en-US" dirty="0" smtClean="0"/>
              <a:t>Winner of the drawing</a:t>
            </a:r>
          </a:p>
          <a:p>
            <a:pPr marL="457200" lvl="1" indent="0">
              <a:buNone/>
            </a:pPr>
            <a:r>
              <a:rPr lang="en-US" sz="3600" dirty="0" smtClean="0"/>
              <a:t>Lindsay </a:t>
            </a:r>
            <a:r>
              <a:rPr lang="en-US" sz="3600" dirty="0" smtClean="0"/>
              <a:t>Williams</a:t>
            </a:r>
          </a:p>
          <a:p>
            <a:pPr marL="457200" lvl="1" indent="0">
              <a:buNone/>
            </a:pPr>
            <a:r>
              <a:rPr lang="en-US" dirty="0" smtClean="0"/>
              <a:t>from </a:t>
            </a:r>
            <a:r>
              <a:rPr lang="en-US" dirty="0" smtClean="0"/>
              <a:t>Hematology Bone Marrow 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06" y="1271356"/>
            <a:ext cx="3202076" cy="45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57942"/>
            <a:ext cx="7773074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4197"/>
            <a:ext cx="813886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40" y="505980"/>
            <a:ext cx="3457327" cy="840220"/>
          </a:xfrm>
        </p:spPr>
        <p:txBody>
          <a:bodyPr/>
          <a:lstStyle/>
          <a:p>
            <a:pPr algn="ctr"/>
            <a:r>
              <a:rPr lang="en-US" sz="3600" dirty="0" smtClean="0"/>
              <a:t>Good Catches in February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56688" y="72727"/>
          <a:ext cx="7000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7000819" imgH="419033" progId="Excel.Sheet.12">
                  <p:embed/>
                </p:oleObj>
              </mc:Choice>
              <mc:Fallback>
                <p:oleObj name="Worksheet" r:id="rId3" imgW="7000819" imgH="41903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6688" y="72727"/>
                        <a:ext cx="70008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362" y="461826"/>
            <a:ext cx="7024201" cy="5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48" y="577994"/>
            <a:ext cx="3309851" cy="1325563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02" y="143886"/>
            <a:ext cx="7024201" cy="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02" y="572886"/>
            <a:ext cx="7024201" cy="55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04" y="464877"/>
            <a:ext cx="3983183" cy="5703167"/>
          </a:xfrm>
        </p:spPr>
        <p:txBody>
          <a:bodyPr/>
          <a:lstStyle/>
          <a:p>
            <a:pPr algn="ctr"/>
            <a:r>
              <a:rPr lang="en-US" dirty="0" smtClean="0"/>
              <a:t>Good Catch Recipient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February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Denise Taylor</a:t>
            </a:r>
            <a:br>
              <a:rPr lang="en-US" dirty="0" smtClean="0"/>
            </a:br>
            <a:r>
              <a:rPr lang="en-US" dirty="0" smtClean="0"/>
              <a:t>IP Phlebotomy</a:t>
            </a:r>
            <a:endParaRPr lang="en-US" dirty="0"/>
          </a:p>
        </p:txBody>
      </p:sp>
      <p:pic>
        <p:nvPicPr>
          <p:cNvPr id="2050" name="ECA92EE0-351B-4354-B952-5A9C95FDD7FE" descr="ECA92EE0-351B-4354-B952-5A9C95FDD7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0233" y="1102534"/>
            <a:ext cx="5101255" cy="38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984" y="365124"/>
            <a:ext cx="7283335" cy="1480301"/>
          </a:xfrm>
        </p:spPr>
        <p:txBody>
          <a:bodyPr/>
          <a:lstStyle/>
          <a:p>
            <a:pPr algn="ctr"/>
            <a:r>
              <a:rPr lang="en-US" dirty="0" smtClean="0"/>
              <a:t>Safety Focus </a:t>
            </a:r>
            <a:br>
              <a:rPr lang="en-US" dirty="0" smtClean="0"/>
            </a:br>
            <a:r>
              <a:rPr lang="en-US" dirty="0" smtClean="0"/>
              <a:t>of the Month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6538" y="2394065"/>
            <a:ext cx="9642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Safety Awareness Week is March 13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19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678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week serves as a dedicated time and platform for growing awareness about patient safety and recognizing the work already being done.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678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88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information to come during that week!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6788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8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44" y="1091169"/>
            <a:ext cx="8894835" cy="445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7367" y="4751926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82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Deviations in </a:t>
            </a:r>
            <a:r>
              <a:rPr lang="en-US" dirty="0" smtClean="0">
                <a:solidFill>
                  <a:schemeClr val="tx2"/>
                </a:solidFill>
              </a:rPr>
              <a:t>February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Questions, comments, concerns?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43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43666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Next meeting April 7</a:t>
            </a:r>
            <a:r>
              <a:rPr lang="en-US" sz="32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1-2pm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942092"/>
                </a:solidFill>
              </a:rPr>
              <a:t>In person </a:t>
            </a:r>
            <a:r>
              <a:rPr lang="en-US" dirty="0" smtClean="0"/>
              <a:t>for on campus team members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/>
              <a:t>Garvin conference room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942092"/>
                </a:solidFill>
              </a:rPr>
              <a:t>Webex</a:t>
            </a:r>
            <a:r>
              <a:rPr lang="en-US" dirty="0" smtClean="0"/>
              <a:t> for off campus 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2601249"/>
            <a:ext cx="10515600" cy="1325563"/>
          </a:xfrm>
        </p:spPr>
        <p:txBody>
          <a:bodyPr/>
          <a:lstStyle/>
          <a:p>
            <a:pPr algn="ctr"/>
            <a:r>
              <a:rPr lang="en-US" sz="5400" dirty="0" smtClean="0"/>
              <a:t>Roll Call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1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23601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712"/>
            <a:ext cx="10515600" cy="446639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Most common deviations in February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sz="2800" dirty="0" smtClean="0"/>
              <a:t>Failure to Collect</a:t>
            </a:r>
          </a:p>
          <a:p>
            <a:pPr lvl="1">
              <a:buFontTx/>
              <a:buChar char="-"/>
            </a:pPr>
            <a:r>
              <a:rPr lang="en-US" sz="2800" dirty="0" smtClean="0"/>
              <a:t>Delayed Results</a:t>
            </a:r>
          </a:p>
        </p:txBody>
      </p:sp>
    </p:spTree>
    <p:extLst>
      <p:ext uri="{BB962C8B-B14F-4D97-AF65-F5344CB8AC3E}">
        <p14:creationId xmlns:p14="http://schemas.microsoft.com/office/powerpoint/2010/main" val="18744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63" y="1143826"/>
            <a:ext cx="8894835" cy="445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1" y="4903547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9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Deviations in </a:t>
            </a:r>
            <a:r>
              <a:rPr lang="en-US" dirty="0" smtClean="0">
                <a:solidFill>
                  <a:schemeClr val="tx2"/>
                </a:solidFill>
              </a:rPr>
              <a:t>February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975" y="1097692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9271" y="5170512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9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Deviations in </a:t>
            </a:r>
            <a:r>
              <a:rPr lang="en-US" dirty="0" smtClean="0">
                <a:solidFill>
                  <a:schemeClr val="tx2"/>
                </a:solidFill>
              </a:rPr>
              <a:t>February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common deviations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32" y="1904569"/>
            <a:ext cx="6637523" cy="23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Expired Products</a:t>
            </a:r>
          </a:p>
        </p:txBody>
      </p:sp>
    </p:spTree>
    <p:extLst>
      <p:ext uri="{BB962C8B-B14F-4D97-AF65-F5344CB8AC3E}">
        <p14:creationId xmlns:p14="http://schemas.microsoft.com/office/powerpoint/2010/main" val="8543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March’s Topic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– Hazard Pictograms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1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0" t="13180" r="5066" b="9612"/>
          <a:stretch/>
        </p:blipFill>
        <p:spPr>
          <a:xfrm>
            <a:off x="943120" y="330742"/>
            <a:ext cx="9845925" cy="54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96A1C-221C-4CD9-AB8C-1B0FBD4B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F4885C-7609-4458-9BFE-1B0CB90D374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90867f7-ed38-4c21-b441-c544514c8362"/>
    <ds:schemaRef ds:uri="http://schemas.openxmlformats.org/package/2006/metadata/core-properties"/>
    <ds:schemaRef ds:uri="http://purl.org/dc/terms/"/>
    <ds:schemaRef ds:uri="http://purl.org/dc/dcmitype/"/>
    <ds:schemaRef ds:uri="2e2fa44a-b297-4cb3-ae00-3700515fc5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8071</TotalTime>
  <Words>194</Words>
  <Application>Microsoft Office PowerPoint</Application>
  <PresentationFormat>Widescreen</PresentationFormat>
  <Paragraphs>41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most common deviations </vt:lpstr>
      <vt:lpstr>Inspection Results </vt:lpstr>
      <vt:lpstr>Lab Employee Hazard Awareness</vt:lpstr>
      <vt:lpstr>PowerPoint Presentation</vt:lpstr>
      <vt:lpstr>Pictograms for March</vt:lpstr>
      <vt:lpstr>PowerPoint Presentation</vt:lpstr>
      <vt:lpstr>PowerPoint Presentation</vt:lpstr>
      <vt:lpstr>PowerPoint Presentation</vt:lpstr>
      <vt:lpstr>2022 Safety Initiative – Safety Topic of the Month Quiz</vt:lpstr>
      <vt:lpstr>PowerPoint Presentation</vt:lpstr>
      <vt:lpstr>Good Catches in February</vt:lpstr>
      <vt:lpstr>Good Catches in February</vt:lpstr>
      <vt:lpstr>Good Catch Recipient  for  February  Denise Taylor IP Phlebotomy</vt:lpstr>
      <vt:lpstr>Safety Focus  of the Month</vt:lpstr>
      <vt:lpstr>PowerPoint Presentation</vt:lpstr>
      <vt:lpstr>PowerPoint Presentation</vt:lpstr>
      <vt:lpstr>Roll Call</vt:lpstr>
      <vt:lpstr>Thank you for your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Hannah Kilpatrick Phillips</cp:lastModifiedBy>
  <cp:revision>360</cp:revision>
  <cp:lastPrinted>2022-02-02T19:43:19Z</cp:lastPrinted>
  <dcterms:created xsi:type="dcterms:W3CDTF">2020-08-30T18:26:08Z</dcterms:created>
  <dcterms:modified xsi:type="dcterms:W3CDTF">2022-03-03T17:21:40Z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