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73" r:id="rId7"/>
    <p:sldId id="265" r:id="rId8"/>
    <p:sldId id="266" r:id="rId9"/>
    <p:sldId id="267" r:id="rId10"/>
    <p:sldId id="262" r:id="rId11"/>
    <p:sldId id="260" r:id="rId12"/>
    <p:sldId id="261" r:id="rId13"/>
    <p:sldId id="263" r:id="rId14"/>
    <p:sldId id="269" r:id="rId15"/>
    <p:sldId id="264" r:id="rId16"/>
    <p:sldId id="268" r:id="rId17"/>
    <p:sldId id="270" r:id="rId18"/>
    <p:sldId id="272" r:id="rId19"/>
    <p:sldId id="271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039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65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6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5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8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121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62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989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94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8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882A4-D394-4092-85EB-F352C39DA2CD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3DDBB-79FB-4D41-9398-E4A2E7CED4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Lab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24 6:30 and 2:00 </a:t>
            </a:r>
            <a:r>
              <a:rPr lang="en-US" dirty="0" smtClean="0"/>
              <a:t>pm</a:t>
            </a:r>
          </a:p>
          <a:p>
            <a:r>
              <a:rPr lang="en-US" sz="1600" dirty="0" smtClean="0"/>
              <a:t> In attendance: 0630: BT, CSW, SB, DR, CW, LA, HO, PH, KP</a:t>
            </a:r>
          </a:p>
          <a:p>
            <a:r>
              <a:rPr lang="en-US" sz="1600" dirty="0" smtClean="0"/>
              <a:t>1400: SA, AH, LW, RK, BS, SW, DB, JAB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334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	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FDA: Requires tracking of units from collection to disposition</a:t>
            </a:r>
          </a:p>
          <a:p>
            <a:r>
              <a:rPr lang="en-US" dirty="0" smtClean="0"/>
              <a:t>6 QAs in one day about inventory discrepancies</a:t>
            </a:r>
          </a:p>
          <a:p>
            <a:r>
              <a:rPr lang="en-US" dirty="0" smtClean="0"/>
              <a:t>Physical and Electronic inventory MUST match</a:t>
            </a:r>
          </a:p>
          <a:p>
            <a:r>
              <a:rPr lang="en-US" dirty="0" smtClean="0"/>
              <a:t>Copies of liquid plasma MUST match</a:t>
            </a:r>
          </a:p>
          <a:p>
            <a:r>
              <a:rPr lang="en-US" dirty="0" smtClean="0"/>
              <a:t>Issue units ASAP. Do NOT wait.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681644"/>
            <a:ext cx="5181600" cy="5495319"/>
          </a:xfrm>
        </p:spPr>
        <p:txBody>
          <a:bodyPr>
            <a:normAutofit/>
          </a:bodyPr>
          <a:lstStyle/>
          <a:p>
            <a:r>
              <a:rPr lang="en-US" dirty="0" smtClean="0"/>
              <a:t>When units come back, return them in SCC by scanning</a:t>
            </a:r>
          </a:p>
          <a:p>
            <a:r>
              <a:rPr lang="en-US" dirty="0" smtClean="0"/>
              <a:t>Every shift MUST ensure all units issued on their shift, including on downtime are cleaned up before handing off to next shift!</a:t>
            </a:r>
          </a:p>
          <a:p>
            <a:r>
              <a:rPr lang="en-US" dirty="0" smtClean="0"/>
              <a:t>Do not re-use plasma Xerox sheets. They must stay attached to downtime forms. </a:t>
            </a:r>
          </a:p>
          <a:p>
            <a:r>
              <a:rPr lang="en-US" dirty="0" smtClean="0"/>
              <a:t>Do NOT throw anything away without discarding it in SCC first!</a:t>
            </a:r>
          </a:p>
          <a:p>
            <a:r>
              <a:rPr lang="en-US" dirty="0" smtClean="0"/>
              <a:t>GOAL: NO more LOST UNITS!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06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NO blank spaces!</a:t>
            </a:r>
          </a:p>
          <a:p>
            <a:r>
              <a:rPr lang="en-US" dirty="0" smtClean="0"/>
              <a:t>“NA” for anything not done that day or not needed</a:t>
            </a:r>
          </a:p>
          <a:p>
            <a:r>
              <a:rPr lang="en-US" dirty="0" smtClean="0"/>
              <a:t>Vision log: removing reagents from Vision at end of shift</a:t>
            </a:r>
          </a:p>
          <a:p>
            <a:r>
              <a:rPr lang="en-US" dirty="0" smtClean="0"/>
              <a:t>QC sheets: Audits, processing, etc. Make sure all daily, weekly, monthly QC sheets are complete before end of shift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PPE only in “dirty areas”</a:t>
            </a:r>
          </a:p>
          <a:p>
            <a:pPr lvl="1"/>
            <a:r>
              <a:rPr lang="en-US" dirty="0" smtClean="0"/>
              <a:t>Floor tape coming to help distinguish our ‘mixed’ areas.</a:t>
            </a:r>
          </a:p>
          <a:p>
            <a:r>
              <a:rPr lang="en-US" dirty="0" smtClean="0"/>
              <a:t>More QAs coming</a:t>
            </a:r>
          </a:p>
          <a:p>
            <a:pPr lvl="1"/>
            <a:r>
              <a:rPr lang="en-US" dirty="0" smtClean="0"/>
              <a:t>Any time mgmt. needs to communicate a deviation to SOP (missed QC log signatures, etc.)</a:t>
            </a:r>
          </a:p>
          <a:p>
            <a:pPr lvl="1"/>
            <a:r>
              <a:rPr lang="en-US" dirty="0" smtClean="0"/>
              <a:t>QA will demonstrate documentation and tech knowledge of events</a:t>
            </a:r>
          </a:p>
          <a:p>
            <a:pPr lvl="1"/>
            <a:r>
              <a:rPr lang="en-US" dirty="0" smtClean="0"/>
              <a:t>Compliance doesn’t like emails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899" y="0"/>
            <a:ext cx="5254086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4455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6000" dirty="0" smtClean="0"/>
              <a:t>NO overwrites!</a:t>
            </a:r>
          </a:p>
          <a:p>
            <a:r>
              <a:rPr lang="en-US" dirty="0" smtClean="0"/>
              <a:t>Cannot make a 6 an 8</a:t>
            </a:r>
          </a:p>
          <a:p>
            <a:r>
              <a:rPr lang="en-US" dirty="0" smtClean="0"/>
              <a:t>If error: line through, initial and date</a:t>
            </a:r>
          </a:p>
          <a:p>
            <a:r>
              <a:rPr lang="en-US" dirty="0" smtClean="0"/>
              <a:t>We have been written up for this before by CAP…do not want to have this issue again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Pencil only for ruling in/out on antigrams</a:t>
            </a:r>
          </a:p>
          <a:p>
            <a:r>
              <a:rPr lang="en-US" dirty="0" smtClean="0"/>
              <a:t>All reactions must be documented in PEN</a:t>
            </a:r>
          </a:p>
          <a:p>
            <a:r>
              <a:rPr lang="en-US" dirty="0" smtClean="0"/>
              <a:t>NO whiteout in lab…EVER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1899" y="0"/>
            <a:ext cx="5254086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5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We have procedures…they must be followed. “I didn’t know we had a procedure or I don’t know where to find that in the procedure” are not acceptable reasons to do whatever you think is best. </a:t>
            </a:r>
          </a:p>
          <a:p>
            <a:r>
              <a:rPr lang="en-US" dirty="0" smtClean="0"/>
              <a:t>Asking Charge/experienced techs should NOT be in place of consulting procedure except in STAT situations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4669" y="1942003"/>
            <a:ext cx="5181600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Questions should be: “Charge tech, where can I find the procedure for sample rejections?”</a:t>
            </a:r>
          </a:p>
          <a:p>
            <a:r>
              <a:rPr lang="en-US" dirty="0" smtClean="0"/>
              <a:t>Everyone MUST read the procedures every year in T21 and sign in Medtraining that they have read them</a:t>
            </a:r>
          </a:p>
          <a:p>
            <a:r>
              <a:rPr lang="en-US" dirty="0" smtClean="0"/>
              <a:t>Inspectors will ask to see the procedure for the test/task you are performing…you HAVE to know where it is and follow it exactly!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40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 are the expert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Our procedures leave room for tech interpretation and decision making. </a:t>
            </a:r>
          </a:p>
          <a:p>
            <a:r>
              <a:rPr lang="en-US" dirty="0" smtClean="0"/>
              <a:t>Use your education and knowledge to guide you on further steps</a:t>
            </a:r>
          </a:p>
          <a:p>
            <a:r>
              <a:rPr lang="en-US" dirty="0" smtClean="0"/>
              <a:t>You can ALWAYS call me/BT if you need reassurance/guidance, etc. BUT…we don’t have the procedures in front of us so we may ask you to look it up first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Goal to be live with T21 by Oct 1st. </a:t>
            </a:r>
          </a:p>
          <a:p>
            <a:r>
              <a:rPr lang="en-US" dirty="0" smtClean="0"/>
              <a:t>Any changes to procedures should come to me/BT. These will be prioritized accordingly based on the 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9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Smarter…not harder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patient DAT is positive: antigen type manually with monoclonal antisera</a:t>
            </a:r>
          </a:p>
          <a:p>
            <a:pPr lvl="1"/>
            <a:r>
              <a:rPr lang="en-US" dirty="0" smtClean="0"/>
              <a:t>You must have a negative reaction for results to be valid. Question validity of testing if all results are positive</a:t>
            </a:r>
          </a:p>
          <a:p>
            <a:r>
              <a:rPr lang="en-US" dirty="0" smtClean="0"/>
              <a:t>Before doing a kidney titer, you MUST know the patient’s ABO</a:t>
            </a:r>
          </a:p>
          <a:p>
            <a:r>
              <a:rPr lang="en-US" dirty="0" smtClean="0"/>
              <a:t>Titers: repeats and previous 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Panel QC…you must tell us the panel number: A1, A2, etc. </a:t>
            </a:r>
          </a:p>
          <a:p>
            <a:r>
              <a:rPr lang="en-US" dirty="0" smtClean="0"/>
              <a:t>You must check for QC within the past 24 ours on Vision before running antigen typing, or you have to do QC</a:t>
            </a:r>
          </a:p>
          <a:p>
            <a:r>
              <a:rPr lang="en-US" dirty="0" smtClean="0"/>
              <a:t>Key operators: Do NOT reprogram Vision QC without printing the QC for the analyte you are reprograming (we lose the data)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99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Smarter…not harder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Maintenance logs: Every tech in BB has the ability to place a </a:t>
            </a:r>
            <a:r>
              <a:rPr lang="en-US" dirty="0" err="1" smtClean="0"/>
              <a:t>trimedx</a:t>
            </a:r>
            <a:r>
              <a:rPr lang="en-US" dirty="0" smtClean="0"/>
              <a:t> ticket. Do not place an out of use flag on a piece of equipment without filling out a maintenance log and placing it in the folder on the bridge.</a:t>
            </a:r>
          </a:p>
          <a:p>
            <a:r>
              <a:rPr lang="en-US" dirty="0" smtClean="0"/>
              <a:t>Emails do not suffice</a:t>
            </a:r>
          </a:p>
          <a:p>
            <a:r>
              <a:rPr lang="en-US" dirty="0" smtClean="0"/>
              <a:t>Anyone should be able to pull the maintenance folder down and track an instrument issue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Write “NC” (no charge) for antigen negative RBCs when we didn’t order the antigen to be negative. Example C,E,K, </a:t>
            </a:r>
            <a:r>
              <a:rPr lang="en-US" dirty="0" err="1" smtClean="0"/>
              <a:t>Jka</a:t>
            </a:r>
            <a:r>
              <a:rPr lang="en-US" dirty="0" smtClean="0"/>
              <a:t> </a:t>
            </a:r>
            <a:r>
              <a:rPr lang="en-US" dirty="0" err="1" smtClean="0"/>
              <a:t>neg</a:t>
            </a:r>
            <a:r>
              <a:rPr lang="en-US" dirty="0" smtClean="0"/>
              <a:t> unit on our standing order of sickle blood. </a:t>
            </a:r>
            <a:r>
              <a:rPr lang="en-US" dirty="0" err="1" smtClean="0"/>
              <a:t>Jka</a:t>
            </a:r>
            <a:r>
              <a:rPr lang="en-US" dirty="0" smtClean="0"/>
              <a:t> was not requested and is a freebie and should be marked “NC” on the blue card. This charge is not passes on to patients since we did not pay for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01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Smarter…not harder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If we have an overflow of sickle negative blood, cancel the standing order. </a:t>
            </a:r>
          </a:p>
          <a:p>
            <a:r>
              <a:rPr lang="en-US" dirty="0" smtClean="0"/>
              <a:t>Keep units in order of expiration in the fridge…you may have to rearrange things and grab from overflow shelves.</a:t>
            </a:r>
          </a:p>
          <a:p>
            <a:r>
              <a:rPr lang="en-US" dirty="0" smtClean="0"/>
              <a:t>If sickle blood supply is sufficient and freebie antigens arrive, place them on the regular inventory shelves for others to grab.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$$$ If you need a K negative unit, or an E negative unit, consider screening instead of using a sickle unit. </a:t>
            </a:r>
          </a:p>
          <a:p>
            <a:r>
              <a:rPr lang="en-US" dirty="0" smtClean="0"/>
              <a:t>If blue cards are marked “held” then hold them in SCC. </a:t>
            </a:r>
          </a:p>
          <a:p>
            <a:r>
              <a:rPr lang="en-US" dirty="0" smtClean="0"/>
              <a:t>If you rip off the held info…un-hold it in SCC</a:t>
            </a:r>
          </a:p>
          <a:p>
            <a:r>
              <a:rPr lang="en-US" dirty="0" smtClean="0"/>
              <a:t>Think about who is following you. Set up your area for success.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28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your biggest weakness in the lab?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9078884" cy="2837815"/>
          </a:xfrm>
        </p:spPr>
        <p:txBody>
          <a:bodyPr>
            <a:normAutofit/>
          </a:bodyPr>
          <a:lstStyle/>
          <a:p>
            <a:r>
              <a:rPr lang="en-US" dirty="0" smtClean="0"/>
              <a:t>How can management help?</a:t>
            </a:r>
          </a:p>
          <a:p>
            <a:pPr lvl="2"/>
            <a:r>
              <a:rPr lang="en-US" dirty="0" smtClean="0"/>
              <a:t>Training sessions?</a:t>
            </a:r>
          </a:p>
          <a:p>
            <a:pPr lvl="2"/>
            <a:r>
              <a:rPr lang="en-US" dirty="0" smtClean="0"/>
              <a:t>Explain reason behind protocols?</a:t>
            </a:r>
          </a:p>
          <a:p>
            <a:pPr lvl="2"/>
            <a:r>
              <a:rPr lang="en-US" dirty="0" smtClean="0"/>
              <a:t>Define Standards? </a:t>
            </a:r>
          </a:p>
          <a:p>
            <a:pPr lvl="2"/>
            <a:r>
              <a:rPr lang="en-US" dirty="0" smtClean="0"/>
              <a:t>CE / quizzes?</a:t>
            </a:r>
          </a:p>
          <a:p>
            <a:pPr lvl="2"/>
            <a:r>
              <a:rPr lang="en-US" dirty="0" smtClean="0"/>
              <a:t>Edited Forms?</a:t>
            </a:r>
          </a:p>
          <a:p>
            <a:pPr lvl="3"/>
            <a:r>
              <a:rPr lang="en-US" dirty="0" smtClean="0"/>
              <a:t>Example: I always forgot to change the segment bag. Adding this as a task to the QC sheet served as a reminder.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6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AABB Inspection Window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October-December 2022</a:t>
            </a:r>
          </a:p>
          <a:p>
            <a:r>
              <a:rPr lang="en-US" dirty="0" smtClean="0"/>
              <a:t>Last inspection: cited for: </a:t>
            </a:r>
          </a:p>
          <a:p>
            <a:pPr lvl="1"/>
            <a:r>
              <a:rPr lang="en-US" dirty="0" smtClean="0"/>
              <a:t>ABO retypes (forward only)</a:t>
            </a:r>
          </a:p>
          <a:p>
            <a:pPr lvl="1"/>
            <a:r>
              <a:rPr lang="en-US" dirty="0" smtClean="0"/>
              <a:t>No ABO confirmation before issuing type specific units (other than O)</a:t>
            </a:r>
          </a:p>
          <a:p>
            <a:pPr lvl="1"/>
            <a:endParaRPr lang="en-US" dirty="0"/>
          </a:p>
          <a:p>
            <a:r>
              <a:rPr lang="en-US" dirty="0" smtClean="0"/>
              <a:t>They will focus on this. KNOW our policy for ABO2 like the back of your hand!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>
          <a:xfrm>
            <a:off x="6269182" y="1825625"/>
            <a:ext cx="5181600" cy="4351338"/>
          </a:xfrm>
        </p:spPr>
        <p:txBody>
          <a:bodyPr/>
          <a:lstStyle/>
          <a:p>
            <a:r>
              <a:rPr lang="en-US" dirty="0" smtClean="0"/>
              <a:t>Lab ownership: This is OUR lab and we should all strive to make it the best blood bank possible. </a:t>
            </a:r>
          </a:p>
        </p:txBody>
      </p:sp>
    </p:spTree>
    <p:extLst>
      <p:ext uri="{BB962C8B-B14F-4D97-AF65-F5344CB8AC3E}">
        <p14:creationId xmlns:p14="http://schemas.microsoft.com/office/powerpoint/2010/main" val="322767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September was the first schedule in over a year with no holes!</a:t>
            </a:r>
          </a:p>
          <a:p>
            <a:r>
              <a:rPr lang="en-US" dirty="0" smtClean="0"/>
              <a:t>Largely in part to schedule changes adopted by several techs in the departments</a:t>
            </a:r>
          </a:p>
          <a:p>
            <a:r>
              <a:rPr lang="en-US" dirty="0" smtClean="0"/>
              <a:t>Huge shout out and thanks to everyone for your help in covering these shifts for the past year.</a:t>
            </a:r>
          </a:p>
        </p:txBody>
      </p:sp>
    </p:spTree>
    <p:extLst>
      <p:ext uri="{BB962C8B-B14F-4D97-AF65-F5344CB8AC3E}">
        <p14:creationId xmlns:p14="http://schemas.microsoft.com/office/powerpoint/2010/main" val="77018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Whole Blood Availability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September 1st</a:t>
            </a:r>
          </a:p>
          <a:p>
            <a:r>
              <a:rPr lang="en-US" dirty="0" smtClean="0"/>
              <a:t>WB to all Adults for MTP </a:t>
            </a:r>
            <a:r>
              <a:rPr lang="en-US" b="1" u="sng" dirty="0" smtClean="0"/>
              <a:t>trauma</a:t>
            </a:r>
          </a:p>
          <a:p>
            <a:r>
              <a:rPr lang="en-US" dirty="0" smtClean="0"/>
              <a:t>Adults </a:t>
            </a:r>
            <a:r>
              <a:rPr lang="en-US" dirty="0"/>
              <a:t>:</a:t>
            </a:r>
            <a:r>
              <a:rPr lang="en-US" dirty="0" smtClean="0"/>
              <a:t> ≥ 16 years OR ≥ 50kg (110 </a:t>
            </a:r>
            <a:r>
              <a:rPr lang="en-US" dirty="0" err="1" smtClean="0"/>
              <a:t>lbs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New signs up in ED</a:t>
            </a:r>
          </a:p>
          <a:p>
            <a:r>
              <a:rPr lang="en-US" dirty="0" smtClean="0"/>
              <a:t>New procedure in T21</a:t>
            </a:r>
          </a:p>
          <a:p>
            <a:pPr lvl="1"/>
            <a:r>
              <a:rPr lang="en-US" dirty="0" smtClean="0"/>
              <a:t>You MUST do Read and Sign BEFORE Sept 1st.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MTP on NON-Trauma: Can get O </a:t>
            </a:r>
            <a:r>
              <a:rPr lang="en-US" dirty="0" err="1" smtClean="0"/>
              <a:t>pos</a:t>
            </a:r>
            <a:r>
              <a:rPr lang="en-US" dirty="0" smtClean="0"/>
              <a:t> WB if patient is O </a:t>
            </a:r>
            <a:r>
              <a:rPr lang="en-US" dirty="0" err="1" smtClean="0"/>
              <a:t>Pos</a:t>
            </a:r>
            <a:endParaRPr lang="en-US" dirty="0" smtClean="0"/>
          </a:p>
          <a:p>
            <a:r>
              <a:rPr lang="en-US" dirty="0" smtClean="0"/>
              <a:t>Patients with Anti-D should NOT get Rh </a:t>
            </a:r>
            <a:r>
              <a:rPr lang="en-US" dirty="0" err="1" smtClean="0"/>
              <a:t>Pos</a:t>
            </a:r>
            <a:r>
              <a:rPr lang="en-US" dirty="0" smtClean="0"/>
              <a:t> WB, RBCs or </a:t>
            </a:r>
            <a:r>
              <a:rPr lang="en-US" dirty="0" err="1" smtClean="0"/>
              <a:t>Plts</a:t>
            </a:r>
            <a:r>
              <a:rPr lang="en-US" dirty="0" smtClean="0"/>
              <a:t>!!</a:t>
            </a:r>
          </a:p>
          <a:p>
            <a:r>
              <a:rPr lang="en-US" dirty="0" smtClean="0"/>
              <a:t>Acceptability for O </a:t>
            </a:r>
            <a:r>
              <a:rPr lang="en-US" dirty="0" err="1" smtClean="0"/>
              <a:t>pos</a:t>
            </a:r>
            <a:r>
              <a:rPr lang="en-US" dirty="0" smtClean="0"/>
              <a:t> packed RBCs mirrors WB policy starting Sept 1st.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NOTIFY PATH 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In email (Fadeyi and mgmt.):</a:t>
            </a:r>
            <a:endParaRPr lang="en-US" dirty="0"/>
          </a:p>
          <a:p>
            <a:pPr lvl="1"/>
            <a:r>
              <a:rPr lang="en-US" dirty="0" smtClean="0"/>
              <a:t>Anytime a female of childbearing age (&lt;51 years old) receives WB</a:t>
            </a:r>
          </a:p>
          <a:p>
            <a:pPr lvl="1"/>
            <a:r>
              <a:rPr lang="en-US" dirty="0" smtClean="0"/>
              <a:t>Anytime an RH negative patient (male or female) receives Rh </a:t>
            </a:r>
            <a:r>
              <a:rPr lang="en-US" dirty="0" err="1" smtClean="0"/>
              <a:t>pos</a:t>
            </a:r>
            <a:r>
              <a:rPr lang="en-US" dirty="0" smtClean="0"/>
              <a:t> RBCs or WB</a:t>
            </a:r>
          </a:p>
          <a:p>
            <a:pPr lvl="1"/>
            <a:r>
              <a:rPr lang="en-US" dirty="0" smtClean="0"/>
              <a:t>In email include name/MRN </a:t>
            </a:r>
          </a:p>
          <a:p>
            <a:pPr lvl="1"/>
            <a:r>
              <a:rPr lang="en-US" dirty="0" smtClean="0"/>
              <a:t>Till Sept 1, 2023</a:t>
            </a:r>
          </a:p>
          <a:p>
            <a:pPr lvl="1"/>
            <a:endParaRPr lang="en-US" dirty="0"/>
          </a:p>
          <a:p>
            <a:r>
              <a:rPr lang="en-US" dirty="0" smtClean="0"/>
              <a:t>IRB approval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Immediately:</a:t>
            </a:r>
          </a:p>
          <a:p>
            <a:pPr lvl="1"/>
            <a:r>
              <a:rPr lang="en-US" dirty="0" smtClean="0"/>
              <a:t>Use Path on call pager if after hours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Any patient with Anti-D who received Rh </a:t>
            </a:r>
            <a:r>
              <a:rPr lang="en-US" dirty="0" err="1" smtClean="0">
                <a:solidFill>
                  <a:srgbClr val="FF0000"/>
                </a:solidFill>
              </a:rPr>
              <a:t>pos</a:t>
            </a:r>
            <a:r>
              <a:rPr lang="en-US" dirty="0" smtClean="0">
                <a:solidFill>
                  <a:srgbClr val="FF0000"/>
                </a:solidFill>
              </a:rPr>
              <a:t> RBC products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Any patient with any </a:t>
            </a:r>
            <a:r>
              <a:rPr lang="en-US" dirty="0" err="1" smtClean="0">
                <a:solidFill>
                  <a:srgbClr val="FF0000"/>
                </a:solidFill>
              </a:rPr>
              <a:t>allo</a:t>
            </a:r>
            <a:r>
              <a:rPr lang="en-US" dirty="0" smtClean="0">
                <a:solidFill>
                  <a:srgbClr val="FF0000"/>
                </a:solidFill>
              </a:rPr>
              <a:t>-antibody who received antigen positive RBCs</a:t>
            </a:r>
          </a:p>
          <a:p>
            <a:pPr lvl="1"/>
            <a:r>
              <a:rPr lang="en-US" dirty="0" smtClean="0"/>
              <a:t>Also send email to Fadeyi and </a:t>
            </a:r>
            <a:r>
              <a:rPr lang="en-US" dirty="0" err="1" smtClean="0"/>
              <a:t>mgmt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Forever</a:t>
            </a:r>
          </a:p>
        </p:txBody>
      </p:sp>
    </p:spTree>
    <p:extLst>
      <p:ext uri="{BB962C8B-B14F-4D97-AF65-F5344CB8AC3E}">
        <p14:creationId xmlns:p14="http://schemas.microsoft.com/office/powerpoint/2010/main" val="172973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MTP Orders (Sept 1st)	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342132"/>
            <a:ext cx="6361905" cy="510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72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SCC Changes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Rh </a:t>
            </a:r>
            <a:r>
              <a:rPr lang="en-US" dirty="0" err="1" smtClean="0"/>
              <a:t>pos</a:t>
            </a:r>
            <a:r>
              <a:rPr lang="en-US" dirty="0" smtClean="0"/>
              <a:t> to Rh negative patient: currently the exception is </a:t>
            </a:r>
            <a:r>
              <a:rPr lang="en-US" dirty="0" smtClean="0">
                <a:solidFill>
                  <a:schemeClr val="accent6"/>
                </a:solidFill>
              </a:rPr>
              <a:t>Green</a:t>
            </a:r>
          </a:p>
          <a:p>
            <a:r>
              <a:rPr lang="en-US" dirty="0" smtClean="0"/>
              <a:t>Sept 1st the exception will be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</a:p>
          <a:p>
            <a:r>
              <a:rPr lang="en-US" dirty="0" smtClean="0"/>
              <a:t>There is no additional exception generated for when a patient with Anti-D is given Rh </a:t>
            </a:r>
            <a:r>
              <a:rPr lang="en-US" dirty="0" err="1" smtClean="0"/>
              <a:t>pos</a:t>
            </a:r>
            <a:r>
              <a:rPr lang="en-US" dirty="0" smtClean="0"/>
              <a:t> RBCs b/c the D antigen is not entered into SCC…it is built into the type. So SCC cannot look for the antibody /antigen mismatch the way it does with others.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Slow down and read the SCC exceptions</a:t>
            </a:r>
          </a:p>
          <a:p>
            <a:r>
              <a:rPr lang="en-US" dirty="0" smtClean="0"/>
              <a:t>JJ is making a list of all SCC exceptions and what they mean. This should be out soon.</a:t>
            </a:r>
          </a:p>
          <a:p>
            <a:r>
              <a:rPr lang="en-US" dirty="0" smtClean="0"/>
              <a:t>Never bypass an exception that you don’t understand!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11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TROOP Trial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MTP components vs. Whole Blood</a:t>
            </a:r>
          </a:p>
          <a:p>
            <a:r>
              <a:rPr lang="en-US" dirty="0" smtClean="0"/>
              <a:t>Survival and Cost effectiveness (length of ICU stay, etc.)</a:t>
            </a:r>
          </a:p>
          <a:p>
            <a:r>
              <a:rPr lang="en-US" dirty="0" smtClean="0"/>
              <a:t>Errors may happen, what cannot happen is delaying blood to patients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09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 Changes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Decrease IPSM weekly order to 12 A / 4 AB</a:t>
            </a:r>
          </a:p>
          <a:p>
            <a:r>
              <a:rPr lang="en-US" dirty="0" smtClean="0"/>
              <a:t>Cancelled 15 NLR WB from Texas</a:t>
            </a:r>
          </a:p>
          <a:p>
            <a:r>
              <a:rPr lang="en-US" dirty="0" smtClean="0"/>
              <a:t>Sept 1st will begin getting 4 NLR WB from </a:t>
            </a:r>
            <a:r>
              <a:rPr lang="en-US" dirty="0" err="1" smtClean="0"/>
              <a:t>OneBlood</a:t>
            </a:r>
            <a:r>
              <a:rPr lang="en-US" dirty="0" smtClean="0"/>
              <a:t> on Tuesdays</a:t>
            </a:r>
          </a:p>
          <a:p>
            <a:pPr lvl="1"/>
            <a:r>
              <a:rPr lang="en-US" dirty="0" smtClean="0"/>
              <a:t>Set this blood aside for the LIMB study</a:t>
            </a:r>
          </a:p>
          <a:p>
            <a:pPr lvl="1"/>
            <a:r>
              <a:rPr lang="en-US" dirty="0" smtClean="0"/>
              <a:t>When new blood arrives, release the old 4 units for Trauma patients</a:t>
            </a:r>
          </a:p>
          <a:p>
            <a:pPr lvl="1"/>
            <a:r>
              <a:rPr lang="en-US" dirty="0" smtClean="0"/>
              <a:t>Rotate out weekly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10 O </a:t>
            </a:r>
            <a:r>
              <a:rPr lang="en-US" dirty="0" err="1" smtClean="0"/>
              <a:t>pos</a:t>
            </a:r>
            <a:r>
              <a:rPr lang="en-US" dirty="0" smtClean="0"/>
              <a:t> and 10 A </a:t>
            </a:r>
            <a:r>
              <a:rPr lang="en-US" dirty="0" err="1" smtClean="0"/>
              <a:t>pos</a:t>
            </a:r>
            <a:r>
              <a:rPr lang="en-US" dirty="0" smtClean="0"/>
              <a:t> packed RBCs on Mondays from TBC</a:t>
            </a:r>
          </a:p>
          <a:p>
            <a:r>
              <a:rPr lang="en-US" dirty="0" smtClean="0"/>
              <a:t>Considering decreasing our sickle </a:t>
            </a:r>
            <a:r>
              <a:rPr lang="en-US" dirty="0" err="1" smtClean="0"/>
              <a:t>neg</a:t>
            </a:r>
            <a:r>
              <a:rPr lang="en-US" dirty="0" smtClean="0"/>
              <a:t> order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18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Inventory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Try not order blood ad hoc (standing orders should be sufficient in most cases)</a:t>
            </a:r>
          </a:p>
          <a:p>
            <a:r>
              <a:rPr lang="en-US" dirty="0" smtClean="0"/>
              <a:t>Count in the next day’s standing order before you order</a:t>
            </a:r>
          </a:p>
          <a:p>
            <a:r>
              <a:rPr lang="en-US" dirty="0" smtClean="0"/>
              <a:t>Remember that third shift will release blood at midnight</a:t>
            </a:r>
          </a:p>
          <a:p>
            <a:r>
              <a:rPr lang="en-US" dirty="0" smtClean="0"/>
              <a:t>MTP pack is back in Winston</a:t>
            </a:r>
          </a:p>
          <a:p>
            <a:r>
              <a:rPr lang="en-US" dirty="0" smtClean="0"/>
              <a:t>Will evaluate decreasing inventory levels in the next few weeks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Cancel standing orders if inventory necessitates</a:t>
            </a:r>
          </a:p>
          <a:p>
            <a:r>
              <a:rPr lang="en-US" dirty="0" smtClean="0"/>
              <a:t>Prioritize short dated units.</a:t>
            </a:r>
          </a:p>
          <a:p>
            <a:r>
              <a:rPr lang="en-US" dirty="0" smtClean="0"/>
              <a:t>Transfer ALL units in blood hub when sending to a facility that has an ARC account. </a:t>
            </a:r>
          </a:p>
          <a:p>
            <a:r>
              <a:rPr lang="en-US" dirty="0" smtClean="0"/>
              <a:t>Transfer in SCC only to facilities that do not have ARC accounts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78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1554</Words>
  <Application>Microsoft Office PowerPoint</Application>
  <PresentationFormat>Widescreen</PresentationFormat>
  <Paragraphs>140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Lab Meeting</vt:lpstr>
      <vt:lpstr>THANKS!</vt:lpstr>
      <vt:lpstr>Whole Blood Availability</vt:lpstr>
      <vt:lpstr>NOTIFY PATH  </vt:lpstr>
      <vt:lpstr>MTP Orders (Sept 1st) </vt:lpstr>
      <vt:lpstr>SCC Changes </vt:lpstr>
      <vt:lpstr>TROOP Trial </vt:lpstr>
      <vt:lpstr>Inventory Changes </vt:lpstr>
      <vt:lpstr>Inventory</vt:lpstr>
      <vt:lpstr>Inventory Issues</vt:lpstr>
      <vt:lpstr>PowerPoint Presentation</vt:lpstr>
      <vt:lpstr>PowerPoint Presentation</vt:lpstr>
      <vt:lpstr>Procedures</vt:lpstr>
      <vt:lpstr>You are the expert</vt:lpstr>
      <vt:lpstr>Work Smarter…not harder</vt:lpstr>
      <vt:lpstr>Work Smarter…not harder</vt:lpstr>
      <vt:lpstr>Work Smarter…not harder</vt:lpstr>
      <vt:lpstr>What is your biggest weakness in the lab?</vt:lpstr>
      <vt:lpstr>AABB Inspection Window </vt:lpstr>
    </vt:vector>
  </TitlesOfParts>
  <Company>WFBH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Meeting</dc:title>
  <dc:creator>Christina S Warren</dc:creator>
  <cp:lastModifiedBy>Christina S Warren</cp:lastModifiedBy>
  <cp:revision>23</cp:revision>
  <dcterms:created xsi:type="dcterms:W3CDTF">2022-08-23T12:57:35Z</dcterms:created>
  <dcterms:modified xsi:type="dcterms:W3CDTF">2022-08-29T19:06:06Z</dcterms:modified>
</cp:coreProperties>
</file>