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580" r:id="rId5"/>
    <p:sldId id="436" r:id="rId6"/>
    <p:sldId id="494" r:id="rId7"/>
    <p:sldId id="543" r:id="rId8"/>
    <p:sldId id="570" r:id="rId9"/>
    <p:sldId id="558" r:id="rId10"/>
    <p:sldId id="581" r:id="rId11"/>
    <p:sldId id="473" r:id="rId12"/>
    <p:sldId id="549" r:id="rId13"/>
    <p:sldId id="576" r:id="rId14"/>
    <p:sldId id="577" r:id="rId15"/>
    <p:sldId id="578" r:id="rId1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41C0C1-2EB2-4F42-ABE1-64966904870F}">
          <p14:sldIdLst>
            <p14:sldId id="580"/>
            <p14:sldId id="436"/>
            <p14:sldId id="494"/>
            <p14:sldId id="543"/>
            <p14:sldId id="570"/>
            <p14:sldId id="558"/>
            <p14:sldId id="581"/>
            <p14:sldId id="473"/>
            <p14:sldId id="549"/>
            <p14:sldId id="576"/>
            <p14:sldId id="577"/>
            <p14:sldId id="5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67F"/>
    <a:srgbClr val="942092"/>
    <a:srgbClr val="6C6D76"/>
    <a:srgbClr val="63646B"/>
    <a:srgbClr val="606167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16" autoAdjust="0"/>
    <p:restoredTop sz="96327"/>
  </p:normalViewPr>
  <p:slideViewPr>
    <p:cSldViewPr snapToGrid="0" snapToObjects="1">
      <p:cViewPr varScale="1">
        <p:scale>
          <a:sx n="66" d="100"/>
          <a:sy n="66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3E5FF7-B4BC-4A24-BF42-7F6EB3CC778F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B0F3A7-C570-4C45-8AD8-1E654D309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1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EC38D21-D0B8-4CD7-839D-3680E18E1D25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ED04C0-A354-4F9C-A1C7-5703200E1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2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9/16/2022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74" y="2274180"/>
            <a:ext cx="10515600" cy="1325563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>Lab Safety Presentation </a:t>
            </a: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>September</a:t>
            </a: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</a:rPr>
              <a:t>2022</a:t>
            </a:r>
            <a:endParaRPr lang="en-US" sz="4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345" y="1327464"/>
            <a:ext cx="3457327" cy="1066602"/>
          </a:xfrm>
        </p:spPr>
        <p:txBody>
          <a:bodyPr/>
          <a:lstStyle/>
          <a:p>
            <a:pPr algn="ctr"/>
            <a:r>
              <a:rPr lang="en-US" sz="3600" dirty="0" smtClean="0"/>
              <a:t>Good Catches in August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7238" y="3220138"/>
            <a:ext cx="4091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Great Work! 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Thank you ALL!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970" y="843237"/>
            <a:ext cx="6343650" cy="6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970" y="1471887"/>
            <a:ext cx="63436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4" y="925772"/>
            <a:ext cx="4915132" cy="3588039"/>
          </a:xfrm>
        </p:spPr>
        <p:txBody>
          <a:bodyPr/>
          <a:lstStyle/>
          <a:p>
            <a:pPr algn="ctr"/>
            <a:r>
              <a:rPr lang="en-US" sz="3600" dirty="0" smtClean="0"/>
              <a:t>Good Catch Recipient </a:t>
            </a:r>
            <a:br>
              <a:rPr lang="en-US" sz="3600" dirty="0" smtClean="0"/>
            </a:br>
            <a:r>
              <a:rPr lang="en-US" sz="3600" dirty="0" smtClean="0"/>
              <a:t>for August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Konya Harris</a:t>
            </a:r>
            <a:br>
              <a:rPr lang="en-US" sz="3600" dirty="0" smtClean="0"/>
            </a:br>
            <a:r>
              <a:rPr lang="en-US" sz="3600" dirty="0" smtClean="0"/>
              <a:t>OR Path Lab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771081"/>
            <a:ext cx="3126971" cy="1325563"/>
          </a:xfrm>
        </p:spPr>
        <p:txBody>
          <a:bodyPr/>
          <a:lstStyle/>
          <a:p>
            <a:r>
              <a:rPr lang="en-US" dirty="0" smtClean="0"/>
              <a:t>Safety Focus of the Month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252" y="187061"/>
            <a:ext cx="5458948" cy="6561877"/>
          </a:xfrm>
          <a:prstGeom prst="rect">
            <a:avLst/>
          </a:prstGeom>
        </p:spPr>
      </p:pic>
      <p:pic>
        <p:nvPicPr>
          <p:cNvPr id="7" name="Picture 7" descr="C:\Users\cheri\AppData\Local\Microsoft\Windows\Temporary Internet Files\Content.IE5\V3LGWDZ7\MCj0434805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26" y="152261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203767"/>
            <a:ext cx="8894835" cy="4450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7089" y="4928277"/>
            <a:ext cx="522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127 Deviations in August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ost common deviation in August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82" y="1203767"/>
            <a:ext cx="8894835" cy="4450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1790" y="4365109"/>
            <a:ext cx="325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34 Deviations in August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most common deviation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565" y="1171575"/>
            <a:ext cx="8519037" cy="4262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6456" y="4438680"/>
            <a:ext cx="325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15 Deviations in August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most </a:t>
            </a:r>
            <a:r>
              <a:rPr lang="en-US" dirty="0"/>
              <a:t>common deviation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761" y="1027906"/>
            <a:ext cx="9004478" cy="4505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5742" y="4155736"/>
            <a:ext cx="325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14 Deviations in August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Employee Hazard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828800"/>
            <a:ext cx="7772400" cy="21852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September’s Topic: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3200" dirty="0" smtClean="0"/>
              <a:t>Know Your Safety Rep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15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Safety Rep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698" y="1376737"/>
            <a:ext cx="10515600" cy="3422162"/>
          </a:xfrm>
        </p:spPr>
        <p:txBody>
          <a:bodyPr/>
          <a:lstStyle/>
          <a:p>
            <a:r>
              <a:rPr lang="en-US" dirty="0" smtClean="0"/>
              <a:t>What is a Safety Rep? They represent your lab on the Lab Safety Team</a:t>
            </a:r>
          </a:p>
          <a:p>
            <a:endParaRPr lang="en-US" dirty="0" smtClean="0"/>
          </a:p>
          <a:p>
            <a:r>
              <a:rPr lang="en-US" dirty="0" smtClean="0"/>
              <a:t>What is the Lab Safety Team? A group that meets monthly to discuss and resolve safety issues in the labs</a:t>
            </a:r>
          </a:p>
          <a:p>
            <a:endParaRPr lang="en-US" dirty="0" smtClean="0"/>
          </a:p>
          <a:p>
            <a:r>
              <a:rPr lang="en-US" dirty="0" smtClean="0"/>
              <a:t>What is my safety rep here for?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afety concerns</a:t>
            </a:r>
          </a:p>
          <a:p>
            <a:pPr lvl="1"/>
            <a:r>
              <a:rPr lang="en-US" dirty="0" smtClean="0"/>
              <a:t>Education about lab safety</a:t>
            </a:r>
            <a:endParaRPr lang="en-US" dirty="0" smtClean="0"/>
          </a:p>
          <a:p>
            <a:pPr lvl="1"/>
            <a:r>
              <a:rPr lang="en-US" dirty="0" smtClean="0"/>
              <a:t>Encourage safe practices</a:t>
            </a:r>
          </a:p>
        </p:txBody>
      </p:sp>
    </p:spTree>
    <p:extLst>
      <p:ext uri="{BB962C8B-B14F-4D97-AF65-F5344CB8AC3E}">
        <p14:creationId xmlns:p14="http://schemas.microsoft.com/office/powerpoint/2010/main" val="28132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Safety Topic of the Month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79 respondents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55 </a:t>
            </a:r>
            <a:r>
              <a:rPr lang="en-US" dirty="0" smtClean="0"/>
              <a:t>people scored 100%</a:t>
            </a:r>
          </a:p>
          <a:p>
            <a:r>
              <a:rPr lang="en-US" dirty="0" smtClean="0"/>
              <a:t>Winner of the drawing</a:t>
            </a:r>
          </a:p>
          <a:p>
            <a:pPr marL="457200" lvl="1" indent="0">
              <a:buNone/>
            </a:pPr>
            <a:r>
              <a:rPr lang="en-US" sz="3600" dirty="0" smtClean="0"/>
              <a:t>Mary Miller</a:t>
            </a:r>
          </a:p>
          <a:p>
            <a:pPr marL="457200" lvl="1" indent="0">
              <a:buNone/>
            </a:pPr>
            <a:r>
              <a:rPr lang="en-US" dirty="0" smtClean="0"/>
              <a:t>from Central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505" y="1835635"/>
            <a:ext cx="4265249" cy="31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57942"/>
            <a:ext cx="7773074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1254197"/>
            <a:ext cx="8138865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2e2fa44a-b297-4cb3-ae00-3700515fc5c7">
      <Url xsi:nil="true"/>
      <Description xsi:nil="true"/>
    </Thumbnail>
    <Template_x0020_Type xmlns="2e2fa44a-b297-4cb3-ae00-3700515fc5c7">PowerPoint Presentation Templates</Template_x0020_Type>
    <Viewer_x0020_Type xmlns="2e2fa44a-b297-4cb3-ae00-3700515fc5c7" xsi:nil="true"/>
    <Notes0 xmlns="2e2fa44a-b297-4cb3-ae00-3700515fc5c7" xsi:nil="true"/>
    <Description0 xmlns="2e2fa44a-b297-4cb3-ae00-3700515fc5c7" xsi:nil="true"/>
    <LookupLocation xmlns="2e2fa44a-b297-4cb3-ae00-3700515fc5c7" xsi:nil="true"/>
    <Size xmlns="2e2fa44a-b297-4cb3-ae00-3700515fc5c7" xsi:nil="true"/>
    <Format xmlns="2e2fa44a-b297-4cb3-ae00-3700515fc5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1A1C473963441BD86150D67F8ACB6" ma:contentTypeVersion="16" ma:contentTypeDescription="Create a new document." ma:contentTypeScope="" ma:versionID="b6027ac7c4c30af25b9aba57a64d9322">
  <xsd:schema xmlns:xsd="http://www.w3.org/2001/XMLSchema" xmlns:xs="http://www.w3.org/2001/XMLSchema" xmlns:p="http://schemas.microsoft.com/office/2006/metadata/properties" xmlns:ns2="2e2fa44a-b297-4cb3-ae00-3700515fc5c7" xmlns:ns3="990867f7-ed38-4c21-b441-c544514c8362" targetNamespace="http://schemas.microsoft.com/office/2006/metadata/properties" ma:root="true" ma:fieldsID="133d9d9c0223997ef7a48798d8ee9476" ns2:_="" ns3:_="">
    <xsd:import namespace="2e2fa44a-b297-4cb3-ae00-3700515fc5c7"/>
    <xsd:import namespace="990867f7-ed38-4c21-b441-c544514c8362"/>
    <xsd:element name="properties">
      <xsd:complexType>
        <xsd:sequence>
          <xsd:element name="documentManagement">
            <xsd:complexType>
              <xsd:all>
                <xsd:element ref="ns2:Template_x0020_Type"/>
                <xsd:element ref="ns2:Thumbnail" minOccurs="0"/>
                <xsd:element ref="ns2:LookupLocation" minOccurs="0"/>
                <xsd:element ref="ns2:Size" minOccurs="0"/>
                <xsd:element ref="ns2:Description0" minOccurs="0"/>
                <xsd:element ref="ns2:Viewer_x0020_Type" minOccurs="0"/>
                <xsd:element ref="ns2:Format" minOccurs="0"/>
                <xsd:element ref="ns2:Notes0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fa44a-b297-4cb3-ae00-3700515fc5c7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2" ma:displayName="Template Type" ma:format="Dropdown" ma:internalName="Template_x0020_Type">
      <xsd:simpleType>
        <xsd:restriction base="dms:Choice">
          <xsd:enumeration value="Research Poster Templates"/>
          <xsd:enumeration value="PowerPoint Presentation Templates"/>
          <xsd:enumeration value="Clinical Trials Memo Templates (Word)"/>
          <xsd:enumeration value="Memo Templates"/>
          <xsd:enumeration value="Newsletter Templates"/>
          <xsd:enumeration value="Fax Forms"/>
        </xsd:restriction>
      </xsd:simpleType>
    </xsd:element>
    <xsd:element name="Thumbnail" ma:index="3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ookupLocation" ma:index="4" nillable="true" ma:displayName="Location" ma:list="{8c3d8ae5-af0e-43eb-a7ed-e0f5c1415c9c}" ma:internalName="LookupLocation" ma:readOnly="false" ma:showField="Title">
      <xsd:simpleType>
        <xsd:restriction base="dms:Lookup"/>
      </xsd:simpleType>
    </xsd:element>
    <xsd:element name="Size" ma:index="5" nillable="true" ma:displayName="Size" ma:internalName="Size">
      <xsd:simpleType>
        <xsd:restriction base="dms:Text">
          <xsd:maxLength value="255"/>
        </xsd:restriction>
      </xsd:simpleType>
    </xsd:element>
    <xsd:element name="Description0" ma:index="6" nillable="true" ma:displayName="Description" ma:internalName="Description0">
      <xsd:simpleType>
        <xsd:restriction base="dms:Text">
          <xsd:maxLength value="255"/>
        </xsd:restriction>
      </xsd:simpleType>
    </xsd:element>
    <xsd:element name="Viewer_x0020_Type" ma:index="7" nillable="true" ma:displayName="Viewer Type" ma:format="Dropdown" ma:internalName="Viewer_x0020_Type">
      <xsd:simpleType>
        <xsd:restriction base="dms:Choice">
          <xsd:enumeration value="Internal"/>
          <xsd:enumeration value="External"/>
        </xsd:restriction>
      </xsd:simpleType>
    </xsd:element>
    <xsd:element name="Format" ma:index="14" nillable="true" ma:displayName="Format" ma:format="Dropdown" ma:internalName="Format">
      <xsd:simpleType>
        <xsd:restriction base="dms:Choice">
          <xsd:enumeration value="Standard"/>
          <xsd:enumeration value="Widescreen"/>
        </xsd:restriction>
      </xsd:simpleType>
    </xsd:element>
    <xsd:element name="Notes0" ma:index="15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867f7-ed38-4c21-b441-c544514c8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F4885C-7609-4458-9BFE-1B0CB90D3740}">
  <ds:schemaRefs>
    <ds:schemaRef ds:uri="http://purl.org/dc/elements/1.1/"/>
    <ds:schemaRef ds:uri="http://schemas.openxmlformats.org/package/2006/metadata/core-properties"/>
    <ds:schemaRef ds:uri="2e2fa44a-b297-4cb3-ae00-3700515fc5c7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990867f7-ed38-4c21-b441-c544514c836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296A1C-221C-4CD9-AB8C-1B0FBD4BF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fa44a-b297-4cb3-ae00-3700515fc5c7"/>
    <ds:schemaRef ds:uri="990867f7-ed38-4c21-b441-c544514c83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14101</TotalTime>
  <Words>170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Lab Safety Presentation  September 2022</vt:lpstr>
      <vt:lpstr>PowerPoint Presentation</vt:lpstr>
      <vt:lpstr>Most common deviation in August </vt:lpstr>
      <vt:lpstr>2nd most common deviation</vt:lpstr>
      <vt:lpstr>3rd most common deviation</vt:lpstr>
      <vt:lpstr>Lab Employee Hazard Awareness</vt:lpstr>
      <vt:lpstr>Know Your Safety Rep </vt:lpstr>
      <vt:lpstr>August Safety Topic of the Month Quiz</vt:lpstr>
      <vt:lpstr>PowerPoint Presentation</vt:lpstr>
      <vt:lpstr>Good Catches in August  </vt:lpstr>
      <vt:lpstr>Good Catch Recipient  for August  Konya Harris OR Path Lab        </vt:lpstr>
      <vt:lpstr>Safety Focus of the Month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Hannah Kilpatrick Phillips</cp:lastModifiedBy>
  <cp:revision>583</cp:revision>
  <cp:lastPrinted>2022-04-07T11:45:42Z</cp:lastPrinted>
  <dcterms:created xsi:type="dcterms:W3CDTF">2020-08-30T18:26:08Z</dcterms:created>
  <dcterms:modified xsi:type="dcterms:W3CDTF">2022-09-16T12:19:14Z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0x0101006C11A1C473963441BD86150D67F8ACB6</vt:lpwstr>
  </property>
</Properties>
</file>