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1"/>
  </p:sldMasterIdLst>
  <p:notesMasterIdLst>
    <p:notesMasterId r:id="rId19"/>
  </p:notesMasterIdLst>
  <p:sldIdLst>
    <p:sldId id="256" r:id="rId2"/>
    <p:sldId id="258" r:id="rId3"/>
    <p:sldId id="259" r:id="rId4"/>
    <p:sldId id="261" r:id="rId5"/>
    <p:sldId id="260" r:id="rId6"/>
    <p:sldId id="309" r:id="rId7"/>
    <p:sldId id="303" r:id="rId8"/>
    <p:sldId id="262" r:id="rId9"/>
    <p:sldId id="304" r:id="rId10"/>
    <p:sldId id="306" r:id="rId11"/>
    <p:sldId id="308" r:id="rId12"/>
    <p:sldId id="264" r:id="rId13"/>
    <p:sldId id="311" r:id="rId14"/>
    <p:sldId id="312" r:id="rId15"/>
    <p:sldId id="310" r:id="rId16"/>
    <p:sldId id="313" r:id="rId17"/>
    <p:sldId id="307"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3A70C5-61AE-4412-A44E-BD4BF78073F0}">
  <a:tblStyle styleId="{163A70C5-61AE-4412-A44E-BD4BF78073F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91" d="100"/>
          <a:sy n="91" d="100"/>
        </p:scale>
        <p:origin x="5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8aa5f3edd5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8aa5f3edd5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6d13202ad6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6d13202ad6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2018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6d13202ad6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6d13202ad6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760f4421e2_0_10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760f4421e2_0_10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6d136aaa59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6d136aaa59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6d13202ad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6d13202ad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760f4421e2_0_10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760f4421e2_0_10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760f4421e2_0_10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760f4421e2_0_10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7949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8aaadf622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8aaadf622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6d13202ad6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6d13202ad6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663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8"/>
        <p:cNvGrpSpPr/>
        <p:nvPr/>
      </p:nvGrpSpPr>
      <p:grpSpPr>
        <a:xfrm>
          <a:off x="0" y="0"/>
          <a:ext cx="0" cy="0"/>
          <a:chOff x="0" y="0"/>
          <a:chExt cx="0" cy="0"/>
        </a:xfrm>
      </p:grpSpPr>
      <p:sp>
        <p:nvSpPr>
          <p:cNvPr id="1599" name="Google Shape;1599;g760f4421e2_0_10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0" name="Google Shape;1600;g760f4421e2_0_10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8706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521900" y="1195625"/>
            <a:ext cx="4103100" cy="2334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6000"/>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398400" y="3484345"/>
            <a:ext cx="2350200" cy="517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5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7983209" y="2049387"/>
            <a:ext cx="316605" cy="590201"/>
            <a:chOff x="7975075" y="2414425"/>
            <a:chExt cx="340142" cy="634080"/>
          </a:xfrm>
        </p:grpSpPr>
        <p:sp>
          <p:nvSpPr>
            <p:cNvPr id="12" name="Google Shape;12;p2"/>
            <p:cNvSpPr/>
            <p:nvPr/>
          </p:nvSpPr>
          <p:spPr>
            <a:xfrm>
              <a:off x="7981111" y="2611449"/>
              <a:ext cx="199672" cy="437055"/>
            </a:xfrm>
            <a:custGeom>
              <a:avLst/>
              <a:gdLst/>
              <a:ahLst/>
              <a:cxnLst/>
              <a:rect l="l" t="t" r="r" b="b"/>
              <a:pathLst>
                <a:path w="3537" h="7742" extrusionOk="0">
                  <a:moveTo>
                    <a:pt x="0" y="0"/>
                  </a:moveTo>
                  <a:lnTo>
                    <a:pt x="0" y="2971"/>
                  </a:lnTo>
                  <a:lnTo>
                    <a:pt x="0" y="5984"/>
                  </a:lnTo>
                  <a:cubicBezTo>
                    <a:pt x="0" y="6968"/>
                    <a:pt x="795" y="7742"/>
                    <a:pt x="1758" y="7742"/>
                  </a:cubicBezTo>
                  <a:cubicBezTo>
                    <a:pt x="2741" y="7742"/>
                    <a:pt x="3536" y="6947"/>
                    <a:pt x="3536" y="5984"/>
                  </a:cubicBezTo>
                  <a:lnTo>
                    <a:pt x="3536" y="2971"/>
                  </a:lnTo>
                  <a:lnTo>
                    <a:pt x="3536" y="0"/>
                  </a:ln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975075" y="2414425"/>
              <a:ext cx="340142" cy="574367"/>
            </a:xfrm>
            <a:custGeom>
              <a:avLst/>
              <a:gdLst/>
              <a:ahLst/>
              <a:cxnLst/>
              <a:rect l="l" t="t" r="r" b="b"/>
              <a:pathLst>
                <a:path w="6320" h="10672" fill="none" extrusionOk="0">
                  <a:moveTo>
                    <a:pt x="5775" y="1"/>
                  </a:moveTo>
                  <a:lnTo>
                    <a:pt x="565" y="1"/>
                  </a:lnTo>
                  <a:cubicBezTo>
                    <a:pt x="272" y="1"/>
                    <a:pt x="0" y="252"/>
                    <a:pt x="0" y="566"/>
                  </a:cubicBezTo>
                  <a:cubicBezTo>
                    <a:pt x="0" y="880"/>
                    <a:pt x="272" y="1131"/>
                    <a:pt x="565" y="1131"/>
                  </a:cubicBezTo>
                  <a:lnTo>
                    <a:pt x="1402" y="1131"/>
                  </a:lnTo>
                  <a:lnTo>
                    <a:pt x="1402" y="8914"/>
                  </a:lnTo>
                  <a:cubicBezTo>
                    <a:pt x="1402" y="9898"/>
                    <a:pt x="2197" y="10672"/>
                    <a:pt x="3160" y="10672"/>
                  </a:cubicBezTo>
                  <a:cubicBezTo>
                    <a:pt x="4143" y="10672"/>
                    <a:pt x="4938" y="9877"/>
                    <a:pt x="4938" y="8914"/>
                  </a:cubicBezTo>
                  <a:lnTo>
                    <a:pt x="4938" y="1131"/>
                  </a:lnTo>
                  <a:lnTo>
                    <a:pt x="5775" y="1131"/>
                  </a:lnTo>
                  <a:cubicBezTo>
                    <a:pt x="6068" y="1131"/>
                    <a:pt x="6319" y="880"/>
                    <a:pt x="6319" y="566"/>
                  </a:cubicBezTo>
                  <a:cubicBezTo>
                    <a:pt x="6319" y="252"/>
                    <a:pt x="6068" y="1"/>
                    <a:pt x="5775" y="1"/>
                  </a:cubicBezTo>
                  <a:close/>
                </a:path>
              </a:pathLst>
            </a:custGeom>
            <a:noFill/>
            <a:ln w="285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263490" y="2722217"/>
            <a:ext cx="300028" cy="305625"/>
            <a:chOff x="11644363" y="2198500"/>
            <a:chExt cx="195675" cy="199325"/>
          </a:xfrm>
        </p:grpSpPr>
        <p:sp>
          <p:nvSpPr>
            <p:cNvPr id="15" name="Google Shape;15;p2"/>
            <p:cNvSpPr/>
            <p:nvPr/>
          </p:nvSpPr>
          <p:spPr>
            <a:xfrm>
              <a:off x="11644363" y="2198500"/>
              <a:ext cx="149650" cy="149625"/>
            </a:xfrm>
            <a:custGeom>
              <a:avLst/>
              <a:gdLst/>
              <a:ahLst/>
              <a:cxnLst/>
              <a:rect l="l" t="t" r="r" b="b"/>
              <a:pathLst>
                <a:path w="5986" h="5985" fill="none" extrusionOk="0">
                  <a:moveTo>
                    <a:pt x="4897" y="4939"/>
                  </a:moveTo>
                  <a:cubicBezTo>
                    <a:pt x="3809" y="5985"/>
                    <a:pt x="2093" y="5964"/>
                    <a:pt x="1047" y="4876"/>
                  </a:cubicBezTo>
                  <a:cubicBezTo>
                    <a:pt x="1" y="3809"/>
                    <a:pt x="22" y="2093"/>
                    <a:pt x="1110" y="1047"/>
                  </a:cubicBezTo>
                  <a:cubicBezTo>
                    <a:pt x="2177" y="1"/>
                    <a:pt x="3893" y="22"/>
                    <a:pt x="4939" y="1089"/>
                  </a:cubicBezTo>
                  <a:cubicBezTo>
                    <a:pt x="5985" y="2177"/>
                    <a:pt x="5964" y="3893"/>
                    <a:pt x="4897" y="4939"/>
                  </a:cubicBez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1766788" y="2321950"/>
              <a:ext cx="73250" cy="75875"/>
            </a:xfrm>
            <a:custGeom>
              <a:avLst/>
              <a:gdLst/>
              <a:ahLst/>
              <a:cxnLst/>
              <a:rect l="l" t="t" r="r" b="b"/>
              <a:pathLst>
                <a:path w="2930" h="3035" fill="none" extrusionOk="0">
                  <a:moveTo>
                    <a:pt x="0" y="1"/>
                  </a:moveTo>
                  <a:lnTo>
                    <a:pt x="2929" y="3035"/>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1768338" y="2325625"/>
              <a:ext cx="70125" cy="68025"/>
            </a:xfrm>
            <a:custGeom>
              <a:avLst/>
              <a:gdLst/>
              <a:ahLst/>
              <a:cxnLst/>
              <a:rect l="l" t="t" r="r" b="b"/>
              <a:pathLst>
                <a:path w="2805" h="2721" fill="none" extrusionOk="0">
                  <a:moveTo>
                    <a:pt x="2805" y="0"/>
                  </a:moveTo>
                  <a:lnTo>
                    <a:pt x="1" y="2720"/>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006037" y="3408854"/>
            <a:ext cx="179703" cy="223823"/>
            <a:chOff x="7447613" y="1714525"/>
            <a:chExt cx="117200" cy="145975"/>
          </a:xfrm>
        </p:grpSpPr>
        <p:sp>
          <p:nvSpPr>
            <p:cNvPr id="19" name="Google Shape;19;p2"/>
            <p:cNvSpPr/>
            <p:nvPr/>
          </p:nvSpPr>
          <p:spPr>
            <a:xfrm>
              <a:off x="7447613" y="1772075"/>
              <a:ext cx="88425" cy="88425"/>
            </a:xfrm>
            <a:custGeom>
              <a:avLst/>
              <a:gdLst/>
              <a:ahLst/>
              <a:cxnLst/>
              <a:rect l="l" t="t" r="r" b="b"/>
              <a:pathLst>
                <a:path w="3537" h="3537" fill="none" extrusionOk="0">
                  <a:moveTo>
                    <a:pt x="3537" y="1758"/>
                  </a:moveTo>
                  <a:cubicBezTo>
                    <a:pt x="3537" y="2741"/>
                    <a:pt x="2742" y="3537"/>
                    <a:pt x="1758" y="3537"/>
                  </a:cubicBezTo>
                  <a:cubicBezTo>
                    <a:pt x="775" y="3537"/>
                    <a:pt x="1" y="2741"/>
                    <a:pt x="1" y="1758"/>
                  </a:cubicBezTo>
                  <a:cubicBezTo>
                    <a:pt x="1" y="796"/>
                    <a:pt x="775" y="0"/>
                    <a:pt x="1758" y="0"/>
                  </a:cubicBezTo>
                  <a:cubicBezTo>
                    <a:pt x="2742" y="0"/>
                    <a:pt x="3537" y="796"/>
                    <a:pt x="3537" y="1758"/>
                  </a:cubicBez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513513" y="1718200"/>
              <a:ext cx="34550" cy="59650"/>
            </a:xfrm>
            <a:custGeom>
              <a:avLst/>
              <a:gdLst/>
              <a:ahLst/>
              <a:cxnLst/>
              <a:rect l="l" t="t" r="r" b="b"/>
              <a:pathLst>
                <a:path w="1382" h="2386" fill="none" extrusionOk="0">
                  <a:moveTo>
                    <a:pt x="1" y="2386"/>
                  </a:moveTo>
                  <a:lnTo>
                    <a:pt x="1382" y="0"/>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495738" y="1714525"/>
              <a:ext cx="69075" cy="54425"/>
            </a:xfrm>
            <a:custGeom>
              <a:avLst/>
              <a:gdLst/>
              <a:ahLst/>
              <a:cxnLst/>
              <a:rect l="l" t="t" r="r" b="b"/>
              <a:pathLst>
                <a:path w="2763" h="2177" fill="none" extrusionOk="0">
                  <a:moveTo>
                    <a:pt x="2762" y="2177"/>
                  </a:moveTo>
                  <a:lnTo>
                    <a:pt x="2177" y="1"/>
                  </a:lnTo>
                  <a:lnTo>
                    <a:pt x="1" y="587"/>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6503720" y="4086782"/>
            <a:ext cx="299760" cy="406359"/>
            <a:chOff x="8107742" y="840353"/>
            <a:chExt cx="299760" cy="406359"/>
          </a:xfrm>
        </p:grpSpPr>
        <p:sp>
          <p:nvSpPr>
            <p:cNvPr id="23" name="Google Shape;23;p2"/>
            <p:cNvSpPr/>
            <p:nvPr/>
          </p:nvSpPr>
          <p:spPr>
            <a:xfrm>
              <a:off x="8107742" y="869102"/>
              <a:ext cx="225509" cy="377609"/>
            </a:xfrm>
            <a:custGeom>
              <a:avLst/>
              <a:gdLst/>
              <a:ahLst/>
              <a:cxnLst/>
              <a:rect l="l" t="t" r="r" b="b"/>
              <a:pathLst>
                <a:path w="6236" h="10442" extrusionOk="0">
                  <a:moveTo>
                    <a:pt x="3118" y="1"/>
                  </a:moveTo>
                  <a:cubicBezTo>
                    <a:pt x="3118" y="1"/>
                    <a:pt x="0" y="5608"/>
                    <a:pt x="0" y="7324"/>
                  </a:cubicBezTo>
                  <a:cubicBezTo>
                    <a:pt x="0" y="9061"/>
                    <a:pt x="1402" y="10442"/>
                    <a:pt x="3118" y="10442"/>
                  </a:cubicBezTo>
                  <a:cubicBezTo>
                    <a:pt x="4833" y="10442"/>
                    <a:pt x="6235" y="9061"/>
                    <a:pt x="6235" y="7324"/>
                  </a:cubicBezTo>
                  <a:cubicBezTo>
                    <a:pt x="6235" y="5608"/>
                    <a:pt x="3118" y="1"/>
                    <a:pt x="3118" y="1"/>
                  </a:cubicBez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181233" y="840353"/>
              <a:ext cx="226269" cy="378368"/>
            </a:xfrm>
            <a:custGeom>
              <a:avLst/>
              <a:gdLst/>
              <a:ahLst/>
              <a:cxnLst/>
              <a:rect l="l" t="t" r="r" b="b"/>
              <a:pathLst>
                <a:path w="6257" h="10463" fill="none" extrusionOk="0">
                  <a:moveTo>
                    <a:pt x="6257" y="7345"/>
                  </a:moveTo>
                  <a:cubicBezTo>
                    <a:pt x="6257" y="9081"/>
                    <a:pt x="4855" y="10462"/>
                    <a:pt x="3118" y="10462"/>
                  </a:cubicBezTo>
                  <a:cubicBezTo>
                    <a:pt x="1402" y="10462"/>
                    <a:pt x="1" y="9060"/>
                    <a:pt x="1" y="7345"/>
                  </a:cubicBezTo>
                  <a:cubicBezTo>
                    <a:pt x="1" y="5608"/>
                    <a:pt x="3118" y="1"/>
                    <a:pt x="3118" y="1"/>
                  </a:cubicBezTo>
                  <a:cubicBezTo>
                    <a:pt x="3118" y="1"/>
                    <a:pt x="6257" y="5629"/>
                    <a:pt x="6257" y="7345"/>
                  </a:cubicBezTo>
                  <a:close/>
                </a:path>
              </a:pathLst>
            </a:custGeom>
            <a:noFill/>
            <a:ln w="285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7572112" y="2369074"/>
            <a:ext cx="194921" cy="194959"/>
            <a:chOff x="7932213" y="1463813"/>
            <a:chExt cx="127125" cy="127150"/>
          </a:xfrm>
        </p:grpSpPr>
        <p:sp>
          <p:nvSpPr>
            <p:cNvPr id="26" name="Google Shape;26;p2"/>
            <p:cNvSpPr/>
            <p:nvPr/>
          </p:nvSpPr>
          <p:spPr>
            <a:xfrm>
              <a:off x="7932213" y="1527113"/>
              <a:ext cx="127125" cy="25"/>
            </a:xfrm>
            <a:custGeom>
              <a:avLst/>
              <a:gdLst/>
              <a:ahLst/>
              <a:cxnLst/>
              <a:rect l="l" t="t" r="r" b="b"/>
              <a:pathLst>
                <a:path w="5085" h="1" fill="none" extrusionOk="0">
                  <a:moveTo>
                    <a:pt x="0" y="1"/>
                  </a:moveTo>
                  <a:lnTo>
                    <a:pt x="5085" y="1"/>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996013" y="1463813"/>
              <a:ext cx="25" cy="127150"/>
            </a:xfrm>
            <a:custGeom>
              <a:avLst/>
              <a:gdLst/>
              <a:ahLst/>
              <a:cxnLst/>
              <a:rect l="l" t="t" r="r" b="b"/>
              <a:pathLst>
                <a:path w="1" h="5086" fill="none" extrusionOk="0">
                  <a:moveTo>
                    <a:pt x="1" y="5085"/>
                  </a:moveTo>
                  <a:lnTo>
                    <a:pt x="1" y="1"/>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p:nvPr/>
        </p:nvSpPr>
        <p:spPr>
          <a:xfrm>
            <a:off x="7263478" y="4178242"/>
            <a:ext cx="1087408" cy="309013"/>
          </a:xfrm>
          <a:custGeom>
            <a:avLst/>
            <a:gdLst/>
            <a:ahLst/>
            <a:cxnLst/>
            <a:rect l="l" t="t" r="r" b="b"/>
            <a:pathLst>
              <a:path w="17787" h="12785" fill="none" extrusionOk="0">
                <a:moveTo>
                  <a:pt x="1" y="6801"/>
                </a:moveTo>
                <a:lnTo>
                  <a:pt x="4730" y="6801"/>
                </a:lnTo>
                <a:lnTo>
                  <a:pt x="5860" y="0"/>
                </a:lnTo>
                <a:lnTo>
                  <a:pt x="7450" y="12785"/>
                </a:lnTo>
                <a:lnTo>
                  <a:pt x="8705" y="2720"/>
                </a:lnTo>
                <a:lnTo>
                  <a:pt x="9584" y="8181"/>
                </a:lnTo>
                <a:lnTo>
                  <a:pt x="10965" y="2720"/>
                </a:lnTo>
                <a:lnTo>
                  <a:pt x="12179" y="7763"/>
                </a:lnTo>
                <a:lnTo>
                  <a:pt x="12681" y="6821"/>
                </a:lnTo>
                <a:lnTo>
                  <a:pt x="13350" y="6821"/>
                </a:lnTo>
                <a:lnTo>
                  <a:pt x="17786" y="6821"/>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233131" y="2898429"/>
            <a:ext cx="117144" cy="38"/>
          </a:xfrm>
          <a:custGeom>
            <a:avLst/>
            <a:gdLst/>
            <a:ahLst/>
            <a:cxnLst/>
            <a:rect l="l" t="t" r="r" b="b"/>
            <a:pathLst>
              <a:path w="3056" h="1" fill="none" extrusionOk="0">
                <a:moveTo>
                  <a:pt x="1" y="1"/>
                </a:moveTo>
                <a:lnTo>
                  <a:pt x="3055" y="1"/>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a:off x="7074635" y="3327662"/>
            <a:ext cx="538462" cy="633585"/>
            <a:chOff x="7035875" y="2497325"/>
            <a:chExt cx="607813" cy="715188"/>
          </a:xfrm>
        </p:grpSpPr>
        <p:sp>
          <p:nvSpPr>
            <p:cNvPr id="31" name="Google Shape;31;p2"/>
            <p:cNvSpPr/>
            <p:nvPr/>
          </p:nvSpPr>
          <p:spPr>
            <a:xfrm>
              <a:off x="7035875" y="2678254"/>
              <a:ext cx="607813" cy="534259"/>
            </a:xfrm>
            <a:custGeom>
              <a:avLst/>
              <a:gdLst/>
              <a:ahLst/>
              <a:cxnLst/>
              <a:rect l="l" t="t" r="r" b="b"/>
              <a:pathLst>
                <a:path w="41681" h="36637" extrusionOk="0">
                  <a:moveTo>
                    <a:pt x="13113" y="0"/>
                  </a:moveTo>
                  <a:cubicBezTo>
                    <a:pt x="10043" y="0"/>
                    <a:pt x="6974" y="1165"/>
                    <a:pt x="4645" y="3493"/>
                  </a:cubicBezTo>
                  <a:cubicBezTo>
                    <a:pt x="251" y="7908"/>
                    <a:pt x="0" y="14960"/>
                    <a:pt x="3913" y="19646"/>
                  </a:cubicBezTo>
                  <a:cubicBezTo>
                    <a:pt x="4143" y="19918"/>
                    <a:pt x="4394" y="20190"/>
                    <a:pt x="4645" y="20462"/>
                  </a:cubicBezTo>
                  <a:lnTo>
                    <a:pt x="20840" y="36636"/>
                  </a:lnTo>
                  <a:lnTo>
                    <a:pt x="37035" y="20462"/>
                  </a:lnTo>
                  <a:cubicBezTo>
                    <a:pt x="37286" y="20190"/>
                    <a:pt x="37537" y="19918"/>
                    <a:pt x="37768" y="19646"/>
                  </a:cubicBezTo>
                  <a:cubicBezTo>
                    <a:pt x="41680" y="14960"/>
                    <a:pt x="41429" y="7908"/>
                    <a:pt x="37035" y="3493"/>
                  </a:cubicBezTo>
                  <a:cubicBezTo>
                    <a:pt x="34706" y="1165"/>
                    <a:pt x="31632" y="0"/>
                    <a:pt x="28559" y="0"/>
                  </a:cubicBezTo>
                  <a:cubicBezTo>
                    <a:pt x="25807" y="0"/>
                    <a:pt x="23055" y="934"/>
                    <a:pt x="20840" y="2803"/>
                  </a:cubicBezTo>
                  <a:cubicBezTo>
                    <a:pt x="18616" y="934"/>
                    <a:pt x="15864" y="0"/>
                    <a:pt x="13113" y="0"/>
                  </a:cubicBez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0134" y="2497325"/>
              <a:ext cx="320851" cy="290691"/>
            </a:xfrm>
            <a:custGeom>
              <a:avLst/>
              <a:gdLst/>
              <a:ahLst/>
              <a:cxnLst/>
              <a:rect l="l" t="t" r="r" b="b"/>
              <a:pathLst>
                <a:path w="19585" h="17744" fill="none" extrusionOk="0">
                  <a:moveTo>
                    <a:pt x="17388" y="2177"/>
                  </a:moveTo>
                  <a:lnTo>
                    <a:pt x="17388" y="2177"/>
                  </a:lnTo>
                  <a:cubicBezTo>
                    <a:pt x="15317" y="105"/>
                    <a:pt x="12011" y="1"/>
                    <a:pt x="9793" y="1863"/>
                  </a:cubicBezTo>
                  <a:cubicBezTo>
                    <a:pt x="7596" y="1"/>
                    <a:pt x="4269" y="105"/>
                    <a:pt x="2197" y="2177"/>
                  </a:cubicBezTo>
                  <a:cubicBezTo>
                    <a:pt x="126" y="4248"/>
                    <a:pt x="1" y="7554"/>
                    <a:pt x="1842" y="9772"/>
                  </a:cubicBezTo>
                  <a:cubicBezTo>
                    <a:pt x="1946" y="9897"/>
                    <a:pt x="2072" y="10023"/>
                    <a:pt x="2197" y="10149"/>
                  </a:cubicBezTo>
                  <a:lnTo>
                    <a:pt x="9793" y="17744"/>
                  </a:lnTo>
                  <a:lnTo>
                    <a:pt x="17388" y="10149"/>
                  </a:lnTo>
                  <a:cubicBezTo>
                    <a:pt x="17514" y="10023"/>
                    <a:pt x="17639" y="9897"/>
                    <a:pt x="17744" y="9772"/>
                  </a:cubicBezTo>
                  <a:cubicBezTo>
                    <a:pt x="19585" y="7554"/>
                    <a:pt x="19459" y="4248"/>
                    <a:pt x="17388" y="2177"/>
                  </a:cubicBez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2"/>
          <p:cNvSpPr/>
          <p:nvPr/>
        </p:nvSpPr>
        <p:spPr>
          <a:xfrm>
            <a:off x="8222459" y="3932706"/>
            <a:ext cx="91848" cy="154095"/>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846834" y="2990318"/>
            <a:ext cx="91848" cy="154095"/>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2"/>
          <p:cNvGrpSpPr/>
          <p:nvPr/>
        </p:nvGrpSpPr>
        <p:grpSpPr>
          <a:xfrm rot="8100000">
            <a:off x="1829345" y="3701765"/>
            <a:ext cx="868012" cy="238568"/>
            <a:chOff x="5167638" y="3426595"/>
            <a:chExt cx="1021600" cy="280780"/>
          </a:xfrm>
        </p:grpSpPr>
        <p:sp>
          <p:nvSpPr>
            <p:cNvPr id="36" name="Google Shape;36;p2"/>
            <p:cNvSpPr/>
            <p:nvPr/>
          </p:nvSpPr>
          <p:spPr>
            <a:xfrm>
              <a:off x="5625151" y="3426595"/>
              <a:ext cx="333600" cy="192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539538" y="3511200"/>
              <a:ext cx="499050" cy="196175"/>
            </a:xfrm>
            <a:custGeom>
              <a:avLst/>
              <a:gdLst/>
              <a:ahLst/>
              <a:cxnLst/>
              <a:rect l="l" t="t" r="r" b="b"/>
              <a:pathLst>
                <a:path w="19962" h="7847" fill="none" extrusionOk="0">
                  <a:moveTo>
                    <a:pt x="1" y="7847"/>
                  </a:moveTo>
                  <a:lnTo>
                    <a:pt x="1" y="0"/>
                  </a:lnTo>
                  <a:lnTo>
                    <a:pt x="19962" y="0"/>
                  </a:lnTo>
                  <a:lnTo>
                    <a:pt x="19962" y="7847"/>
                  </a:ln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454288" y="3511200"/>
              <a:ext cx="85275" cy="196175"/>
            </a:xfrm>
            <a:custGeom>
              <a:avLst/>
              <a:gdLst/>
              <a:ahLst/>
              <a:cxnLst/>
              <a:rect l="l" t="t" r="r" b="b"/>
              <a:pathLst>
                <a:path w="3411" h="7847" fill="none" extrusionOk="0">
                  <a:moveTo>
                    <a:pt x="3411" y="7847"/>
                  </a:moveTo>
                  <a:lnTo>
                    <a:pt x="3411" y="0"/>
                  </a:lnTo>
                  <a:lnTo>
                    <a:pt x="0" y="3934"/>
                  </a:ln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167638" y="3609550"/>
              <a:ext cx="286675" cy="25"/>
            </a:xfrm>
            <a:custGeom>
              <a:avLst/>
              <a:gdLst/>
              <a:ahLst/>
              <a:cxnLst/>
              <a:rect l="l" t="t" r="r" b="b"/>
              <a:pathLst>
                <a:path w="11467" h="1" fill="none" extrusionOk="0">
                  <a:moveTo>
                    <a:pt x="11466" y="0"/>
                  </a:moveTo>
                  <a:lnTo>
                    <a:pt x="0" y="0"/>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038563" y="3609550"/>
              <a:ext cx="150675" cy="25"/>
            </a:xfrm>
            <a:custGeom>
              <a:avLst/>
              <a:gdLst/>
              <a:ahLst/>
              <a:cxnLst/>
              <a:rect l="l" t="t" r="r" b="b"/>
              <a:pathLst>
                <a:path w="6027" h="1" fill="none" extrusionOk="0">
                  <a:moveTo>
                    <a:pt x="1" y="0"/>
                  </a:moveTo>
                  <a:lnTo>
                    <a:pt x="6027" y="0"/>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189213" y="3521150"/>
              <a:ext cx="25" cy="176825"/>
            </a:xfrm>
            <a:custGeom>
              <a:avLst/>
              <a:gdLst/>
              <a:ahLst/>
              <a:cxnLst/>
              <a:rect l="l" t="t" r="r" b="b"/>
              <a:pathLst>
                <a:path w="1" h="7073" fill="none" extrusionOk="0">
                  <a:moveTo>
                    <a:pt x="1" y="7072"/>
                  </a:moveTo>
                  <a:lnTo>
                    <a:pt x="1" y="0"/>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958013" y="3637275"/>
              <a:ext cx="25" cy="70100"/>
            </a:xfrm>
            <a:custGeom>
              <a:avLst/>
              <a:gdLst/>
              <a:ahLst/>
              <a:cxnLst/>
              <a:rect l="l" t="t" r="r" b="b"/>
              <a:pathLst>
                <a:path w="1" h="2804" fill="none" extrusionOk="0">
                  <a:moveTo>
                    <a:pt x="1" y="2804"/>
                  </a:moveTo>
                  <a:lnTo>
                    <a:pt x="1" y="0"/>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874838" y="3637275"/>
              <a:ext cx="25" cy="70100"/>
            </a:xfrm>
            <a:custGeom>
              <a:avLst/>
              <a:gdLst/>
              <a:ahLst/>
              <a:cxnLst/>
              <a:rect l="l" t="t" r="r" b="b"/>
              <a:pathLst>
                <a:path w="1" h="2804" fill="none" extrusionOk="0">
                  <a:moveTo>
                    <a:pt x="1" y="2804"/>
                  </a:moveTo>
                  <a:lnTo>
                    <a:pt x="1" y="0"/>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791663" y="3637275"/>
              <a:ext cx="25" cy="70100"/>
            </a:xfrm>
            <a:custGeom>
              <a:avLst/>
              <a:gdLst/>
              <a:ahLst/>
              <a:cxnLst/>
              <a:rect l="l" t="t" r="r" b="b"/>
              <a:pathLst>
                <a:path w="1" h="2804" fill="none" extrusionOk="0">
                  <a:moveTo>
                    <a:pt x="1" y="2804"/>
                  </a:moveTo>
                  <a:lnTo>
                    <a:pt x="1" y="0"/>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708513" y="3637275"/>
              <a:ext cx="25" cy="70100"/>
            </a:xfrm>
            <a:custGeom>
              <a:avLst/>
              <a:gdLst/>
              <a:ahLst/>
              <a:cxnLst/>
              <a:rect l="l" t="t" r="r" b="b"/>
              <a:pathLst>
                <a:path w="1" h="2804" fill="none" extrusionOk="0">
                  <a:moveTo>
                    <a:pt x="0" y="2804"/>
                  </a:moveTo>
                  <a:lnTo>
                    <a:pt x="0" y="0"/>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625863" y="3637275"/>
              <a:ext cx="25" cy="70100"/>
            </a:xfrm>
            <a:custGeom>
              <a:avLst/>
              <a:gdLst/>
              <a:ahLst/>
              <a:cxnLst/>
              <a:rect l="l" t="t" r="r" b="b"/>
              <a:pathLst>
                <a:path w="1" h="2804" fill="none" extrusionOk="0">
                  <a:moveTo>
                    <a:pt x="0" y="2804"/>
                  </a:moveTo>
                  <a:lnTo>
                    <a:pt x="0" y="0"/>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2"/>
          <p:cNvGrpSpPr/>
          <p:nvPr/>
        </p:nvGrpSpPr>
        <p:grpSpPr>
          <a:xfrm>
            <a:off x="747867" y="3479956"/>
            <a:ext cx="299760" cy="406359"/>
            <a:chOff x="8107742" y="840353"/>
            <a:chExt cx="299760" cy="406359"/>
          </a:xfrm>
        </p:grpSpPr>
        <p:sp>
          <p:nvSpPr>
            <p:cNvPr id="48" name="Google Shape;48;p2"/>
            <p:cNvSpPr/>
            <p:nvPr/>
          </p:nvSpPr>
          <p:spPr>
            <a:xfrm>
              <a:off x="8107742" y="869102"/>
              <a:ext cx="225509" cy="377609"/>
            </a:xfrm>
            <a:custGeom>
              <a:avLst/>
              <a:gdLst/>
              <a:ahLst/>
              <a:cxnLst/>
              <a:rect l="l" t="t" r="r" b="b"/>
              <a:pathLst>
                <a:path w="6236" h="10442" extrusionOk="0">
                  <a:moveTo>
                    <a:pt x="3118" y="1"/>
                  </a:moveTo>
                  <a:cubicBezTo>
                    <a:pt x="3118" y="1"/>
                    <a:pt x="0" y="5608"/>
                    <a:pt x="0" y="7324"/>
                  </a:cubicBezTo>
                  <a:cubicBezTo>
                    <a:pt x="0" y="9061"/>
                    <a:pt x="1402" y="10442"/>
                    <a:pt x="3118" y="10442"/>
                  </a:cubicBezTo>
                  <a:cubicBezTo>
                    <a:pt x="4833" y="10442"/>
                    <a:pt x="6235" y="9061"/>
                    <a:pt x="6235" y="7324"/>
                  </a:cubicBezTo>
                  <a:cubicBezTo>
                    <a:pt x="6235" y="5608"/>
                    <a:pt x="3118" y="1"/>
                    <a:pt x="3118" y="1"/>
                  </a:cubicBez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181233" y="840353"/>
              <a:ext cx="226269" cy="378368"/>
            </a:xfrm>
            <a:custGeom>
              <a:avLst/>
              <a:gdLst/>
              <a:ahLst/>
              <a:cxnLst/>
              <a:rect l="l" t="t" r="r" b="b"/>
              <a:pathLst>
                <a:path w="6257" h="10463" fill="none" extrusionOk="0">
                  <a:moveTo>
                    <a:pt x="6257" y="7345"/>
                  </a:moveTo>
                  <a:cubicBezTo>
                    <a:pt x="6257" y="9081"/>
                    <a:pt x="4855" y="10462"/>
                    <a:pt x="3118" y="10462"/>
                  </a:cubicBezTo>
                  <a:cubicBezTo>
                    <a:pt x="1402" y="10462"/>
                    <a:pt x="1" y="9060"/>
                    <a:pt x="1" y="7345"/>
                  </a:cubicBezTo>
                  <a:cubicBezTo>
                    <a:pt x="1" y="5608"/>
                    <a:pt x="3118" y="1"/>
                    <a:pt x="3118" y="1"/>
                  </a:cubicBezTo>
                  <a:cubicBezTo>
                    <a:pt x="3118" y="1"/>
                    <a:pt x="6257" y="5629"/>
                    <a:pt x="6257" y="7345"/>
                  </a:cubicBezTo>
                  <a:close/>
                </a:path>
              </a:pathLst>
            </a:custGeom>
            <a:noFill/>
            <a:ln w="285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flipH="1">
            <a:off x="1530942" y="2986482"/>
            <a:ext cx="194921" cy="194959"/>
            <a:chOff x="7932213" y="1463813"/>
            <a:chExt cx="127125" cy="127150"/>
          </a:xfrm>
        </p:grpSpPr>
        <p:sp>
          <p:nvSpPr>
            <p:cNvPr id="51" name="Google Shape;51;p2"/>
            <p:cNvSpPr/>
            <p:nvPr/>
          </p:nvSpPr>
          <p:spPr>
            <a:xfrm>
              <a:off x="7932213" y="1527113"/>
              <a:ext cx="127125" cy="25"/>
            </a:xfrm>
            <a:custGeom>
              <a:avLst/>
              <a:gdLst/>
              <a:ahLst/>
              <a:cxnLst/>
              <a:rect l="l" t="t" r="r" b="b"/>
              <a:pathLst>
                <a:path w="5085" h="1" fill="none" extrusionOk="0">
                  <a:moveTo>
                    <a:pt x="0" y="1"/>
                  </a:moveTo>
                  <a:lnTo>
                    <a:pt x="5085" y="1"/>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996013" y="1463813"/>
              <a:ext cx="25" cy="127150"/>
            </a:xfrm>
            <a:custGeom>
              <a:avLst/>
              <a:gdLst/>
              <a:ahLst/>
              <a:cxnLst/>
              <a:rect l="l" t="t" r="r" b="b"/>
              <a:pathLst>
                <a:path w="1" h="5086" fill="none" extrusionOk="0">
                  <a:moveTo>
                    <a:pt x="1" y="5085"/>
                  </a:moveTo>
                  <a:lnTo>
                    <a:pt x="1" y="1"/>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2"/>
          <p:cNvSpPr/>
          <p:nvPr/>
        </p:nvSpPr>
        <p:spPr>
          <a:xfrm flipH="1">
            <a:off x="703886" y="4128391"/>
            <a:ext cx="1087408" cy="309013"/>
          </a:xfrm>
          <a:custGeom>
            <a:avLst/>
            <a:gdLst/>
            <a:ahLst/>
            <a:cxnLst/>
            <a:rect l="l" t="t" r="r" b="b"/>
            <a:pathLst>
              <a:path w="17787" h="12785" fill="none" extrusionOk="0">
                <a:moveTo>
                  <a:pt x="1" y="6801"/>
                </a:moveTo>
                <a:lnTo>
                  <a:pt x="4730" y="6801"/>
                </a:lnTo>
                <a:lnTo>
                  <a:pt x="5860" y="0"/>
                </a:lnTo>
                <a:lnTo>
                  <a:pt x="7450" y="12785"/>
                </a:lnTo>
                <a:lnTo>
                  <a:pt x="8705" y="2720"/>
                </a:lnTo>
                <a:lnTo>
                  <a:pt x="9584" y="8181"/>
                </a:lnTo>
                <a:lnTo>
                  <a:pt x="10965" y="2720"/>
                </a:lnTo>
                <a:lnTo>
                  <a:pt x="12179" y="7763"/>
                </a:lnTo>
                <a:lnTo>
                  <a:pt x="12681" y="6821"/>
                </a:lnTo>
                <a:lnTo>
                  <a:pt x="13350" y="6821"/>
                </a:lnTo>
                <a:lnTo>
                  <a:pt x="17786" y="6821"/>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flipH="1">
            <a:off x="703897" y="3138887"/>
            <a:ext cx="117144" cy="38"/>
          </a:xfrm>
          <a:custGeom>
            <a:avLst/>
            <a:gdLst/>
            <a:ahLst/>
            <a:cxnLst/>
            <a:rect l="l" t="t" r="r" b="b"/>
            <a:pathLst>
              <a:path w="3056" h="1" fill="none" extrusionOk="0">
                <a:moveTo>
                  <a:pt x="1" y="1"/>
                </a:moveTo>
                <a:lnTo>
                  <a:pt x="3055" y="1"/>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flipH="1">
            <a:off x="823473" y="2465325"/>
            <a:ext cx="91848" cy="154069"/>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flipH="1">
            <a:off x="2383376" y="4248753"/>
            <a:ext cx="91848" cy="154069"/>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2"/>
          <p:cNvGrpSpPr/>
          <p:nvPr/>
        </p:nvGrpSpPr>
        <p:grpSpPr>
          <a:xfrm>
            <a:off x="389495" y="-203103"/>
            <a:ext cx="8365500" cy="5075903"/>
            <a:chOff x="342700" y="-203103"/>
            <a:chExt cx="8365500" cy="5075903"/>
          </a:xfrm>
        </p:grpSpPr>
        <p:cxnSp>
          <p:nvCxnSpPr>
            <p:cNvPr id="58" name="Google Shape;58;p2"/>
            <p:cNvCxnSpPr/>
            <p:nvPr/>
          </p:nvCxnSpPr>
          <p:spPr>
            <a:xfrm>
              <a:off x="342700" y="4869677"/>
              <a:ext cx="8365500" cy="0"/>
            </a:xfrm>
            <a:prstGeom prst="straightConnector1">
              <a:avLst/>
            </a:prstGeom>
            <a:noFill/>
            <a:ln w="28575" cap="flat" cmpd="sng">
              <a:solidFill>
                <a:schemeClr val="dk1"/>
              </a:solidFill>
              <a:prstDash val="solid"/>
              <a:round/>
              <a:headEnd type="none" w="med" len="med"/>
              <a:tailEnd type="none" w="med" len="med"/>
            </a:ln>
          </p:spPr>
        </p:cxnSp>
        <p:cxnSp>
          <p:nvCxnSpPr>
            <p:cNvPr id="59" name="Google Shape;59;p2"/>
            <p:cNvCxnSpPr/>
            <p:nvPr/>
          </p:nvCxnSpPr>
          <p:spPr>
            <a:xfrm rot="10800000">
              <a:off x="8692955" y="529100"/>
              <a:ext cx="0" cy="4343700"/>
            </a:xfrm>
            <a:prstGeom prst="straightConnector1">
              <a:avLst/>
            </a:prstGeom>
            <a:noFill/>
            <a:ln w="28575" cap="flat" cmpd="sng">
              <a:solidFill>
                <a:schemeClr val="dk1"/>
              </a:solidFill>
              <a:prstDash val="solid"/>
              <a:round/>
              <a:headEnd type="none" w="med" len="med"/>
              <a:tailEnd type="none" w="med" len="med"/>
            </a:ln>
          </p:spPr>
        </p:cxnSp>
        <p:grpSp>
          <p:nvGrpSpPr>
            <p:cNvPr id="60" name="Google Shape;60;p2"/>
            <p:cNvGrpSpPr/>
            <p:nvPr/>
          </p:nvGrpSpPr>
          <p:grpSpPr>
            <a:xfrm>
              <a:off x="4525206" y="-66000"/>
              <a:ext cx="4173513" cy="606320"/>
              <a:chOff x="4531667" y="221864"/>
              <a:chExt cx="4173513" cy="606320"/>
            </a:xfrm>
          </p:grpSpPr>
          <p:cxnSp>
            <p:nvCxnSpPr>
              <p:cNvPr id="61" name="Google Shape;61;p2"/>
              <p:cNvCxnSpPr/>
              <p:nvPr/>
            </p:nvCxnSpPr>
            <p:spPr>
              <a:xfrm>
                <a:off x="4919780" y="828184"/>
                <a:ext cx="3785400" cy="0"/>
              </a:xfrm>
              <a:prstGeom prst="straightConnector1">
                <a:avLst/>
              </a:prstGeom>
              <a:noFill/>
              <a:ln w="28575" cap="flat" cmpd="sng">
                <a:solidFill>
                  <a:schemeClr val="dk1"/>
                </a:solidFill>
                <a:prstDash val="solid"/>
                <a:round/>
                <a:headEnd type="none" w="med" len="med"/>
                <a:tailEnd type="none" w="med" len="med"/>
              </a:ln>
            </p:spPr>
          </p:cxnSp>
          <p:sp>
            <p:nvSpPr>
              <p:cNvPr id="62" name="Google Shape;62;p2"/>
              <p:cNvSpPr/>
              <p:nvPr/>
            </p:nvSpPr>
            <p:spPr>
              <a:xfrm>
                <a:off x="4531667" y="221864"/>
                <a:ext cx="409560" cy="606279"/>
              </a:xfrm>
              <a:custGeom>
                <a:avLst/>
                <a:gdLst/>
                <a:ahLst/>
                <a:cxnLst/>
                <a:rect l="l" t="t" r="r" b="b"/>
                <a:pathLst>
                  <a:path w="16217" h="27160" fill="none" extrusionOk="0">
                    <a:moveTo>
                      <a:pt x="1" y="1"/>
                    </a:moveTo>
                    <a:lnTo>
                      <a:pt x="1" y="13475"/>
                    </a:lnTo>
                    <a:cubicBezTo>
                      <a:pt x="1" y="21029"/>
                      <a:pt x="6110" y="27159"/>
                      <a:pt x="13685" y="27159"/>
                    </a:cubicBezTo>
                    <a:lnTo>
                      <a:pt x="16216" y="27159"/>
                    </a:lnTo>
                  </a:path>
                </a:pathLst>
              </a:custGeom>
              <a:noFill/>
              <a:ln w="28575"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a:off x="4383358" y="-203103"/>
              <a:ext cx="273654" cy="399438"/>
              <a:chOff x="4389820" y="8562"/>
              <a:chExt cx="273654" cy="399438"/>
            </a:xfrm>
          </p:grpSpPr>
          <p:grpSp>
            <p:nvGrpSpPr>
              <p:cNvPr id="64" name="Google Shape;64;p2"/>
              <p:cNvGrpSpPr/>
              <p:nvPr/>
            </p:nvGrpSpPr>
            <p:grpSpPr>
              <a:xfrm>
                <a:off x="4389820" y="8562"/>
                <a:ext cx="273654" cy="393837"/>
                <a:chOff x="228120" y="8562"/>
                <a:chExt cx="273654" cy="393837"/>
              </a:xfrm>
            </p:grpSpPr>
            <p:sp>
              <p:nvSpPr>
                <p:cNvPr id="65" name="Google Shape;65;p2"/>
                <p:cNvSpPr/>
                <p:nvPr/>
              </p:nvSpPr>
              <p:spPr>
                <a:xfrm>
                  <a:off x="228120" y="8562"/>
                  <a:ext cx="273654" cy="98908"/>
                </a:xfrm>
                <a:custGeom>
                  <a:avLst/>
                  <a:gdLst/>
                  <a:ahLst/>
                  <a:cxnLst/>
                  <a:rect l="l" t="t" r="r" b="b"/>
                  <a:pathLst>
                    <a:path w="8224" h="2282" fill="none" extrusionOk="0">
                      <a:moveTo>
                        <a:pt x="1" y="1"/>
                      </a:moveTo>
                      <a:lnTo>
                        <a:pt x="8224" y="1"/>
                      </a:lnTo>
                      <a:lnTo>
                        <a:pt x="8224" y="2281"/>
                      </a:lnTo>
                      <a:lnTo>
                        <a:pt x="1" y="2281"/>
                      </a:lnTo>
                      <a:close/>
                    </a:path>
                  </a:pathLst>
                </a:custGeom>
                <a:solidFill>
                  <a:schemeClr val="l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39369" y="107423"/>
                  <a:ext cx="59924" cy="294976"/>
                </a:xfrm>
                <a:custGeom>
                  <a:avLst/>
                  <a:gdLst/>
                  <a:ahLst/>
                  <a:cxnLst/>
                  <a:rect l="l" t="t" r="r" b="b"/>
                  <a:pathLst>
                    <a:path w="1801" h="3307" fill="none" extrusionOk="0">
                      <a:moveTo>
                        <a:pt x="1" y="0"/>
                      </a:moveTo>
                      <a:lnTo>
                        <a:pt x="1800" y="0"/>
                      </a:lnTo>
                      <a:lnTo>
                        <a:pt x="1800" y="3306"/>
                      </a:lnTo>
                      <a:lnTo>
                        <a:pt x="1" y="3306"/>
                      </a:lnTo>
                      <a:close/>
                    </a:path>
                  </a:pathLst>
                </a:custGeom>
                <a:solidFill>
                  <a:schemeClr val="l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2"/>
              <p:cNvSpPr/>
              <p:nvPr/>
            </p:nvSpPr>
            <p:spPr>
              <a:xfrm>
                <a:off x="4507931" y="117000"/>
                <a:ext cx="45600" cy="291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393781" y="14275"/>
                <a:ext cx="262500" cy="91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2"/>
            <p:cNvGrpSpPr/>
            <p:nvPr/>
          </p:nvGrpSpPr>
          <p:grpSpPr>
            <a:xfrm>
              <a:off x="356280" y="346226"/>
              <a:ext cx="2069979" cy="4526574"/>
              <a:chOff x="356280" y="346226"/>
              <a:chExt cx="2069979" cy="4526574"/>
            </a:xfrm>
          </p:grpSpPr>
          <p:grpSp>
            <p:nvGrpSpPr>
              <p:cNvPr id="70" name="Google Shape;70;p2"/>
              <p:cNvGrpSpPr/>
              <p:nvPr/>
            </p:nvGrpSpPr>
            <p:grpSpPr>
              <a:xfrm rot="10800000">
                <a:off x="356996" y="346226"/>
                <a:ext cx="835344" cy="748597"/>
                <a:chOff x="1655300" y="2765876"/>
                <a:chExt cx="767780" cy="748597"/>
              </a:xfrm>
            </p:grpSpPr>
            <p:sp>
              <p:nvSpPr>
                <p:cNvPr id="71" name="Google Shape;71;p2"/>
                <p:cNvSpPr/>
                <p:nvPr/>
              </p:nvSpPr>
              <p:spPr>
                <a:xfrm>
                  <a:off x="1655300" y="2765876"/>
                  <a:ext cx="416007" cy="748597"/>
                </a:xfrm>
                <a:custGeom>
                  <a:avLst/>
                  <a:gdLst/>
                  <a:ahLst/>
                  <a:cxnLst/>
                  <a:rect l="l" t="t" r="r" b="b"/>
                  <a:pathLst>
                    <a:path w="16217" h="27160" fill="none" extrusionOk="0">
                      <a:moveTo>
                        <a:pt x="1" y="1"/>
                      </a:moveTo>
                      <a:lnTo>
                        <a:pt x="1" y="13475"/>
                      </a:lnTo>
                      <a:cubicBezTo>
                        <a:pt x="1" y="21029"/>
                        <a:pt x="6110" y="27159"/>
                        <a:pt x="13685" y="27159"/>
                      </a:cubicBezTo>
                      <a:lnTo>
                        <a:pt x="16216" y="27159"/>
                      </a:lnTo>
                    </a:path>
                  </a:pathLst>
                </a:custGeom>
                <a:noFill/>
                <a:ln w="28575"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flipH="1">
                  <a:off x="2007073" y="2765876"/>
                  <a:ext cx="416007" cy="748597"/>
                </a:xfrm>
                <a:custGeom>
                  <a:avLst/>
                  <a:gdLst/>
                  <a:ahLst/>
                  <a:cxnLst/>
                  <a:rect l="l" t="t" r="r" b="b"/>
                  <a:pathLst>
                    <a:path w="16217" h="27160" fill="none" extrusionOk="0">
                      <a:moveTo>
                        <a:pt x="1" y="1"/>
                      </a:moveTo>
                      <a:lnTo>
                        <a:pt x="1" y="13475"/>
                      </a:lnTo>
                      <a:cubicBezTo>
                        <a:pt x="1" y="21029"/>
                        <a:pt x="6110" y="27159"/>
                        <a:pt x="13685" y="27159"/>
                      </a:cubicBezTo>
                      <a:lnTo>
                        <a:pt x="16216" y="27159"/>
                      </a:lnTo>
                    </a:path>
                  </a:pathLst>
                </a:custGeom>
                <a:noFill/>
                <a:ln w="28575"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2"/>
              <p:cNvSpPr/>
              <p:nvPr/>
            </p:nvSpPr>
            <p:spPr>
              <a:xfrm>
                <a:off x="845100" y="840150"/>
                <a:ext cx="705900" cy="313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2"/>
              <p:cNvGrpSpPr/>
              <p:nvPr/>
            </p:nvGrpSpPr>
            <p:grpSpPr>
              <a:xfrm>
                <a:off x="1238556" y="1951751"/>
                <a:ext cx="1187682" cy="1574424"/>
                <a:chOff x="1651404" y="1940052"/>
                <a:chExt cx="1187682" cy="1574424"/>
              </a:xfrm>
            </p:grpSpPr>
            <p:sp>
              <p:nvSpPr>
                <p:cNvPr id="75" name="Google Shape;75;p2"/>
                <p:cNvSpPr/>
                <p:nvPr/>
              </p:nvSpPr>
              <p:spPr>
                <a:xfrm>
                  <a:off x="1651404" y="2765878"/>
                  <a:ext cx="416007" cy="748597"/>
                </a:xfrm>
                <a:custGeom>
                  <a:avLst/>
                  <a:gdLst/>
                  <a:ahLst/>
                  <a:cxnLst/>
                  <a:rect l="l" t="t" r="r" b="b"/>
                  <a:pathLst>
                    <a:path w="16217" h="27160" fill="none" extrusionOk="0">
                      <a:moveTo>
                        <a:pt x="1" y="1"/>
                      </a:moveTo>
                      <a:lnTo>
                        <a:pt x="1" y="13475"/>
                      </a:lnTo>
                      <a:cubicBezTo>
                        <a:pt x="1" y="21029"/>
                        <a:pt x="6110" y="27159"/>
                        <a:pt x="13685" y="27159"/>
                      </a:cubicBezTo>
                      <a:lnTo>
                        <a:pt x="16216" y="27159"/>
                      </a:lnTo>
                    </a:path>
                  </a:pathLst>
                </a:custGeom>
                <a:noFill/>
                <a:ln w="28575"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flipH="1">
                  <a:off x="2007073" y="2765876"/>
                  <a:ext cx="416007" cy="748597"/>
                </a:xfrm>
                <a:custGeom>
                  <a:avLst/>
                  <a:gdLst/>
                  <a:ahLst/>
                  <a:cxnLst/>
                  <a:rect l="l" t="t" r="r" b="b"/>
                  <a:pathLst>
                    <a:path w="16217" h="27160" fill="none" extrusionOk="0">
                      <a:moveTo>
                        <a:pt x="1" y="1"/>
                      </a:moveTo>
                      <a:lnTo>
                        <a:pt x="1" y="13475"/>
                      </a:lnTo>
                      <a:cubicBezTo>
                        <a:pt x="1" y="21029"/>
                        <a:pt x="6110" y="27159"/>
                        <a:pt x="13685" y="27159"/>
                      </a:cubicBezTo>
                      <a:lnTo>
                        <a:pt x="16216" y="27159"/>
                      </a:lnTo>
                    </a:path>
                  </a:pathLst>
                </a:custGeom>
                <a:noFill/>
                <a:ln w="28575"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0800000" flipH="1">
                  <a:off x="2423080" y="2386808"/>
                  <a:ext cx="416007" cy="752943"/>
                </a:xfrm>
                <a:custGeom>
                  <a:avLst/>
                  <a:gdLst/>
                  <a:ahLst/>
                  <a:cxnLst/>
                  <a:rect l="l" t="t" r="r" b="b"/>
                  <a:pathLst>
                    <a:path w="16217" h="27160" fill="none" extrusionOk="0">
                      <a:moveTo>
                        <a:pt x="1" y="1"/>
                      </a:moveTo>
                      <a:lnTo>
                        <a:pt x="1" y="13475"/>
                      </a:lnTo>
                      <a:cubicBezTo>
                        <a:pt x="1" y="21029"/>
                        <a:pt x="6110" y="27159"/>
                        <a:pt x="13685" y="27159"/>
                      </a:cubicBezTo>
                      <a:lnTo>
                        <a:pt x="16216" y="27159"/>
                      </a:lnTo>
                    </a:path>
                  </a:pathLst>
                </a:custGeom>
                <a:noFill/>
                <a:ln w="28575"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 name="Google Shape;78;p2"/>
                <p:cNvCxnSpPr/>
                <p:nvPr/>
              </p:nvCxnSpPr>
              <p:spPr>
                <a:xfrm rot="10800000">
                  <a:off x="1651404" y="1940052"/>
                  <a:ext cx="0" cy="862200"/>
                </a:xfrm>
                <a:prstGeom prst="straightConnector1">
                  <a:avLst/>
                </a:prstGeom>
                <a:noFill/>
                <a:ln w="28575" cap="flat" cmpd="sng">
                  <a:solidFill>
                    <a:schemeClr val="dk1"/>
                  </a:solidFill>
                  <a:prstDash val="solid"/>
                  <a:round/>
                  <a:headEnd type="none" w="med" len="med"/>
                  <a:tailEnd type="none" w="med" len="med"/>
                </a:ln>
              </p:spPr>
            </p:cxnSp>
          </p:grpSp>
          <p:sp>
            <p:nvSpPr>
              <p:cNvPr id="79" name="Google Shape;79;p2"/>
              <p:cNvSpPr/>
              <p:nvPr/>
            </p:nvSpPr>
            <p:spPr>
              <a:xfrm>
                <a:off x="715761" y="1203911"/>
                <a:ext cx="718225" cy="870450"/>
              </a:xfrm>
              <a:custGeom>
                <a:avLst/>
                <a:gdLst/>
                <a:ahLst/>
                <a:cxnLst/>
                <a:rect l="l" t="t" r="r" b="b"/>
                <a:pathLst>
                  <a:path w="28729" h="34818" extrusionOk="0">
                    <a:moveTo>
                      <a:pt x="1" y="0"/>
                    </a:moveTo>
                    <a:lnTo>
                      <a:pt x="1" y="22117"/>
                    </a:lnTo>
                    <a:cubicBezTo>
                      <a:pt x="1" y="25192"/>
                      <a:pt x="1758" y="27871"/>
                      <a:pt x="4332" y="29189"/>
                    </a:cubicBezTo>
                    <a:cubicBezTo>
                      <a:pt x="6529" y="32599"/>
                      <a:pt x="10191" y="34817"/>
                      <a:pt x="14354" y="34817"/>
                    </a:cubicBezTo>
                    <a:cubicBezTo>
                      <a:pt x="18518" y="34817"/>
                      <a:pt x="22201" y="32599"/>
                      <a:pt x="24377" y="29189"/>
                    </a:cubicBezTo>
                    <a:cubicBezTo>
                      <a:pt x="26950" y="27871"/>
                      <a:pt x="28729" y="25192"/>
                      <a:pt x="28729" y="22117"/>
                    </a:cubicBezTo>
                    <a:lnTo>
                      <a:pt x="28729" y="0"/>
                    </a:ln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93762" y="838799"/>
                <a:ext cx="783625" cy="1227200"/>
              </a:xfrm>
              <a:custGeom>
                <a:avLst/>
                <a:gdLst/>
                <a:ahLst/>
                <a:cxnLst/>
                <a:rect l="l" t="t" r="r" b="b"/>
                <a:pathLst>
                  <a:path w="31345" h="49088" extrusionOk="0">
                    <a:moveTo>
                      <a:pt x="15672" y="1779"/>
                    </a:moveTo>
                    <a:cubicBezTo>
                      <a:pt x="16405" y="1779"/>
                      <a:pt x="16970" y="2365"/>
                      <a:pt x="16970" y="3077"/>
                    </a:cubicBezTo>
                    <a:cubicBezTo>
                      <a:pt x="16970" y="3788"/>
                      <a:pt x="16405" y="4374"/>
                      <a:pt x="15672" y="4374"/>
                    </a:cubicBezTo>
                    <a:cubicBezTo>
                      <a:pt x="14961" y="4374"/>
                      <a:pt x="14375" y="3788"/>
                      <a:pt x="14375" y="3077"/>
                    </a:cubicBezTo>
                    <a:cubicBezTo>
                      <a:pt x="14375" y="2365"/>
                      <a:pt x="14961" y="1779"/>
                      <a:pt x="15672" y="1779"/>
                    </a:cubicBezTo>
                    <a:close/>
                    <a:moveTo>
                      <a:pt x="8663" y="1"/>
                    </a:moveTo>
                    <a:cubicBezTo>
                      <a:pt x="3892" y="1"/>
                      <a:pt x="1" y="3893"/>
                      <a:pt x="1" y="8663"/>
                    </a:cubicBezTo>
                    <a:lnTo>
                      <a:pt x="1" y="33772"/>
                    </a:lnTo>
                    <a:cubicBezTo>
                      <a:pt x="1" y="37350"/>
                      <a:pt x="2177" y="40404"/>
                      <a:pt x="5252" y="41723"/>
                    </a:cubicBezTo>
                    <a:cubicBezTo>
                      <a:pt x="7219" y="44422"/>
                      <a:pt x="10211" y="46326"/>
                      <a:pt x="13664" y="46870"/>
                    </a:cubicBezTo>
                    <a:lnTo>
                      <a:pt x="13664" y="49088"/>
                    </a:lnTo>
                    <a:lnTo>
                      <a:pt x="17702" y="49088"/>
                    </a:lnTo>
                    <a:lnTo>
                      <a:pt x="17702" y="46870"/>
                    </a:lnTo>
                    <a:cubicBezTo>
                      <a:pt x="21133" y="46326"/>
                      <a:pt x="24126" y="44422"/>
                      <a:pt x="26092" y="41723"/>
                    </a:cubicBezTo>
                    <a:cubicBezTo>
                      <a:pt x="29189" y="40404"/>
                      <a:pt x="31344" y="37329"/>
                      <a:pt x="31344" y="33772"/>
                    </a:cubicBezTo>
                    <a:lnTo>
                      <a:pt x="31344" y="8663"/>
                    </a:lnTo>
                    <a:cubicBezTo>
                      <a:pt x="31344" y="3872"/>
                      <a:pt x="27473" y="1"/>
                      <a:pt x="22682" y="1"/>
                    </a:cubicBez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2"/>
              <p:cNvGrpSpPr/>
              <p:nvPr/>
            </p:nvGrpSpPr>
            <p:grpSpPr>
              <a:xfrm>
                <a:off x="875111" y="986705"/>
                <a:ext cx="85800" cy="782973"/>
                <a:chOff x="1270825" y="1135225"/>
                <a:chExt cx="85800" cy="558150"/>
              </a:xfrm>
            </p:grpSpPr>
            <p:sp>
              <p:nvSpPr>
                <p:cNvPr id="82" name="Google Shape;82;p2"/>
                <p:cNvSpPr/>
                <p:nvPr/>
              </p:nvSpPr>
              <p:spPr>
                <a:xfrm>
                  <a:off x="1270825" y="1135225"/>
                  <a:ext cx="85800" cy="0"/>
                </a:xfrm>
                <a:custGeom>
                  <a:avLst/>
                  <a:gdLst/>
                  <a:ahLst/>
                  <a:cxnLst/>
                  <a:rect l="l" t="t" r="r" b="b"/>
                  <a:pathLst>
                    <a:path w="3432" fill="none" extrusionOk="0">
                      <a:moveTo>
                        <a:pt x="0" y="0"/>
                      </a:moveTo>
                      <a:lnTo>
                        <a:pt x="3432" y="0"/>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270825" y="1209500"/>
                  <a:ext cx="85800" cy="25"/>
                </a:xfrm>
                <a:custGeom>
                  <a:avLst/>
                  <a:gdLst/>
                  <a:ahLst/>
                  <a:cxnLst/>
                  <a:rect l="l" t="t" r="r" b="b"/>
                  <a:pathLst>
                    <a:path w="3432" h="1" fill="none" extrusionOk="0">
                      <a:moveTo>
                        <a:pt x="0" y="0"/>
                      </a:moveTo>
                      <a:lnTo>
                        <a:pt x="3432" y="0"/>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70825" y="1284300"/>
                  <a:ext cx="85800" cy="25"/>
                </a:xfrm>
                <a:custGeom>
                  <a:avLst/>
                  <a:gdLst/>
                  <a:ahLst/>
                  <a:cxnLst/>
                  <a:rect l="l" t="t" r="r" b="b"/>
                  <a:pathLst>
                    <a:path w="3432" h="1" fill="none" extrusionOk="0">
                      <a:moveTo>
                        <a:pt x="0" y="0"/>
                      </a:moveTo>
                      <a:lnTo>
                        <a:pt x="3432" y="0"/>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270825" y="1358575"/>
                  <a:ext cx="85800" cy="25"/>
                </a:xfrm>
                <a:custGeom>
                  <a:avLst/>
                  <a:gdLst/>
                  <a:ahLst/>
                  <a:cxnLst/>
                  <a:rect l="l" t="t" r="r" b="b"/>
                  <a:pathLst>
                    <a:path w="3432" h="1" fill="none" extrusionOk="0">
                      <a:moveTo>
                        <a:pt x="0" y="0"/>
                      </a:moveTo>
                      <a:lnTo>
                        <a:pt x="3432" y="0"/>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270825" y="1432850"/>
                  <a:ext cx="85800" cy="25"/>
                </a:xfrm>
                <a:custGeom>
                  <a:avLst/>
                  <a:gdLst/>
                  <a:ahLst/>
                  <a:cxnLst/>
                  <a:rect l="l" t="t" r="r" b="b"/>
                  <a:pathLst>
                    <a:path w="3432" h="1" fill="none" extrusionOk="0">
                      <a:moveTo>
                        <a:pt x="0" y="1"/>
                      </a:moveTo>
                      <a:lnTo>
                        <a:pt x="3432" y="1"/>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270825" y="1507125"/>
                  <a:ext cx="85800" cy="25"/>
                </a:xfrm>
                <a:custGeom>
                  <a:avLst/>
                  <a:gdLst/>
                  <a:ahLst/>
                  <a:cxnLst/>
                  <a:rect l="l" t="t" r="r" b="b"/>
                  <a:pathLst>
                    <a:path w="3432" h="1" fill="none" extrusionOk="0">
                      <a:moveTo>
                        <a:pt x="0" y="1"/>
                      </a:moveTo>
                      <a:lnTo>
                        <a:pt x="3432" y="1"/>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270825" y="1581400"/>
                  <a:ext cx="85800" cy="25"/>
                </a:xfrm>
                <a:custGeom>
                  <a:avLst/>
                  <a:gdLst/>
                  <a:ahLst/>
                  <a:cxnLst/>
                  <a:rect l="l" t="t" r="r" b="b"/>
                  <a:pathLst>
                    <a:path w="3432" h="1" fill="none" extrusionOk="0">
                      <a:moveTo>
                        <a:pt x="0" y="1"/>
                      </a:moveTo>
                      <a:lnTo>
                        <a:pt x="3432" y="1"/>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270825" y="1656200"/>
                  <a:ext cx="85800" cy="25"/>
                </a:xfrm>
                <a:custGeom>
                  <a:avLst/>
                  <a:gdLst/>
                  <a:ahLst/>
                  <a:cxnLst/>
                  <a:rect l="l" t="t" r="r" b="b"/>
                  <a:pathLst>
                    <a:path w="3432" h="1" fill="none" extrusionOk="0">
                      <a:moveTo>
                        <a:pt x="0" y="1"/>
                      </a:moveTo>
                      <a:lnTo>
                        <a:pt x="3432" y="1"/>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270825" y="1135225"/>
                  <a:ext cx="85800" cy="0"/>
                </a:xfrm>
                <a:custGeom>
                  <a:avLst/>
                  <a:gdLst/>
                  <a:ahLst/>
                  <a:cxnLst/>
                  <a:rect l="l" t="t" r="r" b="b"/>
                  <a:pathLst>
                    <a:path w="3432" fill="none" extrusionOk="0">
                      <a:moveTo>
                        <a:pt x="0" y="0"/>
                      </a:moveTo>
                      <a:lnTo>
                        <a:pt x="3432" y="0"/>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270825" y="1209500"/>
                  <a:ext cx="85800" cy="25"/>
                </a:xfrm>
                <a:custGeom>
                  <a:avLst/>
                  <a:gdLst/>
                  <a:ahLst/>
                  <a:cxnLst/>
                  <a:rect l="l" t="t" r="r" b="b"/>
                  <a:pathLst>
                    <a:path w="3432" h="1" fill="none" extrusionOk="0">
                      <a:moveTo>
                        <a:pt x="0" y="0"/>
                      </a:moveTo>
                      <a:lnTo>
                        <a:pt x="3432" y="0"/>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270825" y="1284300"/>
                  <a:ext cx="85800" cy="25"/>
                </a:xfrm>
                <a:custGeom>
                  <a:avLst/>
                  <a:gdLst/>
                  <a:ahLst/>
                  <a:cxnLst/>
                  <a:rect l="l" t="t" r="r" b="b"/>
                  <a:pathLst>
                    <a:path w="3432" h="1" fill="none" extrusionOk="0">
                      <a:moveTo>
                        <a:pt x="0" y="0"/>
                      </a:moveTo>
                      <a:lnTo>
                        <a:pt x="3432" y="0"/>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270825" y="1358575"/>
                  <a:ext cx="85800" cy="25"/>
                </a:xfrm>
                <a:custGeom>
                  <a:avLst/>
                  <a:gdLst/>
                  <a:ahLst/>
                  <a:cxnLst/>
                  <a:rect l="l" t="t" r="r" b="b"/>
                  <a:pathLst>
                    <a:path w="3432" h="1" fill="none" extrusionOk="0">
                      <a:moveTo>
                        <a:pt x="0" y="0"/>
                      </a:moveTo>
                      <a:lnTo>
                        <a:pt x="3432" y="0"/>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270825" y="1432850"/>
                  <a:ext cx="85800" cy="25"/>
                </a:xfrm>
                <a:custGeom>
                  <a:avLst/>
                  <a:gdLst/>
                  <a:ahLst/>
                  <a:cxnLst/>
                  <a:rect l="l" t="t" r="r" b="b"/>
                  <a:pathLst>
                    <a:path w="3432" h="1" fill="none" extrusionOk="0">
                      <a:moveTo>
                        <a:pt x="0" y="1"/>
                      </a:moveTo>
                      <a:lnTo>
                        <a:pt x="3432" y="1"/>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270825" y="1507125"/>
                  <a:ext cx="85800" cy="25"/>
                </a:xfrm>
                <a:custGeom>
                  <a:avLst/>
                  <a:gdLst/>
                  <a:ahLst/>
                  <a:cxnLst/>
                  <a:rect l="l" t="t" r="r" b="b"/>
                  <a:pathLst>
                    <a:path w="3432" h="1" fill="none" extrusionOk="0">
                      <a:moveTo>
                        <a:pt x="0" y="1"/>
                      </a:moveTo>
                      <a:lnTo>
                        <a:pt x="3432" y="1"/>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270825" y="1581400"/>
                  <a:ext cx="85800" cy="25"/>
                </a:xfrm>
                <a:custGeom>
                  <a:avLst/>
                  <a:gdLst/>
                  <a:ahLst/>
                  <a:cxnLst/>
                  <a:rect l="l" t="t" r="r" b="b"/>
                  <a:pathLst>
                    <a:path w="3432" h="1" fill="none" extrusionOk="0">
                      <a:moveTo>
                        <a:pt x="0" y="1"/>
                      </a:moveTo>
                      <a:lnTo>
                        <a:pt x="3432" y="1"/>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270825" y="1656200"/>
                  <a:ext cx="85800" cy="25"/>
                </a:xfrm>
                <a:custGeom>
                  <a:avLst/>
                  <a:gdLst/>
                  <a:ahLst/>
                  <a:cxnLst/>
                  <a:rect l="l" t="t" r="r" b="b"/>
                  <a:pathLst>
                    <a:path w="3432" h="1" fill="none" extrusionOk="0">
                      <a:moveTo>
                        <a:pt x="0" y="1"/>
                      </a:moveTo>
                      <a:lnTo>
                        <a:pt x="3432" y="1"/>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270825" y="1172350"/>
                  <a:ext cx="42900" cy="25"/>
                </a:xfrm>
                <a:custGeom>
                  <a:avLst/>
                  <a:gdLst/>
                  <a:ahLst/>
                  <a:cxnLst/>
                  <a:rect l="l" t="t" r="r" b="b"/>
                  <a:pathLst>
                    <a:path w="1716" h="1" fill="none" extrusionOk="0">
                      <a:moveTo>
                        <a:pt x="0" y="1"/>
                      </a:moveTo>
                      <a:lnTo>
                        <a:pt x="1716" y="1"/>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270825" y="1246625"/>
                  <a:ext cx="42900" cy="25"/>
                </a:xfrm>
                <a:custGeom>
                  <a:avLst/>
                  <a:gdLst/>
                  <a:ahLst/>
                  <a:cxnLst/>
                  <a:rect l="l" t="t" r="r" b="b"/>
                  <a:pathLst>
                    <a:path w="1716" h="1" fill="none" extrusionOk="0">
                      <a:moveTo>
                        <a:pt x="0" y="1"/>
                      </a:moveTo>
                      <a:lnTo>
                        <a:pt x="1716" y="1"/>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270825" y="1321425"/>
                  <a:ext cx="42900" cy="25"/>
                </a:xfrm>
                <a:custGeom>
                  <a:avLst/>
                  <a:gdLst/>
                  <a:ahLst/>
                  <a:cxnLst/>
                  <a:rect l="l" t="t" r="r" b="b"/>
                  <a:pathLst>
                    <a:path w="1716" h="1" fill="none" extrusionOk="0">
                      <a:moveTo>
                        <a:pt x="0" y="1"/>
                      </a:moveTo>
                      <a:lnTo>
                        <a:pt x="1716" y="1"/>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270825" y="1395700"/>
                  <a:ext cx="42900" cy="25"/>
                </a:xfrm>
                <a:custGeom>
                  <a:avLst/>
                  <a:gdLst/>
                  <a:ahLst/>
                  <a:cxnLst/>
                  <a:rect l="l" t="t" r="r" b="b"/>
                  <a:pathLst>
                    <a:path w="1716" h="1" fill="none" extrusionOk="0">
                      <a:moveTo>
                        <a:pt x="0" y="1"/>
                      </a:moveTo>
                      <a:lnTo>
                        <a:pt x="1716" y="1"/>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270825" y="1470000"/>
                  <a:ext cx="42900" cy="25"/>
                </a:xfrm>
                <a:custGeom>
                  <a:avLst/>
                  <a:gdLst/>
                  <a:ahLst/>
                  <a:cxnLst/>
                  <a:rect l="l" t="t" r="r" b="b"/>
                  <a:pathLst>
                    <a:path w="1716" h="1" fill="none" extrusionOk="0">
                      <a:moveTo>
                        <a:pt x="0" y="0"/>
                      </a:moveTo>
                      <a:lnTo>
                        <a:pt x="1716" y="0"/>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270825" y="1544275"/>
                  <a:ext cx="42900" cy="25"/>
                </a:xfrm>
                <a:custGeom>
                  <a:avLst/>
                  <a:gdLst/>
                  <a:ahLst/>
                  <a:cxnLst/>
                  <a:rect l="l" t="t" r="r" b="b"/>
                  <a:pathLst>
                    <a:path w="1716" h="1" fill="none" extrusionOk="0">
                      <a:moveTo>
                        <a:pt x="0" y="0"/>
                      </a:moveTo>
                      <a:lnTo>
                        <a:pt x="1716" y="0"/>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270825" y="1619075"/>
                  <a:ext cx="42900" cy="25"/>
                </a:xfrm>
                <a:custGeom>
                  <a:avLst/>
                  <a:gdLst/>
                  <a:ahLst/>
                  <a:cxnLst/>
                  <a:rect l="l" t="t" r="r" b="b"/>
                  <a:pathLst>
                    <a:path w="1716" h="1" fill="none" extrusionOk="0">
                      <a:moveTo>
                        <a:pt x="0" y="0"/>
                      </a:moveTo>
                      <a:lnTo>
                        <a:pt x="1716" y="0"/>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270825" y="1693350"/>
                  <a:ext cx="42900" cy="25"/>
                </a:xfrm>
                <a:custGeom>
                  <a:avLst/>
                  <a:gdLst/>
                  <a:ahLst/>
                  <a:cxnLst/>
                  <a:rect l="l" t="t" r="r" b="b"/>
                  <a:pathLst>
                    <a:path w="1716" h="1" fill="none" extrusionOk="0">
                      <a:moveTo>
                        <a:pt x="0" y="0"/>
                      </a:moveTo>
                      <a:lnTo>
                        <a:pt x="1716" y="0"/>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6" name="Google Shape;106;p2"/>
              <p:cNvCxnSpPr/>
              <p:nvPr/>
            </p:nvCxnSpPr>
            <p:spPr>
              <a:xfrm>
                <a:off x="2426259" y="2242651"/>
                <a:ext cx="0" cy="313500"/>
              </a:xfrm>
              <a:prstGeom prst="straightConnector1">
                <a:avLst/>
              </a:prstGeom>
              <a:noFill/>
              <a:ln w="28575" cap="flat" cmpd="sng">
                <a:solidFill>
                  <a:schemeClr val="dk1"/>
                </a:solidFill>
                <a:prstDash val="solid"/>
                <a:round/>
                <a:headEnd type="none" w="med" len="med"/>
                <a:tailEnd type="none" w="med" len="med"/>
              </a:ln>
            </p:spPr>
          </p:cxnSp>
          <p:cxnSp>
            <p:nvCxnSpPr>
              <p:cNvPr id="107" name="Google Shape;107;p2"/>
              <p:cNvCxnSpPr/>
              <p:nvPr/>
            </p:nvCxnSpPr>
            <p:spPr>
              <a:xfrm rot="10800000" flipH="1">
                <a:off x="356280" y="836900"/>
                <a:ext cx="900" cy="4035900"/>
              </a:xfrm>
              <a:prstGeom prst="straightConnector1">
                <a:avLst/>
              </a:prstGeom>
              <a:noFill/>
              <a:ln w="28575" cap="flat" cmpd="sng">
                <a:solidFill>
                  <a:schemeClr val="dk1"/>
                </a:solidFill>
                <a:prstDash val="solid"/>
                <a:round/>
                <a:headEnd type="none" w="med" len="med"/>
                <a:tailEnd type="none" w="med" len="med"/>
              </a:ln>
            </p:spPr>
          </p:cxn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2">
  <p:cSld name="ONE_COLUMN_TEXT_1">
    <p:spTree>
      <p:nvGrpSpPr>
        <p:cNvPr id="1" name="Shape 275"/>
        <p:cNvGrpSpPr/>
        <p:nvPr/>
      </p:nvGrpSpPr>
      <p:grpSpPr>
        <a:xfrm>
          <a:off x="0" y="0"/>
          <a:ext cx="0" cy="0"/>
          <a:chOff x="0" y="0"/>
          <a:chExt cx="0" cy="0"/>
        </a:xfrm>
      </p:grpSpPr>
      <p:sp>
        <p:nvSpPr>
          <p:cNvPr id="276" name="Google Shape;276;p18"/>
          <p:cNvSpPr txBox="1">
            <a:spLocks noGrp="1"/>
          </p:cNvSpPr>
          <p:nvPr>
            <p:ph type="body" idx="1"/>
          </p:nvPr>
        </p:nvSpPr>
        <p:spPr>
          <a:xfrm>
            <a:off x="2692713" y="2571750"/>
            <a:ext cx="5270700" cy="1751700"/>
          </a:xfrm>
          <a:prstGeom prst="rect">
            <a:avLst/>
          </a:prstGeom>
          <a:solidFill>
            <a:schemeClr val="lt2"/>
          </a:solidFill>
        </p:spPr>
        <p:txBody>
          <a:bodyPr spcFirstLastPara="1" wrap="square" lIns="91425" tIns="91425" rIns="91425" bIns="91425" anchor="ctr" anchorCtr="0">
            <a:noAutofit/>
          </a:bodyPr>
          <a:lstStyle>
            <a:lvl1pPr marL="457200" lvl="0" indent="-330200" rtl="0">
              <a:spcBef>
                <a:spcPts val="0"/>
              </a:spcBef>
              <a:spcAft>
                <a:spcPts val="0"/>
              </a:spcAft>
              <a:buClr>
                <a:schemeClr val="lt1"/>
              </a:buClr>
              <a:buSzPts val="1600"/>
              <a:buChar char="●"/>
              <a:defRPr sz="1600">
                <a:solidFill>
                  <a:schemeClr val="lt1"/>
                </a:solidFill>
              </a:defRPr>
            </a:lvl1pPr>
            <a:lvl2pPr marL="914400" lvl="1" indent="-330200" rtl="0">
              <a:spcBef>
                <a:spcPts val="0"/>
              </a:spcBef>
              <a:spcAft>
                <a:spcPts val="0"/>
              </a:spcAft>
              <a:buClr>
                <a:schemeClr val="lt1"/>
              </a:buClr>
              <a:buSzPts val="1600"/>
              <a:buChar char="○"/>
              <a:defRPr sz="1600">
                <a:solidFill>
                  <a:schemeClr val="lt1"/>
                </a:solidFill>
              </a:defRPr>
            </a:lvl2pPr>
            <a:lvl3pPr marL="1371600" lvl="2" indent="-330200" rtl="0">
              <a:spcBef>
                <a:spcPts val="1600"/>
              </a:spcBef>
              <a:spcAft>
                <a:spcPts val="0"/>
              </a:spcAft>
              <a:buClr>
                <a:schemeClr val="lt1"/>
              </a:buClr>
              <a:buSzPts val="1600"/>
              <a:buChar char="■"/>
              <a:defRPr sz="1600">
                <a:solidFill>
                  <a:schemeClr val="lt1"/>
                </a:solidFill>
              </a:defRPr>
            </a:lvl3pPr>
            <a:lvl4pPr marL="1828800" lvl="3" indent="-330200" rtl="0">
              <a:spcBef>
                <a:spcPts val="1600"/>
              </a:spcBef>
              <a:spcAft>
                <a:spcPts val="0"/>
              </a:spcAft>
              <a:buClr>
                <a:schemeClr val="lt1"/>
              </a:buClr>
              <a:buSzPts val="1600"/>
              <a:buChar char="●"/>
              <a:defRPr sz="1600">
                <a:solidFill>
                  <a:schemeClr val="lt1"/>
                </a:solidFill>
              </a:defRPr>
            </a:lvl4pPr>
            <a:lvl5pPr marL="2286000" lvl="4" indent="-330200" rtl="0">
              <a:spcBef>
                <a:spcPts val="1600"/>
              </a:spcBef>
              <a:spcAft>
                <a:spcPts val="0"/>
              </a:spcAft>
              <a:buClr>
                <a:schemeClr val="lt1"/>
              </a:buClr>
              <a:buSzPts val="1600"/>
              <a:buChar char="○"/>
              <a:defRPr sz="1600">
                <a:solidFill>
                  <a:schemeClr val="lt1"/>
                </a:solidFill>
              </a:defRPr>
            </a:lvl5pPr>
            <a:lvl6pPr marL="2743200" lvl="5" indent="-330200" rtl="0">
              <a:spcBef>
                <a:spcPts val="1600"/>
              </a:spcBef>
              <a:spcAft>
                <a:spcPts val="0"/>
              </a:spcAft>
              <a:buClr>
                <a:schemeClr val="lt1"/>
              </a:buClr>
              <a:buSzPts val="1600"/>
              <a:buChar char="■"/>
              <a:defRPr sz="1600">
                <a:solidFill>
                  <a:schemeClr val="lt1"/>
                </a:solidFill>
              </a:defRPr>
            </a:lvl6pPr>
            <a:lvl7pPr marL="3200400" lvl="6" indent="-330200" rtl="0">
              <a:spcBef>
                <a:spcPts val="1600"/>
              </a:spcBef>
              <a:spcAft>
                <a:spcPts val="0"/>
              </a:spcAft>
              <a:buClr>
                <a:schemeClr val="lt1"/>
              </a:buClr>
              <a:buSzPts val="1600"/>
              <a:buChar char="●"/>
              <a:defRPr sz="1600">
                <a:solidFill>
                  <a:schemeClr val="lt1"/>
                </a:solidFill>
              </a:defRPr>
            </a:lvl7pPr>
            <a:lvl8pPr marL="3657600" lvl="7" indent="-330200" rtl="0">
              <a:spcBef>
                <a:spcPts val="1600"/>
              </a:spcBef>
              <a:spcAft>
                <a:spcPts val="0"/>
              </a:spcAft>
              <a:buClr>
                <a:schemeClr val="lt1"/>
              </a:buClr>
              <a:buSzPts val="1600"/>
              <a:buChar char="○"/>
              <a:defRPr sz="1600">
                <a:solidFill>
                  <a:schemeClr val="lt1"/>
                </a:solidFill>
              </a:defRPr>
            </a:lvl8pPr>
            <a:lvl9pPr marL="4114800" lvl="8" indent="-330200" rtl="0">
              <a:spcBef>
                <a:spcPts val="1600"/>
              </a:spcBef>
              <a:spcAft>
                <a:spcPts val="1600"/>
              </a:spcAft>
              <a:buClr>
                <a:schemeClr val="lt1"/>
              </a:buClr>
              <a:buSzPts val="1600"/>
              <a:buChar char="■"/>
              <a:defRPr sz="1600">
                <a:solidFill>
                  <a:schemeClr val="lt1"/>
                </a:solidFill>
              </a:defRPr>
            </a:lvl9pPr>
          </a:lstStyle>
          <a:p>
            <a:endParaRPr/>
          </a:p>
        </p:txBody>
      </p:sp>
      <p:sp>
        <p:nvSpPr>
          <p:cNvPr id="277" name="Google Shape;277;p18"/>
          <p:cNvSpPr txBox="1">
            <a:spLocks noGrp="1"/>
          </p:cNvSpPr>
          <p:nvPr>
            <p:ph type="title"/>
          </p:nvPr>
        </p:nvSpPr>
        <p:spPr>
          <a:xfrm>
            <a:off x="1655575" y="618287"/>
            <a:ext cx="5832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78" name="Google Shape;278;p18"/>
          <p:cNvGrpSpPr/>
          <p:nvPr/>
        </p:nvGrpSpPr>
        <p:grpSpPr>
          <a:xfrm>
            <a:off x="684253" y="-316191"/>
            <a:ext cx="8464130" cy="2196550"/>
            <a:chOff x="684253" y="-316191"/>
            <a:chExt cx="8464130" cy="2196550"/>
          </a:xfrm>
        </p:grpSpPr>
        <p:cxnSp>
          <p:nvCxnSpPr>
            <p:cNvPr id="279" name="Google Shape;279;p18"/>
            <p:cNvCxnSpPr/>
            <p:nvPr/>
          </p:nvCxnSpPr>
          <p:spPr>
            <a:xfrm rot="10800000">
              <a:off x="824556" y="407875"/>
              <a:ext cx="0" cy="761700"/>
            </a:xfrm>
            <a:prstGeom prst="straightConnector1">
              <a:avLst/>
            </a:prstGeom>
            <a:noFill/>
            <a:ln w="28575" cap="flat" cmpd="sng">
              <a:solidFill>
                <a:schemeClr val="dk1"/>
              </a:solidFill>
              <a:prstDash val="solid"/>
              <a:round/>
              <a:headEnd type="none" w="med" len="med"/>
              <a:tailEnd type="none" w="med" len="med"/>
            </a:ln>
          </p:spPr>
        </p:cxnSp>
        <p:grpSp>
          <p:nvGrpSpPr>
            <p:cNvPr id="280" name="Google Shape;280;p18"/>
            <p:cNvGrpSpPr/>
            <p:nvPr/>
          </p:nvGrpSpPr>
          <p:grpSpPr>
            <a:xfrm>
              <a:off x="684253" y="-316191"/>
              <a:ext cx="8464130" cy="2196550"/>
              <a:chOff x="4439845" y="-316191"/>
              <a:chExt cx="8464130" cy="2196550"/>
            </a:xfrm>
          </p:grpSpPr>
          <p:grpSp>
            <p:nvGrpSpPr>
              <p:cNvPr id="281" name="Google Shape;281;p18"/>
              <p:cNvGrpSpPr/>
              <p:nvPr/>
            </p:nvGrpSpPr>
            <p:grpSpPr>
              <a:xfrm>
                <a:off x="4580143" y="-316191"/>
                <a:ext cx="8323832" cy="2196550"/>
                <a:chOff x="4580143" y="-316191"/>
                <a:chExt cx="8323832" cy="2196550"/>
              </a:xfrm>
            </p:grpSpPr>
            <p:cxnSp>
              <p:nvCxnSpPr>
                <p:cNvPr id="282" name="Google Shape;282;p18"/>
                <p:cNvCxnSpPr/>
                <p:nvPr/>
              </p:nvCxnSpPr>
              <p:spPr>
                <a:xfrm>
                  <a:off x="4966575" y="1880359"/>
                  <a:ext cx="7937400" cy="0"/>
                </a:xfrm>
                <a:prstGeom prst="straightConnector1">
                  <a:avLst/>
                </a:prstGeom>
                <a:noFill/>
                <a:ln w="28575" cap="flat" cmpd="sng">
                  <a:solidFill>
                    <a:schemeClr val="dk1"/>
                  </a:solidFill>
                  <a:prstDash val="solid"/>
                  <a:round/>
                  <a:headEnd type="none" w="med" len="med"/>
                  <a:tailEnd type="none" w="med" len="med"/>
                </a:ln>
              </p:spPr>
            </p:cxnSp>
            <p:sp>
              <p:nvSpPr>
                <p:cNvPr id="283" name="Google Shape;283;p18"/>
                <p:cNvSpPr/>
                <p:nvPr/>
              </p:nvSpPr>
              <p:spPr>
                <a:xfrm>
                  <a:off x="4580143" y="1138409"/>
                  <a:ext cx="416007" cy="741943"/>
                </a:xfrm>
                <a:custGeom>
                  <a:avLst/>
                  <a:gdLst/>
                  <a:ahLst/>
                  <a:cxnLst/>
                  <a:rect l="l" t="t" r="r" b="b"/>
                  <a:pathLst>
                    <a:path w="16217" h="27160" fill="none" extrusionOk="0">
                      <a:moveTo>
                        <a:pt x="1" y="1"/>
                      </a:moveTo>
                      <a:lnTo>
                        <a:pt x="1" y="13475"/>
                      </a:lnTo>
                      <a:cubicBezTo>
                        <a:pt x="1" y="21029"/>
                        <a:pt x="6110" y="27159"/>
                        <a:pt x="13685" y="27159"/>
                      </a:cubicBezTo>
                      <a:lnTo>
                        <a:pt x="16216" y="27159"/>
                      </a:lnTo>
                    </a:path>
                  </a:pathLst>
                </a:custGeom>
                <a:noFill/>
                <a:ln w="28575"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4" name="Google Shape;284;p18"/>
                <p:cNvCxnSpPr/>
                <p:nvPr/>
              </p:nvCxnSpPr>
              <p:spPr>
                <a:xfrm rot="10800000">
                  <a:off x="4580150" y="-316191"/>
                  <a:ext cx="0" cy="445200"/>
                </a:xfrm>
                <a:prstGeom prst="straightConnector1">
                  <a:avLst/>
                </a:prstGeom>
                <a:noFill/>
                <a:ln w="28575" cap="flat" cmpd="sng">
                  <a:solidFill>
                    <a:schemeClr val="dk1"/>
                  </a:solidFill>
                  <a:prstDash val="solid"/>
                  <a:round/>
                  <a:headEnd type="none" w="med" len="med"/>
                  <a:tailEnd type="none" w="med" len="med"/>
                </a:ln>
              </p:spPr>
            </p:cxnSp>
          </p:grpSp>
          <p:sp>
            <p:nvSpPr>
              <p:cNvPr id="285" name="Google Shape;285;p18"/>
              <p:cNvSpPr/>
              <p:nvPr/>
            </p:nvSpPr>
            <p:spPr>
              <a:xfrm>
                <a:off x="4446425" y="14275"/>
                <a:ext cx="262500" cy="91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8"/>
              <p:cNvSpPr/>
              <p:nvPr/>
            </p:nvSpPr>
            <p:spPr>
              <a:xfrm>
                <a:off x="4560575" y="117000"/>
                <a:ext cx="45600" cy="291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18"/>
              <p:cNvGrpSpPr/>
              <p:nvPr/>
            </p:nvGrpSpPr>
            <p:grpSpPr>
              <a:xfrm>
                <a:off x="4439845" y="8562"/>
                <a:ext cx="273654" cy="393837"/>
                <a:chOff x="278145" y="8562"/>
                <a:chExt cx="273654" cy="393837"/>
              </a:xfrm>
            </p:grpSpPr>
            <p:sp>
              <p:nvSpPr>
                <p:cNvPr id="288" name="Google Shape;288;p18"/>
                <p:cNvSpPr/>
                <p:nvPr/>
              </p:nvSpPr>
              <p:spPr>
                <a:xfrm>
                  <a:off x="278145" y="8562"/>
                  <a:ext cx="273654" cy="98908"/>
                </a:xfrm>
                <a:custGeom>
                  <a:avLst/>
                  <a:gdLst/>
                  <a:ahLst/>
                  <a:cxnLst/>
                  <a:rect l="l" t="t" r="r" b="b"/>
                  <a:pathLst>
                    <a:path w="8224" h="2282" fill="none" extrusionOk="0">
                      <a:moveTo>
                        <a:pt x="1" y="1"/>
                      </a:moveTo>
                      <a:lnTo>
                        <a:pt x="8224" y="1"/>
                      </a:lnTo>
                      <a:lnTo>
                        <a:pt x="8224" y="2281"/>
                      </a:lnTo>
                      <a:lnTo>
                        <a:pt x="1" y="2281"/>
                      </a:lnTo>
                      <a:close/>
                    </a:path>
                  </a:pathLst>
                </a:custGeom>
                <a:solidFill>
                  <a:schemeClr val="l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8"/>
                <p:cNvSpPr/>
                <p:nvPr/>
              </p:nvSpPr>
              <p:spPr>
                <a:xfrm>
                  <a:off x="387445" y="107423"/>
                  <a:ext cx="59924" cy="294976"/>
                </a:xfrm>
                <a:custGeom>
                  <a:avLst/>
                  <a:gdLst/>
                  <a:ahLst/>
                  <a:cxnLst/>
                  <a:rect l="l" t="t" r="r" b="b"/>
                  <a:pathLst>
                    <a:path w="1801" h="3307" fill="none" extrusionOk="0">
                      <a:moveTo>
                        <a:pt x="1" y="0"/>
                      </a:moveTo>
                      <a:lnTo>
                        <a:pt x="1800" y="0"/>
                      </a:lnTo>
                      <a:lnTo>
                        <a:pt x="1800" y="3306"/>
                      </a:lnTo>
                      <a:lnTo>
                        <a:pt x="1" y="3306"/>
                      </a:lnTo>
                      <a:close/>
                    </a:path>
                  </a:pathLst>
                </a:custGeom>
                <a:solidFill>
                  <a:schemeClr val="l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lumns 1">
  <p:cSld name="TITLE_AND_BODY_2">
    <p:spTree>
      <p:nvGrpSpPr>
        <p:cNvPr id="1" name="Shape 290"/>
        <p:cNvGrpSpPr/>
        <p:nvPr/>
      </p:nvGrpSpPr>
      <p:grpSpPr>
        <a:xfrm>
          <a:off x="0" y="0"/>
          <a:ext cx="0" cy="0"/>
          <a:chOff x="0" y="0"/>
          <a:chExt cx="0" cy="0"/>
        </a:xfrm>
      </p:grpSpPr>
      <p:sp>
        <p:nvSpPr>
          <p:cNvPr id="291" name="Google Shape;291;p19"/>
          <p:cNvSpPr txBox="1">
            <a:spLocks noGrp="1"/>
          </p:cNvSpPr>
          <p:nvPr>
            <p:ph type="title"/>
          </p:nvPr>
        </p:nvSpPr>
        <p:spPr>
          <a:xfrm>
            <a:off x="1322750" y="1692665"/>
            <a:ext cx="261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2" name="Google Shape;292;p19"/>
          <p:cNvSpPr txBox="1">
            <a:spLocks noGrp="1"/>
          </p:cNvSpPr>
          <p:nvPr>
            <p:ph type="subTitle" idx="1"/>
          </p:nvPr>
        </p:nvSpPr>
        <p:spPr>
          <a:xfrm>
            <a:off x="1322750" y="3052122"/>
            <a:ext cx="2617800" cy="141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93" name="Google Shape;293;p19"/>
          <p:cNvSpPr txBox="1">
            <a:spLocks noGrp="1"/>
          </p:cNvSpPr>
          <p:nvPr>
            <p:ph type="title" idx="2"/>
          </p:nvPr>
        </p:nvSpPr>
        <p:spPr>
          <a:xfrm>
            <a:off x="5203450" y="1692665"/>
            <a:ext cx="261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4" name="Google Shape;294;p19"/>
          <p:cNvSpPr txBox="1">
            <a:spLocks noGrp="1"/>
          </p:cNvSpPr>
          <p:nvPr>
            <p:ph type="subTitle" idx="3"/>
          </p:nvPr>
        </p:nvSpPr>
        <p:spPr>
          <a:xfrm>
            <a:off x="5203450" y="3052122"/>
            <a:ext cx="2617800" cy="141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cxnSp>
        <p:nvCxnSpPr>
          <p:cNvPr id="295" name="Google Shape;295;p19"/>
          <p:cNvCxnSpPr/>
          <p:nvPr/>
        </p:nvCxnSpPr>
        <p:spPr>
          <a:xfrm>
            <a:off x="0" y="408225"/>
            <a:ext cx="91440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s 1">
  <p:cSld name="BIG_NUMBER_1">
    <p:spTree>
      <p:nvGrpSpPr>
        <p:cNvPr id="1" name="Shape 309"/>
        <p:cNvGrpSpPr/>
        <p:nvPr/>
      </p:nvGrpSpPr>
      <p:grpSpPr>
        <a:xfrm>
          <a:off x="0" y="0"/>
          <a:ext cx="0" cy="0"/>
          <a:chOff x="0" y="0"/>
          <a:chExt cx="0" cy="0"/>
        </a:xfrm>
      </p:grpSpPr>
      <p:sp>
        <p:nvSpPr>
          <p:cNvPr id="310" name="Google Shape;310;p21"/>
          <p:cNvSpPr txBox="1">
            <a:spLocks noGrp="1"/>
          </p:cNvSpPr>
          <p:nvPr>
            <p:ph type="title" hasCustomPrompt="1"/>
          </p:nvPr>
        </p:nvSpPr>
        <p:spPr>
          <a:xfrm>
            <a:off x="923100" y="2670885"/>
            <a:ext cx="2004000" cy="7395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Clr>
                <a:schemeClr val="accent1"/>
              </a:buClr>
              <a:buSzPts val="4800"/>
              <a:buNone/>
              <a:defRPr sz="4000">
                <a:solidFill>
                  <a:schemeClr val="lt1"/>
                </a:solidFill>
              </a:defRPr>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
        <p:nvSpPr>
          <p:cNvPr id="311" name="Google Shape;311;p21"/>
          <p:cNvSpPr txBox="1">
            <a:spLocks noGrp="1"/>
          </p:cNvSpPr>
          <p:nvPr>
            <p:ph type="title" idx="2"/>
          </p:nvPr>
        </p:nvSpPr>
        <p:spPr>
          <a:xfrm>
            <a:off x="787050" y="3407517"/>
            <a:ext cx="2276100" cy="469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12" name="Google Shape;312;p21"/>
          <p:cNvSpPr txBox="1">
            <a:spLocks noGrp="1"/>
          </p:cNvSpPr>
          <p:nvPr>
            <p:ph type="subTitle" idx="1"/>
          </p:nvPr>
        </p:nvSpPr>
        <p:spPr>
          <a:xfrm>
            <a:off x="787050" y="3735085"/>
            <a:ext cx="2276100" cy="63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13" name="Google Shape;313;p21"/>
          <p:cNvSpPr txBox="1">
            <a:spLocks noGrp="1"/>
          </p:cNvSpPr>
          <p:nvPr>
            <p:ph type="title" idx="3" hasCustomPrompt="1"/>
          </p:nvPr>
        </p:nvSpPr>
        <p:spPr>
          <a:xfrm>
            <a:off x="3570000" y="2022640"/>
            <a:ext cx="2004000" cy="7395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Clr>
                <a:schemeClr val="accent1"/>
              </a:buClr>
              <a:buSzPts val="4800"/>
              <a:buNone/>
              <a:defRPr sz="4000">
                <a:solidFill>
                  <a:schemeClr val="lt1"/>
                </a:solidFill>
              </a:defRPr>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
        <p:nvSpPr>
          <p:cNvPr id="314" name="Google Shape;314;p21"/>
          <p:cNvSpPr txBox="1">
            <a:spLocks noGrp="1"/>
          </p:cNvSpPr>
          <p:nvPr>
            <p:ph type="title" idx="4"/>
          </p:nvPr>
        </p:nvSpPr>
        <p:spPr>
          <a:xfrm>
            <a:off x="3433950" y="2752395"/>
            <a:ext cx="2276100" cy="469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15" name="Google Shape;315;p21"/>
          <p:cNvSpPr txBox="1">
            <a:spLocks noGrp="1"/>
          </p:cNvSpPr>
          <p:nvPr>
            <p:ph type="subTitle" idx="5"/>
          </p:nvPr>
        </p:nvSpPr>
        <p:spPr>
          <a:xfrm>
            <a:off x="3433950" y="3086766"/>
            <a:ext cx="2276100" cy="63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16" name="Google Shape;316;p21"/>
          <p:cNvSpPr txBox="1">
            <a:spLocks noGrp="1"/>
          </p:cNvSpPr>
          <p:nvPr>
            <p:ph type="title" idx="6" hasCustomPrompt="1"/>
          </p:nvPr>
        </p:nvSpPr>
        <p:spPr>
          <a:xfrm>
            <a:off x="6216900" y="2670885"/>
            <a:ext cx="2004000" cy="7395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Clr>
                <a:schemeClr val="accent1"/>
              </a:buClr>
              <a:buSzPts val="4800"/>
              <a:buNone/>
              <a:defRPr sz="4000">
                <a:solidFill>
                  <a:schemeClr val="lt1"/>
                </a:solidFill>
              </a:defRPr>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
        <p:nvSpPr>
          <p:cNvPr id="317" name="Google Shape;317;p21"/>
          <p:cNvSpPr txBox="1">
            <a:spLocks noGrp="1"/>
          </p:cNvSpPr>
          <p:nvPr>
            <p:ph type="title" idx="7"/>
          </p:nvPr>
        </p:nvSpPr>
        <p:spPr>
          <a:xfrm>
            <a:off x="6080850" y="3407517"/>
            <a:ext cx="2276100" cy="469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18" name="Google Shape;318;p21"/>
          <p:cNvSpPr txBox="1">
            <a:spLocks noGrp="1"/>
          </p:cNvSpPr>
          <p:nvPr>
            <p:ph type="subTitle" idx="8"/>
          </p:nvPr>
        </p:nvSpPr>
        <p:spPr>
          <a:xfrm>
            <a:off x="6080850" y="3735085"/>
            <a:ext cx="2276100" cy="63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19" name="Google Shape;319;p21"/>
          <p:cNvSpPr txBox="1">
            <a:spLocks noGrp="1"/>
          </p:cNvSpPr>
          <p:nvPr>
            <p:ph type="title" idx="9"/>
          </p:nvPr>
        </p:nvSpPr>
        <p:spPr>
          <a:xfrm>
            <a:off x="1655575" y="618287"/>
            <a:ext cx="5832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20" name="Google Shape;320;p21"/>
          <p:cNvCxnSpPr/>
          <p:nvPr/>
        </p:nvCxnSpPr>
        <p:spPr>
          <a:xfrm>
            <a:off x="0" y="408225"/>
            <a:ext cx="9144000" cy="0"/>
          </a:xfrm>
          <a:prstGeom prst="straightConnector1">
            <a:avLst/>
          </a:prstGeom>
          <a:noFill/>
          <a:ln w="28575" cap="flat" cmpd="sng">
            <a:solidFill>
              <a:schemeClr val="dk1"/>
            </a:solidFill>
            <a:prstDash val="solid"/>
            <a:round/>
            <a:headEnd type="none" w="med" len="med"/>
            <a:tailEnd type="none" w="med" len="med"/>
          </a:ln>
        </p:spPr>
      </p:cxnSp>
      <p:grpSp>
        <p:nvGrpSpPr>
          <p:cNvPr id="321" name="Google Shape;321;p21"/>
          <p:cNvGrpSpPr/>
          <p:nvPr/>
        </p:nvGrpSpPr>
        <p:grpSpPr>
          <a:xfrm>
            <a:off x="1746575" y="3722466"/>
            <a:ext cx="5642575" cy="1416781"/>
            <a:chOff x="1746575" y="3722466"/>
            <a:chExt cx="5642575" cy="1416781"/>
          </a:xfrm>
        </p:grpSpPr>
        <p:grpSp>
          <p:nvGrpSpPr>
            <p:cNvPr id="322" name="Google Shape;322;p21"/>
            <p:cNvGrpSpPr/>
            <p:nvPr/>
          </p:nvGrpSpPr>
          <p:grpSpPr>
            <a:xfrm rot="10800000">
              <a:off x="4438432" y="3722466"/>
              <a:ext cx="273654" cy="1409956"/>
              <a:chOff x="270152" y="9537"/>
              <a:chExt cx="273654" cy="1409956"/>
            </a:xfrm>
          </p:grpSpPr>
          <p:grpSp>
            <p:nvGrpSpPr>
              <p:cNvPr id="323" name="Google Shape;323;p21"/>
              <p:cNvGrpSpPr/>
              <p:nvPr/>
            </p:nvGrpSpPr>
            <p:grpSpPr>
              <a:xfrm>
                <a:off x="270152" y="9537"/>
                <a:ext cx="273654" cy="393837"/>
                <a:chOff x="274914" y="8562"/>
                <a:chExt cx="273654" cy="393837"/>
              </a:xfrm>
            </p:grpSpPr>
            <p:sp>
              <p:nvSpPr>
                <p:cNvPr id="324" name="Google Shape;324;p21"/>
                <p:cNvSpPr/>
                <p:nvPr/>
              </p:nvSpPr>
              <p:spPr>
                <a:xfrm>
                  <a:off x="274914" y="8562"/>
                  <a:ext cx="273654" cy="98908"/>
                </a:xfrm>
                <a:custGeom>
                  <a:avLst/>
                  <a:gdLst/>
                  <a:ahLst/>
                  <a:cxnLst/>
                  <a:rect l="l" t="t" r="r" b="b"/>
                  <a:pathLst>
                    <a:path w="8224" h="2282" fill="none" extrusionOk="0">
                      <a:moveTo>
                        <a:pt x="1" y="1"/>
                      </a:moveTo>
                      <a:lnTo>
                        <a:pt x="8224" y="1"/>
                      </a:lnTo>
                      <a:lnTo>
                        <a:pt x="8224" y="2281"/>
                      </a:lnTo>
                      <a:lnTo>
                        <a:pt x="1" y="2281"/>
                      </a:lnTo>
                      <a:close/>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1"/>
                <p:cNvSpPr/>
                <p:nvPr/>
              </p:nvSpPr>
              <p:spPr>
                <a:xfrm>
                  <a:off x="384214" y="107423"/>
                  <a:ext cx="59924" cy="294976"/>
                </a:xfrm>
                <a:custGeom>
                  <a:avLst/>
                  <a:gdLst/>
                  <a:ahLst/>
                  <a:cxnLst/>
                  <a:rect l="l" t="t" r="r" b="b"/>
                  <a:pathLst>
                    <a:path w="1801" h="3307" fill="none" extrusionOk="0">
                      <a:moveTo>
                        <a:pt x="1" y="0"/>
                      </a:moveTo>
                      <a:lnTo>
                        <a:pt x="1800" y="0"/>
                      </a:lnTo>
                      <a:lnTo>
                        <a:pt x="1800" y="3306"/>
                      </a:lnTo>
                      <a:lnTo>
                        <a:pt x="1" y="3306"/>
                      </a:lnTo>
                      <a:close/>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26" name="Google Shape;326;p21"/>
              <p:cNvCxnSpPr>
                <a:stCxn id="315" idx="2"/>
              </p:cNvCxnSpPr>
              <p:nvPr/>
            </p:nvCxnSpPr>
            <p:spPr>
              <a:xfrm rot="10800000">
                <a:off x="406938" y="420792"/>
                <a:ext cx="3300" cy="998700"/>
              </a:xfrm>
              <a:prstGeom prst="straightConnector1">
                <a:avLst/>
              </a:prstGeom>
              <a:noFill/>
              <a:ln w="28575" cap="flat" cmpd="sng">
                <a:solidFill>
                  <a:schemeClr val="dk1"/>
                </a:solidFill>
                <a:prstDash val="solid"/>
                <a:round/>
                <a:headEnd type="none" w="med" len="med"/>
                <a:tailEnd type="none" w="med" len="med"/>
              </a:ln>
            </p:spPr>
          </p:cxnSp>
        </p:grpSp>
        <p:grpSp>
          <p:nvGrpSpPr>
            <p:cNvPr id="327" name="Google Shape;327;p21"/>
            <p:cNvGrpSpPr/>
            <p:nvPr/>
          </p:nvGrpSpPr>
          <p:grpSpPr>
            <a:xfrm rot="10800000">
              <a:off x="1788282" y="4370785"/>
              <a:ext cx="273654" cy="768462"/>
              <a:chOff x="270152" y="9537"/>
              <a:chExt cx="273654" cy="768462"/>
            </a:xfrm>
          </p:grpSpPr>
          <p:grpSp>
            <p:nvGrpSpPr>
              <p:cNvPr id="328" name="Google Shape;328;p21"/>
              <p:cNvGrpSpPr/>
              <p:nvPr/>
            </p:nvGrpSpPr>
            <p:grpSpPr>
              <a:xfrm>
                <a:off x="270152" y="9537"/>
                <a:ext cx="273654" cy="393837"/>
                <a:chOff x="274914" y="8562"/>
                <a:chExt cx="273654" cy="393837"/>
              </a:xfrm>
            </p:grpSpPr>
            <p:sp>
              <p:nvSpPr>
                <p:cNvPr id="329" name="Google Shape;329;p21"/>
                <p:cNvSpPr/>
                <p:nvPr/>
              </p:nvSpPr>
              <p:spPr>
                <a:xfrm>
                  <a:off x="274914" y="8562"/>
                  <a:ext cx="273654" cy="98908"/>
                </a:xfrm>
                <a:custGeom>
                  <a:avLst/>
                  <a:gdLst/>
                  <a:ahLst/>
                  <a:cxnLst/>
                  <a:rect l="l" t="t" r="r" b="b"/>
                  <a:pathLst>
                    <a:path w="8224" h="2282" fill="none" extrusionOk="0">
                      <a:moveTo>
                        <a:pt x="1" y="1"/>
                      </a:moveTo>
                      <a:lnTo>
                        <a:pt x="8224" y="1"/>
                      </a:lnTo>
                      <a:lnTo>
                        <a:pt x="8224" y="2281"/>
                      </a:lnTo>
                      <a:lnTo>
                        <a:pt x="1" y="2281"/>
                      </a:lnTo>
                      <a:close/>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1"/>
                <p:cNvSpPr/>
                <p:nvPr/>
              </p:nvSpPr>
              <p:spPr>
                <a:xfrm>
                  <a:off x="384214" y="107423"/>
                  <a:ext cx="59924" cy="294976"/>
                </a:xfrm>
                <a:custGeom>
                  <a:avLst/>
                  <a:gdLst/>
                  <a:ahLst/>
                  <a:cxnLst/>
                  <a:rect l="l" t="t" r="r" b="b"/>
                  <a:pathLst>
                    <a:path w="1801" h="3307" fill="none" extrusionOk="0">
                      <a:moveTo>
                        <a:pt x="1" y="0"/>
                      </a:moveTo>
                      <a:lnTo>
                        <a:pt x="1800" y="0"/>
                      </a:lnTo>
                      <a:lnTo>
                        <a:pt x="1800" y="3306"/>
                      </a:lnTo>
                      <a:lnTo>
                        <a:pt x="1" y="3306"/>
                      </a:lnTo>
                      <a:close/>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31" name="Google Shape;331;p21"/>
              <p:cNvCxnSpPr/>
              <p:nvPr/>
            </p:nvCxnSpPr>
            <p:spPr>
              <a:xfrm rot="10800000">
                <a:off x="406988" y="420999"/>
                <a:ext cx="0" cy="357000"/>
              </a:xfrm>
              <a:prstGeom prst="straightConnector1">
                <a:avLst/>
              </a:prstGeom>
              <a:noFill/>
              <a:ln w="28575" cap="flat" cmpd="sng">
                <a:solidFill>
                  <a:schemeClr val="dk1"/>
                </a:solidFill>
                <a:prstDash val="solid"/>
                <a:round/>
                <a:headEnd type="none" w="med" len="med"/>
                <a:tailEnd type="none" w="med" len="med"/>
              </a:ln>
            </p:spPr>
          </p:cxnSp>
        </p:grpSp>
        <p:grpSp>
          <p:nvGrpSpPr>
            <p:cNvPr id="332" name="Google Shape;332;p21"/>
            <p:cNvGrpSpPr/>
            <p:nvPr/>
          </p:nvGrpSpPr>
          <p:grpSpPr>
            <a:xfrm rot="10800000">
              <a:off x="7082082" y="4370785"/>
              <a:ext cx="273654" cy="768462"/>
              <a:chOff x="270152" y="9537"/>
              <a:chExt cx="273654" cy="768462"/>
            </a:xfrm>
          </p:grpSpPr>
          <p:grpSp>
            <p:nvGrpSpPr>
              <p:cNvPr id="333" name="Google Shape;333;p21"/>
              <p:cNvGrpSpPr/>
              <p:nvPr/>
            </p:nvGrpSpPr>
            <p:grpSpPr>
              <a:xfrm>
                <a:off x="270152" y="9537"/>
                <a:ext cx="273654" cy="393837"/>
                <a:chOff x="274914" y="8562"/>
                <a:chExt cx="273654" cy="393837"/>
              </a:xfrm>
            </p:grpSpPr>
            <p:sp>
              <p:nvSpPr>
                <p:cNvPr id="334" name="Google Shape;334;p21"/>
                <p:cNvSpPr/>
                <p:nvPr/>
              </p:nvSpPr>
              <p:spPr>
                <a:xfrm>
                  <a:off x="274914" y="8562"/>
                  <a:ext cx="273654" cy="98908"/>
                </a:xfrm>
                <a:custGeom>
                  <a:avLst/>
                  <a:gdLst/>
                  <a:ahLst/>
                  <a:cxnLst/>
                  <a:rect l="l" t="t" r="r" b="b"/>
                  <a:pathLst>
                    <a:path w="8224" h="2282" fill="none" extrusionOk="0">
                      <a:moveTo>
                        <a:pt x="1" y="1"/>
                      </a:moveTo>
                      <a:lnTo>
                        <a:pt x="8224" y="1"/>
                      </a:lnTo>
                      <a:lnTo>
                        <a:pt x="8224" y="2281"/>
                      </a:lnTo>
                      <a:lnTo>
                        <a:pt x="1" y="2281"/>
                      </a:lnTo>
                      <a:close/>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1"/>
                <p:cNvSpPr/>
                <p:nvPr/>
              </p:nvSpPr>
              <p:spPr>
                <a:xfrm>
                  <a:off x="384214" y="107423"/>
                  <a:ext cx="59924" cy="294976"/>
                </a:xfrm>
                <a:custGeom>
                  <a:avLst/>
                  <a:gdLst/>
                  <a:ahLst/>
                  <a:cxnLst/>
                  <a:rect l="l" t="t" r="r" b="b"/>
                  <a:pathLst>
                    <a:path w="1801" h="3307" fill="none" extrusionOk="0">
                      <a:moveTo>
                        <a:pt x="1" y="0"/>
                      </a:moveTo>
                      <a:lnTo>
                        <a:pt x="1800" y="0"/>
                      </a:lnTo>
                      <a:lnTo>
                        <a:pt x="1800" y="3306"/>
                      </a:lnTo>
                      <a:lnTo>
                        <a:pt x="1" y="3306"/>
                      </a:lnTo>
                      <a:close/>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36" name="Google Shape;336;p21"/>
              <p:cNvCxnSpPr/>
              <p:nvPr/>
            </p:nvCxnSpPr>
            <p:spPr>
              <a:xfrm rot="10800000">
                <a:off x="406988" y="414399"/>
                <a:ext cx="0" cy="363600"/>
              </a:xfrm>
              <a:prstGeom prst="straightConnector1">
                <a:avLst/>
              </a:prstGeom>
              <a:noFill/>
              <a:ln w="28575" cap="flat" cmpd="sng">
                <a:solidFill>
                  <a:schemeClr val="dk1"/>
                </a:solidFill>
                <a:prstDash val="solid"/>
                <a:round/>
                <a:headEnd type="none" w="med" len="med"/>
                <a:tailEnd type="none" w="med" len="med"/>
              </a:ln>
            </p:spPr>
          </p:cxnSp>
        </p:grpSp>
        <p:cxnSp>
          <p:nvCxnSpPr>
            <p:cNvPr id="337" name="Google Shape;337;p21"/>
            <p:cNvCxnSpPr/>
            <p:nvPr/>
          </p:nvCxnSpPr>
          <p:spPr>
            <a:xfrm>
              <a:off x="1746575" y="4351626"/>
              <a:ext cx="340500" cy="0"/>
            </a:xfrm>
            <a:prstGeom prst="straightConnector1">
              <a:avLst/>
            </a:prstGeom>
            <a:noFill/>
            <a:ln w="28575" cap="flat" cmpd="sng">
              <a:solidFill>
                <a:schemeClr val="dk1"/>
              </a:solidFill>
              <a:prstDash val="solid"/>
              <a:round/>
              <a:headEnd type="none" w="med" len="med"/>
              <a:tailEnd type="none" w="med" len="med"/>
            </a:ln>
          </p:spPr>
        </p:cxnSp>
        <p:cxnSp>
          <p:nvCxnSpPr>
            <p:cNvPr id="338" name="Google Shape;338;p21"/>
            <p:cNvCxnSpPr/>
            <p:nvPr/>
          </p:nvCxnSpPr>
          <p:spPr>
            <a:xfrm>
              <a:off x="4401750" y="3727225"/>
              <a:ext cx="340500" cy="0"/>
            </a:xfrm>
            <a:prstGeom prst="straightConnector1">
              <a:avLst/>
            </a:prstGeom>
            <a:noFill/>
            <a:ln w="28575" cap="flat" cmpd="sng">
              <a:solidFill>
                <a:schemeClr val="dk1"/>
              </a:solidFill>
              <a:prstDash val="solid"/>
              <a:round/>
              <a:headEnd type="none" w="med" len="med"/>
              <a:tailEnd type="none" w="med" len="med"/>
            </a:ln>
          </p:spPr>
        </p:cxnSp>
        <p:cxnSp>
          <p:nvCxnSpPr>
            <p:cNvPr id="339" name="Google Shape;339;p21"/>
            <p:cNvCxnSpPr/>
            <p:nvPr/>
          </p:nvCxnSpPr>
          <p:spPr>
            <a:xfrm>
              <a:off x="7048650" y="4351625"/>
              <a:ext cx="340500" cy="0"/>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3">
  <p:cSld name="TITLE_ONLY_1">
    <p:spTree>
      <p:nvGrpSpPr>
        <p:cNvPr id="1" name="Shape 433"/>
        <p:cNvGrpSpPr/>
        <p:nvPr/>
      </p:nvGrpSpPr>
      <p:grpSpPr>
        <a:xfrm>
          <a:off x="0" y="0"/>
          <a:ext cx="0" cy="0"/>
          <a:chOff x="0" y="0"/>
          <a:chExt cx="0" cy="0"/>
        </a:xfrm>
      </p:grpSpPr>
      <p:sp>
        <p:nvSpPr>
          <p:cNvPr id="434" name="Google Shape;434;p27"/>
          <p:cNvSpPr txBox="1">
            <a:spLocks noGrp="1"/>
          </p:cNvSpPr>
          <p:nvPr>
            <p:ph type="title"/>
          </p:nvPr>
        </p:nvSpPr>
        <p:spPr>
          <a:xfrm>
            <a:off x="841500" y="614900"/>
            <a:ext cx="3308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5" name="Google Shape;435;p27"/>
          <p:cNvSpPr txBox="1">
            <a:spLocks noGrp="1"/>
          </p:cNvSpPr>
          <p:nvPr>
            <p:ph type="subTitle" idx="1"/>
          </p:nvPr>
        </p:nvSpPr>
        <p:spPr>
          <a:xfrm>
            <a:off x="4913475" y="3723963"/>
            <a:ext cx="3482700" cy="40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4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436" name="Google Shape;436;p27"/>
          <p:cNvSpPr txBox="1">
            <a:spLocks noGrp="1"/>
          </p:cNvSpPr>
          <p:nvPr>
            <p:ph type="title" idx="2"/>
          </p:nvPr>
        </p:nvSpPr>
        <p:spPr>
          <a:xfrm>
            <a:off x="4913477" y="3292250"/>
            <a:ext cx="34827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5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37" name="Google Shape;437;p27"/>
          <p:cNvSpPr txBox="1">
            <a:spLocks noGrp="1"/>
          </p:cNvSpPr>
          <p:nvPr>
            <p:ph type="subTitle" idx="3"/>
          </p:nvPr>
        </p:nvSpPr>
        <p:spPr>
          <a:xfrm>
            <a:off x="4913475" y="2718366"/>
            <a:ext cx="3482700" cy="40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400"/>
            </a:lvl1pPr>
            <a:lvl2pPr lvl="1" rtl="0">
              <a:lnSpc>
                <a:spcPct val="100000"/>
              </a:lnSpc>
              <a:spcBef>
                <a:spcPts val="160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438" name="Google Shape;438;p27"/>
          <p:cNvSpPr txBox="1">
            <a:spLocks noGrp="1"/>
          </p:cNvSpPr>
          <p:nvPr>
            <p:ph type="title" idx="4"/>
          </p:nvPr>
        </p:nvSpPr>
        <p:spPr>
          <a:xfrm>
            <a:off x="4913477" y="2286663"/>
            <a:ext cx="34827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5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39" name="Google Shape;439;p27"/>
          <p:cNvSpPr/>
          <p:nvPr/>
        </p:nvSpPr>
        <p:spPr>
          <a:xfrm flipH="1">
            <a:off x="8323488" y="4420623"/>
            <a:ext cx="1127845" cy="741937"/>
          </a:xfrm>
          <a:custGeom>
            <a:avLst/>
            <a:gdLst/>
            <a:ahLst/>
            <a:cxnLst/>
            <a:rect l="l" t="t" r="r" b="b"/>
            <a:pathLst>
              <a:path w="69760" h="46033" fill="none" extrusionOk="0">
                <a:moveTo>
                  <a:pt x="0" y="0"/>
                </a:moveTo>
                <a:lnTo>
                  <a:pt x="0" y="0"/>
                </a:lnTo>
                <a:cubicBezTo>
                  <a:pt x="0" y="10755"/>
                  <a:pt x="8726" y="19480"/>
                  <a:pt x="19480" y="19480"/>
                </a:cubicBezTo>
                <a:lnTo>
                  <a:pt x="50280" y="19480"/>
                </a:lnTo>
                <a:cubicBezTo>
                  <a:pt x="61035" y="19480"/>
                  <a:pt x="69760" y="28205"/>
                  <a:pt x="69760" y="38960"/>
                </a:cubicBezTo>
                <a:lnTo>
                  <a:pt x="69760" y="46032"/>
                </a:lnTo>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0" name="Google Shape;440;p27"/>
          <p:cNvGrpSpPr/>
          <p:nvPr/>
        </p:nvGrpSpPr>
        <p:grpSpPr>
          <a:xfrm>
            <a:off x="-334836" y="-534925"/>
            <a:ext cx="741943" cy="946697"/>
            <a:chOff x="-334837" y="-123600"/>
            <a:chExt cx="741943" cy="946697"/>
          </a:xfrm>
        </p:grpSpPr>
        <p:sp>
          <p:nvSpPr>
            <p:cNvPr id="441" name="Google Shape;441;p27"/>
            <p:cNvSpPr/>
            <p:nvPr/>
          </p:nvSpPr>
          <p:spPr>
            <a:xfrm rot="-5400000">
              <a:off x="-171869" y="244122"/>
              <a:ext cx="416007" cy="741943"/>
            </a:xfrm>
            <a:custGeom>
              <a:avLst/>
              <a:gdLst/>
              <a:ahLst/>
              <a:cxnLst/>
              <a:rect l="l" t="t" r="r" b="b"/>
              <a:pathLst>
                <a:path w="16217" h="27160" fill="none" extrusionOk="0">
                  <a:moveTo>
                    <a:pt x="1" y="1"/>
                  </a:moveTo>
                  <a:lnTo>
                    <a:pt x="1" y="13475"/>
                  </a:lnTo>
                  <a:cubicBezTo>
                    <a:pt x="1" y="21029"/>
                    <a:pt x="6110" y="27159"/>
                    <a:pt x="13685" y="27159"/>
                  </a:cubicBezTo>
                  <a:lnTo>
                    <a:pt x="16216" y="27159"/>
                  </a:lnTo>
                </a:path>
              </a:pathLst>
            </a:custGeom>
            <a:noFill/>
            <a:ln w="28575"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2" name="Google Shape;442;p27"/>
            <p:cNvCxnSpPr/>
            <p:nvPr/>
          </p:nvCxnSpPr>
          <p:spPr>
            <a:xfrm rot="10800000">
              <a:off x="407105" y="-123600"/>
              <a:ext cx="0" cy="530700"/>
            </a:xfrm>
            <a:prstGeom prst="straightConnector1">
              <a:avLst/>
            </a:prstGeom>
            <a:noFill/>
            <a:ln w="28575" cap="flat" cmpd="sng">
              <a:solidFill>
                <a:schemeClr val="dk1"/>
              </a:solidFill>
              <a:prstDash val="solid"/>
              <a:round/>
              <a:headEnd type="none" w="med" len="med"/>
              <a:tailEnd type="none" w="med" len="med"/>
            </a:ln>
          </p:spPr>
        </p:cxnSp>
      </p:grpSp>
      <p:grpSp>
        <p:nvGrpSpPr>
          <p:cNvPr id="443" name="Google Shape;443;p27"/>
          <p:cNvGrpSpPr/>
          <p:nvPr/>
        </p:nvGrpSpPr>
        <p:grpSpPr>
          <a:xfrm>
            <a:off x="6195400" y="-251362"/>
            <a:ext cx="2942128" cy="1586007"/>
            <a:chOff x="6195400" y="-251362"/>
            <a:chExt cx="2942128" cy="1586007"/>
          </a:xfrm>
        </p:grpSpPr>
        <p:grpSp>
          <p:nvGrpSpPr>
            <p:cNvPr id="444" name="Google Shape;444;p27"/>
            <p:cNvGrpSpPr/>
            <p:nvPr/>
          </p:nvGrpSpPr>
          <p:grpSpPr>
            <a:xfrm rot="10800000">
              <a:off x="6195400" y="-251362"/>
              <a:ext cx="876363" cy="1449834"/>
              <a:chOff x="-52500" y="4322997"/>
              <a:chExt cx="876363" cy="1449834"/>
            </a:xfrm>
          </p:grpSpPr>
          <p:sp>
            <p:nvSpPr>
              <p:cNvPr id="445" name="Google Shape;445;p27"/>
              <p:cNvSpPr/>
              <p:nvPr/>
            </p:nvSpPr>
            <p:spPr>
              <a:xfrm rot="10800000">
                <a:off x="407095" y="4322997"/>
                <a:ext cx="416007" cy="741943"/>
              </a:xfrm>
              <a:custGeom>
                <a:avLst/>
                <a:gdLst/>
                <a:ahLst/>
                <a:cxnLst/>
                <a:rect l="l" t="t" r="r" b="b"/>
                <a:pathLst>
                  <a:path w="16217" h="27160" fill="none" extrusionOk="0">
                    <a:moveTo>
                      <a:pt x="1" y="1"/>
                    </a:moveTo>
                    <a:lnTo>
                      <a:pt x="1" y="13475"/>
                    </a:lnTo>
                    <a:cubicBezTo>
                      <a:pt x="1" y="21029"/>
                      <a:pt x="6110" y="27159"/>
                      <a:pt x="13685" y="27159"/>
                    </a:cubicBezTo>
                    <a:lnTo>
                      <a:pt x="16216" y="27159"/>
                    </a:lnTo>
                  </a:path>
                </a:pathLst>
              </a:custGeom>
              <a:noFill/>
              <a:ln w="28575"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6" name="Google Shape;446;p27"/>
              <p:cNvCxnSpPr/>
              <p:nvPr/>
            </p:nvCxnSpPr>
            <p:spPr>
              <a:xfrm rot="10800000">
                <a:off x="823863" y="5062131"/>
                <a:ext cx="0" cy="710700"/>
              </a:xfrm>
              <a:prstGeom prst="straightConnector1">
                <a:avLst/>
              </a:prstGeom>
              <a:noFill/>
              <a:ln w="28575" cap="flat" cmpd="sng">
                <a:solidFill>
                  <a:schemeClr val="dk1"/>
                </a:solidFill>
                <a:prstDash val="solid"/>
                <a:round/>
                <a:headEnd type="none" w="med" len="med"/>
                <a:tailEnd type="none" w="med" len="med"/>
              </a:ln>
            </p:spPr>
          </p:cxnSp>
          <p:cxnSp>
            <p:nvCxnSpPr>
              <p:cNvPr id="447" name="Google Shape;447;p27"/>
              <p:cNvCxnSpPr/>
              <p:nvPr/>
            </p:nvCxnSpPr>
            <p:spPr>
              <a:xfrm>
                <a:off x="-52500" y="4323000"/>
                <a:ext cx="459600" cy="0"/>
              </a:xfrm>
              <a:prstGeom prst="straightConnector1">
                <a:avLst/>
              </a:prstGeom>
              <a:noFill/>
              <a:ln w="28575" cap="flat" cmpd="sng">
                <a:solidFill>
                  <a:schemeClr val="dk1"/>
                </a:solidFill>
                <a:prstDash val="solid"/>
                <a:round/>
                <a:headEnd type="none" w="med" len="med"/>
                <a:tailEnd type="none" w="med" len="med"/>
              </a:ln>
            </p:spPr>
          </p:cxnSp>
        </p:grpSp>
        <p:grpSp>
          <p:nvGrpSpPr>
            <p:cNvPr id="448" name="Google Shape;448;p27"/>
            <p:cNvGrpSpPr/>
            <p:nvPr/>
          </p:nvGrpSpPr>
          <p:grpSpPr>
            <a:xfrm rot="5400000">
              <a:off x="7946450" y="143566"/>
              <a:ext cx="273654" cy="2108503"/>
              <a:chOff x="690250" y="13225"/>
              <a:chExt cx="273654" cy="2108503"/>
            </a:xfrm>
          </p:grpSpPr>
          <p:sp>
            <p:nvSpPr>
              <p:cNvPr id="449" name="Google Shape;449;p27"/>
              <p:cNvSpPr/>
              <p:nvPr/>
            </p:nvSpPr>
            <p:spPr>
              <a:xfrm>
                <a:off x="797131" y="112123"/>
                <a:ext cx="59924" cy="294976"/>
              </a:xfrm>
              <a:custGeom>
                <a:avLst/>
                <a:gdLst/>
                <a:ahLst/>
                <a:cxnLst/>
                <a:rect l="l" t="t" r="r" b="b"/>
                <a:pathLst>
                  <a:path w="1801" h="3307" fill="none" extrusionOk="0">
                    <a:moveTo>
                      <a:pt x="1" y="0"/>
                    </a:moveTo>
                    <a:lnTo>
                      <a:pt x="1800" y="0"/>
                    </a:lnTo>
                    <a:lnTo>
                      <a:pt x="1800" y="3306"/>
                    </a:lnTo>
                    <a:lnTo>
                      <a:pt x="1" y="3306"/>
                    </a:lnTo>
                    <a:close/>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7"/>
              <p:cNvSpPr/>
              <p:nvPr/>
            </p:nvSpPr>
            <p:spPr>
              <a:xfrm>
                <a:off x="690250" y="13225"/>
                <a:ext cx="273654" cy="98908"/>
              </a:xfrm>
              <a:custGeom>
                <a:avLst/>
                <a:gdLst/>
                <a:ahLst/>
                <a:cxnLst/>
                <a:rect l="l" t="t" r="r" b="b"/>
                <a:pathLst>
                  <a:path w="8224" h="2282" fill="none" extrusionOk="0">
                    <a:moveTo>
                      <a:pt x="1" y="1"/>
                    </a:moveTo>
                    <a:lnTo>
                      <a:pt x="8224" y="1"/>
                    </a:lnTo>
                    <a:lnTo>
                      <a:pt x="8224" y="2281"/>
                    </a:lnTo>
                    <a:lnTo>
                      <a:pt x="1" y="2281"/>
                    </a:lnTo>
                    <a:close/>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1" name="Google Shape;451;p27"/>
              <p:cNvCxnSpPr/>
              <p:nvPr/>
            </p:nvCxnSpPr>
            <p:spPr>
              <a:xfrm rot="-5400000">
                <a:off x="-30191" y="1264478"/>
                <a:ext cx="17145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452" name="Google Shape;452;p27"/>
          <p:cNvGrpSpPr/>
          <p:nvPr/>
        </p:nvGrpSpPr>
        <p:grpSpPr>
          <a:xfrm rot="5400000">
            <a:off x="8425877" y="-432550"/>
            <a:ext cx="741943" cy="946697"/>
            <a:chOff x="-334837" y="-123600"/>
            <a:chExt cx="741943" cy="946697"/>
          </a:xfrm>
        </p:grpSpPr>
        <p:sp>
          <p:nvSpPr>
            <p:cNvPr id="453" name="Google Shape;453;p27"/>
            <p:cNvSpPr/>
            <p:nvPr/>
          </p:nvSpPr>
          <p:spPr>
            <a:xfrm rot="-5400000">
              <a:off x="-171869" y="244122"/>
              <a:ext cx="416007" cy="741943"/>
            </a:xfrm>
            <a:custGeom>
              <a:avLst/>
              <a:gdLst/>
              <a:ahLst/>
              <a:cxnLst/>
              <a:rect l="l" t="t" r="r" b="b"/>
              <a:pathLst>
                <a:path w="16217" h="27160" fill="none" extrusionOk="0">
                  <a:moveTo>
                    <a:pt x="1" y="1"/>
                  </a:moveTo>
                  <a:lnTo>
                    <a:pt x="1" y="13475"/>
                  </a:lnTo>
                  <a:cubicBezTo>
                    <a:pt x="1" y="21029"/>
                    <a:pt x="6110" y="27159"/>
                    <a:pt x="13685" y="27159"/>
                  </a:cubicBezTo>
                  <a:lnTo>
                    <a:pt x="16216" y="27159"/>
                  </a:lnTo>
                </a:path>
              </a:pathLst>
            </a:custGeom>
            <a:noFill/>
            <a:ln w="28575"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4" name="Google Shape;454;p27"/>
            <p:cNvCxnSpPr/>
            <p:nvPr/>
          </p:nvCxnSpPr>
          <p:spPr>
            <a:xfrm rot="10800000">
              <a:off x="407105" y="-123600"/>
              <a:ext cx="0" cy="530700"/>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ONE_COLUMN_TEXT_2_1">
    <p:spTree>
      <p:nvGrpSpPr>
        <p:cNvPr id="1" name="Shape 491"/>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3">
    <p:bg>
      <p:bgPr>
        <a:solidFill>
          <a:schemeClr val="lt2"/>
        </a:solidFill>
        <a:effectLst/>
      </p:bgPr>
    </p:bg>
    <p:spTree>
      <p:nvGrpSpPr>
        <p:cNvPr id="1" name="Shape 49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1940675" y="2571750"/>
            <a:ext cx="5262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10" name="Google Shape;110;p3"/>
          <p:cNvSpPr txBox="1">
            <a:spLocks noGrp="1"/>
          </p:cNvSpPr>
          <p:nvPr>
            <p:ph type="subTitle" idx="1"/>
          </p:nvPr>
        </p:nvSpPr>
        <p:spPr>
          <a:xfrm>
            <a:off x="1860800" y="3444025"/>
            <a:ext cx="5422500" cy="3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cxnSp>
        <p:nvCxnSpPr>
          <p:cNvPr id="111" name="Google Shape;111;p3"/>
          <p:cNvCxnSpPr/>
          <p:nvPr/>
        </p:nvCxnSpPr>
        <p:spPr>
          <a:xfrm>
            <a:off x="-39950" y="4625657"/>
            <a:ext cx="9206700" cy="0"/>
          </a:xfrm>
          <a:prstGeom prst="straightConnector1">
            <a:avLst/>
          </a:prstGeom>
          <a:noFill/>
          <a:ln w="28575" cap="flat" cmpd="sng">
            <a:solidFill>
              <a:schemeClr val="dk1"/>
            </a:solidFill>
            <a:prstDash val="solid"/>
            <a:round/>
            <a:headEnd type="none" w="med" len="med"/>
            <a:tailEnd type="none" w="med" len="med"/>
          </a:ln>
        </p:spPr>
      </p:cxnSp>
      <p:sp>
        <p:nvSpPr>
          <p:cNvPr id="112" name="Google Shape;112;p3"/>
          <p:cNvSpPr/>
          <p:nvPr/>
        </p:nvSpPr>
        <p:spPr>
          <a:xfrm>
            <a:off x="7421447" y="-6"/>
            <a:ext cx="1739640" cy="1144380"/>
          </a:xfrm>
          <a:custGeom>
            <a:avLst/>
            <a:gdLst/>
            <a:ahLst/>
            <a:cxnLst/>
            <a:rect l="l" t="t" r="r" b="b"/>
            <a:pathLst>
              <a:path w="69760" h="46033" fill="none" extrusionOk="0">
                <a:moveTo>
                  <a:pt x="0" y="0"/>
                </a:moveTo>
                <a:lnTo>
                  <a:pt x="0" y="0"/>
                </a:lnTo>
                <a:cubicBezTo>
                  <a:pt x="0" y="10755"/>
                  <a:pt x="8726" y="19480"/>
                  <a:pt x="19480" y="19480"/>
                </a:cubicBezTo>
                <a:lnTo>
                  <a:pt x="50280" y="19480"/>
                </a:lnTo>
                <a:cubicBezTo>
                  <a:pt x="61035" y="19480"/>
                  <a:pt x="69760" y="28205"/>
                  <a:pt x="69760" y="38960"/>
                </a:cubicBezTo>
                <a:lnTo>
                  <a:pt x="69760" y="46032"/>
                </a:lnTo>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flipH="1">
            <a:off x="-11418" y="-6"/>
            <a:ext cx="1739640" cy="1144380"/>
          </a:xfrm>
          <a:custGeom>
            <a:avLst/>
            <a:gdLst/>
            <a:ahLst/>
            <a:cxnLst/>
            <a:rect l="l" t="t" r="r" b="b"/>
            <a:pathLst>
              <a:path w="69760" h="46033" fill="none" extrusionOk="0">
                <a:moveTo>
                  <a:pt x="0" y="0"/>
                </a:moveTo>
                <a:lnTo>
                  <a:pt x="0" y="0"/>
                </a:lnTo>
                <a:cubicBezTo>
                  <a:pt x="0" y="10755"/>
                  <a:pt x="8726" y="19480"/>
                  <a:pt x="19480" y="19480"/>
                </a:cubicBezTo>
                <a:lnTo>
                  <a:pt x="50280" y="19480"/>
                </a:lnTo>
                <a:cubicBezTo>
                  <a:pt x="61035" y="19480"/>
                  <a:pt x="69760" y="28205"/>
                  <a:pt x="69760" y="38960"/>
                </a:cubicBezTo>
                <a:lnTo>
                  <a:pt x="69760" y="46032"/>
                </a:lnTo>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37000" y="4743850"/>
            <a:ext cx="9188700" cy="41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4"/>
        <p:cNvGrpSpPr/>
        <p:nvPr/>
      </p:nvGrpSpPr>
      <p:grpSpPr>
        <a:xfrm>
          <a:off x="0" y="0"/>
          <a:ext cx="0" cy="0"/>
          <a:chOff x="0" y="0"/>
          <a:chExt cx="0" cy="0"/>
        </a:xfrm>
      </p:grpSpPr>
      <p:sp>
        <p:nvSpPr>
          <p:cNvPr id="125" name="Google Shape;125;p5"/>
          <p:cNvSpPr txBox="1">
            <a:spLocks noGrp="1"/>
          </p:cNvSpPr>
          <p:nvPr>
            <p:ph type="body" idx="1"/>
          </p:nvPr>
        </p:nvSpPr>
        <p:spPr>
          <a:xfrm>
            <a:off x="711950" y="1868125"/>
            <a:ext cx="3860100" cy="2557800"/>
          </a:xfrm>
          <a:prstGeom prst="rect">
            <a:avLst/>
          </a:prstGeom>
        </p:spPr>
        <p:txBody>
          <a:bodyPr spcFirstLastPara="1" wrap="square" lIns="91425" tIns="91425" rIns="91425" bIns="91425" anchor="t" anchorCtr="0">
            <a:noAutofit/>
          </a:bodyPr>
          <a:lstStyle>
            <a:lvl1pPr marL="457200" lvl="0" indent="-330200" rtl="0">
              <a:lnSpc>
                <a:spcPct val="115000"/>
              </a:lnSpc>
              <a:spcBef>
                <a:spcPts val="0"/>
              </a:spcBef>
              <a:spcAft>
                <a:spcPts val="0"/>
              </a:spcAft>
              <a:buSzPts val="1600"/>
              <a:buChar char="●"/>
              <a:defRPr sz="1400"/>
            </a:lvl1pPr>
            <a:lvl2pPr marL="914400" lvl="1" indent="-330200" rtl="0">
              <a:spcBef>
                <a:spcPts val="1600"/>
              </a:spcBef>
              <a:spcAft>
                <a:spcPts val="0"/>
              </a:spcAft>
              <a:buSzPts val="1600"/>
              <a:buChar char="○"/>
              <a:defRPr sz="1600"/>
            </a:lvl2pPr>
            <a:lvl3pPr marL="1371600" lvl="2" indent="-330200" rtl="0">
              <a:spcBef>
                <a:spcPts val="1600"/>
              </a:spcBef>
              <a:spcAft>
                <a:spcPts val="0"/>
              </a:spcAft>
              <a:buSzPts val="1600"/>
              <a:buChar char="■"/>
              <a:defRPr sz="1600"/>
            </a:lvl3pPr>
            <a:lvl4pPr marL="1828800" lvl="3" indent="-330200" rtl="0">
              <a:spcBef>
                <a:spcPts val="1600"/>
              </a:spcBef>
              <a:spcAft>
                <a:spcPts val="0"/>
              </a:spcAft>
              <a:buSzPts val="1600"/>
              <a:buChar char="●"/>
              <a:defRPr sz="16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30200" rtl="0">
              <a:spcBef>
                <a:spcPts val="1600"/>
              </a:spcBef>
              <a:spcAft>
                <a:spcPts val="0"/>
              </a:spcAft>
              <a:buSzPts val="1600"/>
              <a:buChar char="●"/>
              <a:defRPr sz="1600"/>
            </a:lvl7pPr>
            <a:lvl8pPr marL="3657600" lvl="7" indent="-330200" rtl="0">
              <a:spcBef>
                <a:spcPts val="1600"/>
              </a:spcBef>
              <a:spcAft>
                <a:spcPts val="0"/>
              </a:spcAft>
              <a:buSzPts val="1600"/>
              <a:buChar char="○"/>
              <a:defRPr sz="1600"/>
            </a:lvl8pPr>
            <a:lvl9pPr marL="4114800" lvl="8" indent="-330200" rtl="0">
              <a:spcBef>
                <a:spcPts val="1600"/>
              </a:spcBef>
              <a:spcAft>
                <a:spcPts val="1600"/>
              </a:spcAft>
              <a:buSzPts val="1600"/>
              <a:buChar char="■"/>
              <a:defRPr sz="1600"/>
            </a:lvl9pPr>
          </a:lstStyle>
          <a:p>
            <a:endParaRPr/>
          </a:p>
        </p:txBody>
      </p:sp>
      <p:sp>
        <p:nvSpPr>
          <p:cNvPr id="126" name="Google Shape;126;p5"/>
          <p:cNvSpPr txBox="1">
            <a:spLocks noGrp="1"/>
          </p:cNvSpPr>
          <p:nvPr>
            <p:ph type="body" idx="2"/>
          </p:nvPr>
        </p:nvSpPr>
        <p:spPr>
          <a:xfrm>
            <a:off x="4701525" y="1788700"/>
            <a:ext cx="3204300" cy="2811900"/>
          </a:xfrm>
          <a:prstGeom prst="rect">
            <a:avLst/>
          </a:prstGeom>
        </p:spPr>
        <p:txBody>
          <a:bodyPr spcFirstLastPara="1" wrap="square" lIns="91425" tIns="91425" rIns="91425" bIns="91425" anchor="t" anchorCtr="0">
            <a:noAutofit/>
          </a:bodyPr>
          <a:lstStyle>
            <a:lvl1pPr marL="457200" lvl="0" indent="-330200" rtl="0">
              <a:lnSpc>
                <a:spcPct val="115000"/>
              </a:lnSpc>
              <a:spcBef>
                <a:spcPts val="0"/>
              </a:spcBef>
              <a:spcAft>
                <a:spcPts val="0"/>
              </a:spcAft>
              <a:buSzPts val="1600"/>
              <a:buChar char="●"/>
              <a:defRPr sz="1400"/>
            </a:lvl1pPr>
            <a:lvl2pPr marL="914400" lvl="1" indent="-330200" rtl="0">
              <a:spcBef>
                <a:spcPts val="1600"/>
              </a:spcBef>
              <a:spcAft>
                <a:spcPts val="0"/>
              </a:spcAft>
              <a:buSzPts val="1600"/>
              <a:buChar char="○"/>
              <a:defRPr sz="1600"/>
            </a:lvl2pPr>
            <a:lvl3pPr marL="1371600" lvl="2" indent="-330200" rtl="0">
              <a:spcBef>
                <a:spcPts val="1600"/>
              </a:spcBef>
              <a:spcAft>
                <a:spcPts val="0"/>
              </a:spcAft>
              <a:buSzPts val="1600"/>
              <a:buChar char="■"/>
              <a:defRPr sz="1600"/>
            </a:lvl3pPr>
            <a:lvl4pPr marL="1828800" lvl="3" indent="-330200" rtl="0">
              <a:spcBef>
                <a:spcPts val="1600"/>
              </a:spcBef>
              <a:spcAft>
                <a:spcPts val="0"/>
              </a:spcAft>
              <a:buSzPts val="1600"/>
              <a:buChar char="●"/>
              <a:defRPr sz="16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30200" rtl="0">
              <a:spcBef>
                <a:spcPts val="1600"/>
              </a:spcBef>
              <a:spcAft>
                <a:spcPts val="0"/>
              </a:spcAft>
              <a:buSzPts val="1600"/>
              <a:buChar char="●"/>
              <a:defRPr sz="1600"/>
            </a:lvl7pPr>
            <a:lvl8pPr marL="3657600" lvl="7" indent="-330200" rtl="0">
              <a:spcBef>
                <a:spcPts val="1600"/>
              </a:spcBef>
              <a:spcAft>
                <a:spcPts val="0"/>
              </a:spcAft>
              <a:buSzPts val="1600"/>
              <a:buChar char="○"/>
              <a:defRPr sz="1600"/>
            </a:lvl8pPr>
            <a:lvl9pPr marL="4114800" lvl="8" indent="-330200" rtl="0">
              <a:spcBef>
                <a:spcPts val="1600"/>
              </a:spcBef>
              <a:spcAft>
                <a:spcPts val="1600"/>
              </a:spcAft>
              <a:buSzPts val="1600"/>
              <a:buChar char="■"/>
              <a:defRPr sz="1600"/>
            </a:lvl9pPr>
          </a:lstStyle>
          <a:p>
            <a:endParaRPr/>
          </a:p>
        </p:txBody>
      </p:sp>
      <p:sp>
        <p:nvSpPr>
          <p:cNvPr id="127" name="Google Shape;127;p5"/>
          <p:cNvSpPr txBox="1">
            <a:spLocks noGrp="1"/>
          </p:cNvSpPr>
          <p:nvPr>
            <p:ph type="title"/>
          </p:nvPr>
        </p:nvSpPr>
        <p:spPr>
          <a:xfrm>
            <a:off x="1655575" y="618287"/>
            <a:ext cx="5832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28" name="Google Shape;128;p5"/>
          <p:cNvGrpSpPr/>
          <p:nvPr/>
        </p:nvGrpSpPr>
        <p:grpSpPr>
          <a:xfrm rot="10800000">
            <a:off x="8284183" y="0"/>
            <a:ext cx="273654" cy="5158175"/>
            <a:chOff x="270152" y="9537"/>
            <a:chExt cx="273654" cy="5158175"/>
          </a:xfrm>
        </p:grpSpPr>
        <p:grpSp>
          <p:nvGrpSpPr>
            <p:cNvPr id="129" name="Google Shape;129;p5"/>
            <p:cNvGrpSpPr/>
            <p:nvPr/>
          </p:nvGrpSpPr>
          <p:grpSpPr>
            <a:xfrm>
              <a:off x="270152" y="9537"/>
              <a:ext cx="273654" cy="393837"/>
              <a:chOff x="274914" y="8562"/>
              <a:chExt cx="273654" cy="393837"/>
            </a:xfrm>
          </p:grpSpPr>
          <p:sp>
            <p:nvSpPr>
              <p:cNvPr id="130" name="Google Shape;130;p5"/>
              <p:cNvSpPr/>
              <p:nvPr/>
            </p:nvSpPr>
            <p:spPr>
              <a:xfrm>
                <a:off x="274914" y="8562"/>
                <a:ext cx="273654" cy="98908"/>
              </a:xfrm>
              <a:custGeom>
                <a:avLst/>
                <a:gdLst/>
                <a:ahLst/>
                <a:cxnLst/>
                <a:rect l="l" t="t" r="r" b="b"/>
                <a:pathLst>
                  <a:path w="8224" h="2282" fill="none" extrusionOk="0">
                    <a:moveTo>
                      <a:pt x="1" y="1"/>
                    </a:moveTo>
                    <a:lnTo>
                      <a:pt x="8224" y="1"/>
                    </a:lnTo>
                    <a:lnTo>
                      <a:pt x="8224" y="2281"/>
                    </a:lnTo>
                    <a:lnTo>
                      <a:pt x="1" y="2281"/>
                    </a:lnTo>
                    <a:close/>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384214" y="107423"/>
                <a:ext cx="59924" cy="294976"/>
              </a:xfrm>
              <a:custGeom>
                <a:avLst/>
                <a:gdLst/>
                <a:ahLst/>
                <a:cxnLst/>
                <a:rect l="l" t="t" r="r" b="b"/>
                <a:pathLst>
                  <a:path w="1801" h="3307" fill="none" extrusionOk="0">
                    <a:moveTo>
                      <a:pt x="1" y="0"/>
                    </a:moveTo>
                    <a:lnTo>
                      <a:pt x="1800" y="0"/>
                    </a:lnTo>
                    <a:lnTo>
                      <a:pt x="1800" y="3306"/>
                    </a:lnTo>
                    <a:lnTo>
                      <a:pt x="1" y="3306"/>
                    </a:lnTo>
                    <a:close/>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2" name="Google Shape;132;p5"/>
            <p:cNvCxnSpPr/>
            <p:nvPr/>
          </p:nvCxnSpPr>
          <p:spPr>
            <a:xfrm rot="10800000">
              <a:off x="407094" y="414212"/>
              <a:ext cx="0" cy="4753500"/>
            </a:xfrm>
            <a:prstGeom prst="straightConnector1">
              <a:avLst/>
            </a:prstGeom>
            <a:noFill/>
            <a:ln w="28575" cap="flat" cmpd="sng">
              <a:solidFill>
                <a:schemeClr val="dk1"/>
              </a:solidFill>
              <a:prstDash val="solid"/>
              <a:round/>
              <a:headEnd type="none" w="med" len="med"/>
              <a:tailEnd type="none" w="med" len="med"/>
            </a:ln>
          </p:spPr>
        </p:cxnSp>
      </p:grpSp>
      <p:grpSp>
        <p:nvGrpSpPr>
          <p:cNvPr id="133" name="Google Shape;133;p5"/>
          <p:cNvGrpSpPr/>
          <p:nvPr/>
        </p:nvGrpSpPr>
        <p:grpSpPr>
          <a:xfrm>
            <a:off x="538260" y="-66750"/>
            <a:ext cx="338976" cy="1328735"/>
            <a:chOff x="628195" y="-66750"/>
            <a:chExt cx="338976" cy="1328735"/>
          </a:xfrm>
        </p:grpSpPr>
        <p:grpSp>
          <p:nvGrpSpPr>
            <p:cNvPr id="134" name="Google Shape;134;p5"/>
            <p:cNvGrpSpPr/>
            <p:nvPr/>
          </p:nvGrpSpPr>
          <p:grpSpPr>
            <a:xfrm>
              <a:off x="628195" y="768506"/>
              <a:ext cx="338976" cy="493479"/>
              <a:chOff x="1168550" y="1865650"/>
              <a:chExt cx="566850" cy="825354"/>
            </a:xfrm>
          </p:grpSpPr>
          <p:sp>
            <p:nvSpPr>
              <p:cNvPr id="135" name="Google Shape;135;p5"/>
              <p:cNvSpPr/>
              <p:nvPr/>
            </p:nvSpPr>
            <p:spPr>
              <a:xfrm>
                <a:off x="1168550" y="2165899"/>
                <a:ext cx="494807" cy="525105"/>
              </a:xfrm>
              <a:custGeom>
                <a:avLst/>
                <a:gdLst/>
                <a:ahLst/>
                <a:cxnLst/>
                <a:rect l="l" t="t" r="r" b="b"/>
                <a:pathLst>
                  <a:path w="14062" h="13602" extrusionOk="0">
                    <a:moveTo>
                      <a:pt x="12934" y="0"/>
                    </a:moveTo>
                    <a:cubicBezTo>
                      <a:pt x="10702" y="0"/>
                      <a:pt x="7811" y="1769"/>
                      <a:pt x="5012" y="1769"/>
                    </a:cubicBezTo>
                    <a:cubicBezTo>
                      <a:pt x="4452" y="1769"/>
                      <a:pt x="3895" y="1699"/>
                      <a:pt x="3348" y="1528"/>
                    </a:cubicBezTo>
                    <a:cubicBezTo>
                      <a:pt x="2950" y="1400"/>
                      <a:pt x="2563" y="1344"/>
                      <a:pt x="2188" y="1344"/>
                    </a:cubicBezTo>
                    <a:cubicBezTo>
                      <a:pt x="1400" y="1344"/>
                      <a:pt x="667" y="1592"/>
                      <a:pt x="1" y="1947"/>
                    </a:cubicBezTo>
                    <a:lnTo>
                      <a:pt x="1" y="11342"/>
                    </a:lnTo>
                    <a:cubicBezTo>
                      <a:pt x="1" y="12597"/>
                      <a:pt x="1005" y="13601"/>
                      <a:pt x="2260" y="13601"/>
                    </a:cubicBezTo>
                    <a:lnTo>
                      <a:pt x="11802" y="13601"/>
                    </a:lnTo>
                    <a:cubicBezTo>
                      <a:pt x="13057" y="13601"/>
                      <a:pt x="14061" y="12597"/>
                      <a:pt x="14061" y="11342"/>
                    </a:cubicBezTo>
                    <a:lnTo>
                      <a:pt x="14061" y="189"/>
                    </a:lnTo>
                    <a:cubicBezTo>
                      <a:pt x="13709" y="57"/>
                      <a:pt x="13332" y="0"/>
                      <a:pt x="12934" y="0"/>
                    </a:cubicBez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1429625" y="1865650"/>
                <a:ext cx="125050" cy="84072"/>
              </a:xfrm>
              <a:custGeom>
                <a:avLst/>
                <a:gdLst/>
                <a:ahLst/>
                <a:cxnLst/>
                <a:rect l="l" t="t" r="r" b="b"/>
                <a:pathLst>
                  <a:path w="5002" h="6320" fill="none" extrusionOk="0">
                    <a:moveTo>
                      <a:pt x="5001" y="3160"/>
                    </a:moveTo>
                    <a:cubicBezTo>
                      <a:pt x="5001" y="4896"/>
                      <a:pt x="3892" y="6319"/>
                      <a:pt x="2511" y="6319"/>
                    </a:cubicBezTo>
                    <a:cubicBezTo>
                      <a:pt x="1130" y="6319"/>
                      <a:pt x="0" y="4896"/>
                      <a:pt x="0" y="3160"/>
                    </a:cubicBezTo>
                    <a:cubicBezTo>
                      <a:pt x="0" y="1423"/>
                      <a:pt x="1130" y="0"/>
                      <a:pt x="2511" y="0"/>
                    </a:cubicBezTo>
                    <a:cubicBezTo>
                      <a:pt x="3892" y="0"/>
                      <a:pt x="5001" y="1423"/>
                      <a:pt x="5001" y="3160"/>
                    </a:cubicBezTo>
                    <a:close/>
                  </a:path>
                </a:pathLst>
              </a:custGeom>
              <a:noFill/>
              <a:ln w="285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1248900" y="1949725"/>
                <a:ext cx="486500" cy="662250"/>
              </a:xfrm>
              <a:custGeom>
                <a:avLst/>
                <a:gdLst/>
                <a:ahLst/>
                <a:cxnLst/>
                <a:rect l="l" t="t" r="r" b="b"/>
                <a:pathLst>
                  <a:path w="19460" h="26490" extrusionOk="0">
                    <a:moveTo>
                      <a:pt x="0" y="0"/>
                    </a:moveTo>
                    <a:lnTo>
                      <a:pt x="0" y="24983"/>
                    </a:lnTo>
                    <a:cubicBezTo>
                      <a:pt x="0" y="25820"/>
                      <a:pt x="670" y="26490"/>
                      <a:pt x="1507" y="26490"/>
                    </a:cubicBezTo>
                    <a:lnTo>
                      <a:pt x="17953" y="26490"/>
                    </a:lnTo>
                    <a:cubicBezTo>
                      <a:pt x="18790" y="26490"/>
                      <a:pt x="19459" y="25820"/>
                      <a:pt x="19459" y="24983"/>
                    </a:cubicBezTo>
                    <a:lnTo>
                      <a:pt x="19459" y="0"/>
                    </a:ln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5"/>
              <p:cNvGrpSpPr/>
              <p:nvPr/>
            </p:nvGrpSpPr>
            <p:grpSpPr>
              <a:xfrm>
                <a:off x="1405624" y="2301079"/>
                <a:ext cx="208705" cy="208705"/>
                <a:chOff x="1430400" y="2325825"/>
                <a:chExt cx="159050" cy="159050"/>
              </a:xfrm>
            </p:grpSpPr>
            <p:sp>
              <p:nvSpPr>
                <p:cNvPr id="139" name="Google Shape;139;p5"/>
                <p:cNvSpPr/>
                <p:nvPr/>
              </p:nvSpPr>
              <p:spPr>
                <a:xfrm>
                  <a:off x="1486900" y="2325825"/>
                  <a:ext cx="46575" cy="159050"/>
                </a:xfrm>
                <a:custGeom>
                  <a:avLst/>
                  <a:gdLst/>
                  <a:ahLst/>
                  <a:cxnLst/>
                  <a:rect l="l" t="t" r="r" b="b"/>
                  <a:pathLst>
                    <a:path w="1863" h="6362" extrusionOk="0">
                      <a:moveTo>
                        <a:pt x="1" y="0"/>
                      </a:moveTo>
                      <a:lnTo>
                        <a:pt x="1" y="6361"/>
                      </a:lnTo>
                      <a:lnTo>
                        <a:pt x="1863" y="6361"/>
                      </a:lnTo>
                      <a:lnTo>
                        <a:pt x="18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1430400" y="2382325"/>
                  <a:ext cx="159050" cy="46575"/>
                </a:xfrm>
                <a:custGeom>
                  <a:avLst/>
                  <a:gdLst/>
                  <a:ahLst/>
                  <a:cxnLst/>
                  <a:rect l="l" t="t" r="r" b="b"/>
                  <a:pathLst>
                    <a:path w="6362" h="1863" extrusionOk="0">
                      <a:moveTo>
                        <a:pt x="1" y="0"/>
                      </a:moveTo>
                      <a:lnTo>
                        <a:pt x="1" y="1862"/>
                      </a:lnTo>
                      <a:lnTo>
                        <a:pt x="6362" y="1862"/>
                      </a:lnTo>
                      <a:lnTo>
                        <a:pt x="6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41" name="Google Shape;141;p5"/>
            <p:cNvCxnSpPr/>
            <p:nvPr/>
          </p:nvCxnSpPr>
          <p:spPr>
            <a:xfrm rot="10800000">
              <a:off x="821713" y="-66750"/>
              <a:ext cx="0" cy="827700"/>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3"/>
        <p:cNvGrpSpPr/>
        <p:nvPr/>
      </p:nvGrpSpPr>
      <p:grpSpPr>
        <a:xfrm>
          <a:off x="0" y="0"/>
          <a:ext cx="0" cy="0"/>
          <a:chOff x="0" y="0"/>
          <a:chExt cx="0" cy="0"/>
        </a:xfrm>
      </p:grpSpPr>
      <p:grpSp>
        <p:nvGrpSpPr>
          <p:cNvPr id="154" name="Google Shape;154;p7"/>
          <p:cNvGrpSpPr/>
          <p:nvPr/>
        </p:nvGrpSpPr>
        <p:grpSpPr>
          <a:xfrm>
            <a:off x="270152" y="9537"/>
            <a:ext cx="273654" cy="4751063"/>
            <a:chOff x="270152" y="9537"/>
            <a:chExt cx="273654" cy="4751063"/>
          </a:xfrm>
        </p:grpSpPr>
        <p:grpSp>
          <p:nvGrpSpPr>
            <p:cNvPr id="155" name="Google Shape;155;p7"/>
            <p:cNvGrpSpPr/>
            <p:nvPr/>
          </p:nvGrpSpPr>
          <p:grpSpPr>
            <a:xfrm>
              <a:off x="270152" y="9537"/>
              <a:ext cx="273654" cy="393837"/>
              <a:chOff x="274914" y="8562"/>
              <a:chExt cx="273654" cy="393837"/>
            </a:xfrm>
          </p:grpSpPr>
          <p:sp>
            <p:nvSpPr>
              <p:cNvPr id="156" name="Google Shape;156;p7"/>
              <p:cNvSpPr/>
              <p:nvPr/>
            </p:nvSpPr>
            <p:spPr>
              <a:xfrm>
                <a:off x="274914" y="8562"/>
                <a:ext cx="273654" cy="98908"/>
              </a:xfrm>
              <a:custGeom>
                <a:avLst/>
                <a:gdLst/>
                <a:ahLst/>
                <a:cxnLst/>
                <a:rect l="l" t="t" r="r" b="b"/>
                <a:pathLst>
                  <a:path w="8224" h="2282" fill="none" extrusionOk="0">
                    <a:moveTo>
                      <a:pt x="1" y="1"/>
                    </a:moveTo>
                    <a:lnTo>
                      <a:pt x="8224" y="1"/>
                    </a:lnTo>
                    <a:lnTo>
                      <a:pt x="8224" y="2281"/>
                    </a:lnTo>
                    <a:lnTo>
                      <a:pt x="1" y="2281"/>
                    </a:lnTo>
                    <a:close/>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384214" y="107423"/>
                <a:ext cx="59924" cy="294976"/>
              </a:xfrm>
              <a:custGeom>
                <a:avLst/>
                <a:gdLst/>
                <a:ahLst/>
                <a:cxnLst/>
                <a:rect l="l" t="t" r="r" b="b"/>
                <a:pathLst>
                  <a:path w="1801" h="3307" fill="none" extrusionOk="0">
                    <a:moveTo>
                      <a:pt x="1" y="0"/>
                    </a:moveTo>
                    <a:lnTo>
                      <a:pt x="1800" y="0"/>
                    </a:lnTo>
                    <a:lnTo>
                      <a:pt x="1800" y="3306"/>
                    </a:lnTo>
                    <a:lnTo>
                      <a:pt x="1" y="3306"/>
                    </a:lnTo>
                    <a:close/>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8" name="Google Shape;158;p7"/>
            <p:cNvCxnSpPr/>
            <p:nvPr/>
          </p:nvCxnSpPr>
          <p:spPr>
            <a:xfrm rot="10800000">
              <a:off x="407100" y="414200"/>
              <a:ext cx="0" cy="4346400"/>
            </a:xfrm>
            <a:prstGeom prst="straightConnector1">
              <a:avLst/>
            </a:prstGeom>
            <a:noFill/>
            <a:ln w="28575" cap="flat" cmpd="sng">
              <a:solidFill>
                <a:schemeClr val="dk1"/>
              </a:solidFill>
              <a:prstDash val="solid"/>
              <a:round/>
              <a:headEnd type="none" w="med" len="med"/>
              <a:tailEnd type="none" w="med" len="med"/>
            </a:ln>
          </p:spPr>
        </p:cxnSp>
      </p:grpSp>
      <p:sp>
        <p:nvSpPr>
          <p:cNvPr id="159" name="Google Shape;159;p7"/>
          <p:cNvSpPr txBox="1">
            <a:spLocks noGrp="1"/>
          </p:cNvSpPr>
          <p:nvPr>
            <p:ph type="body" idx="1"/>
          </p:nvPr>
        </p:nvSpPr>
        <p:spPr>
          <a:xfrm>
            <a:off x="924451" y="1568175"/>
            <a:ext cx="3142200" cy="16452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160" name="Google Shape;160;p7"/>
          <p:cNvSpPr txBox="1">
            <a:spLocks noGrp="1"/>
          </p:cNvSpPr>
          <p:nvPr>
            <p:ph type="title"/>
          </p:nvPr>
        </p:nvSpPr>
        <p:spPr>
          <a:xfrm>
            <a:off x="841500" y="614900"/>
            <a:ext cx="3308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1" name="Google Shape;161;p7"/>
          <p:cNvSpPr/>
          <p:nvPr/>
        </p:nvSpPr>
        <p:spPr>
          <a:xfrm>
            <a:off x="-11850" y="4736400"/>
            <a:ext cx="9167700" cy="41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3"/>
        <p:cNvGrpSpPr/>
        <p:nvPr/>
      </p:nvGrpSpPr>
      <p:grpSpPr>
        <a:xfrm>
          <a:off x="0" y="0"/>
          <a:ext cx="0" cy="0"/>
          <a:chOff x="0" y="0"/>
          <a:chExt cx="0" cy="0"/>
        </a:xfrm>
      </p:grpSpPr>
      <p:sp>
        <p:nvSpPr>
          <p:cNvPr id="174" name="Google Shape;174;p9"/>
          <p:cNvSpPr txBox="1">
            <a:spLocks noGrp="1"/>
          </p:cNvSpPr>
          <p:nvPr>
            <p:ph type="body" idx="1"/>
          </p:nvPr>
        </p:nvSpPr>
        <p:spPr>
          <a:xfrm>
            <a:off x="1519225" y="1548790"/>
            <a:ext cx="6105600" cy="1203900"/>
          </a:xfrm>
          <a:prstGeom prst="rect">
            <a:avLst/>
          </a:prstGeom>
        </p:spPr>
        <p:txBody>
          <a:bodyPr spcFirstLastPara="1" wrap="square" lIns="91425" tIns="91425" rIns="91425" bIns="91425" anchor="t" anchorCtr="0">
            <a:noAutofit/>
          </a:bodyPr>
          <a:lstStyle>
            <a:lvl1pPr marL="457200" lvl="0" indent="-330200" algn="ctr" rtl="0">
              <a:spcBef>
                <a:spcPts val="0"/>
              </a:spcBef>
              <a:spcAft>
                <a:spcPts val="0"/>
              </a:spcAft>
              <a:buSzPts val="1600"/>
              <a:buChar char="●"/>
              <a:defRPr sz="1600"/>
            </a:lvl1pPr>
            <a:lvl2pPr marL="914400" lvl="1" indent="-330200" rtl="0">
              <a:spcBef>
                <a:spcPts val="1600"/>
              </a:spcBef>
              <a:spcAft>
                <a:spcPts val="0"/>
              </a:spcAft>
              <a:buSzPts val="1600"/>
              <a:buChar char="○"/>
              <a:defRPr sz="1600"/>
            </a:lvl2pPr>
            <a:lvl3pPr marL="1371600" lvl="2" indent="-330200" rtl="0">
              <a:spcBef>
                <a:spcPts val="1600"/>
              </a:spcBef>
              <a:spcAft>
                <a:spcPts val="0"/>
              </a:spcAft>
              <a:buSzPts val="1600"/>
              <a:buChar char="■"/>
              <a:defRPr sz="1600"/>
            </a:lvl3pPr>
            <a:lvl4pPr marL="1828800" lvl="3" indent="-330200" rtl="0">
              <a:spcBef>
                <a:spcPts val="1600"/>
              </a:spcBef>
              <a:spcAft>
                <a:spcPts val="0"/>
              </a:spcAft>
              <a:buSzPts val="1600"/>
              <a:buChar char="●"/>
              <a:defRPr sz="16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30200" rtl="0">
              <a:spcBef>
                <a:spcPts val="1600"/>
              </a:spcBef>
              <a:spcAft>
                <a:spcPts val="0"/>
              </a:spcAft>
              <a:buSzPts val="1600"/>
              <a:buChar char="●"/>
              <a:defRPr sz="1600"/>
            </a:lvl7pPr>
            <a:lvl8pPr marL="3657600" lvl="7" indent="-330200" rtl="0">
              <a:spcBef>
                <a:spcPts val="1600"/>
              </a:spcBef>
              <a:spcAft>
                <a:spcPts val="0"/>
              </a:spcAft>
              <a:buSzPts val="1600"/>
              <a:buChar char="○"/>
              <a:defRPr sz="1600"/>
            </a:lvl8pPr>
            <a:lvl9pPr marL="4114800" lvl="8" indent="-330200" rtl="0">
              <a:spcBef>
                <a:spcPts val="1600"/>
              </a:spcBef>
              <a:spcAft>
                <a:spcPts val="1600"/>
              </a:spcAft>
              <a:buSzPts val="1600"/>
              <a:buChar char="■"/>
              <a:defRPr sz="1600"/>
            </a:lvl9pPr>
          </a:lstStyle>
          <a:p>
            <a:endParaRPr/>
          </a:p>
        </p:txBody>
      </p:sp>
      <p:sp>
        <p:nvSpPr>
          <p:cNvPr id="175" name="Google Shape;175;p9"/>
          <p:cNvSpPr txBox="1">
            <a:spLocks noGrp="1"/>
          </p:cNvSpPr>
          <p:nvPr>
            <p:ph type="title"/>
          </p:nvPr>
        </p:nvSpPr>
        <p:spPr>
          <a:xfrm>
            <a:off x="2917955" y="614900"/>
            <a:ext cx="3308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9"/>
          <p:cNvCxnSpPr/>
          <p:nvPr/>
        </p:nvCxnSpPr>
        <p:spPr>
          <a:xfrm>
            <a:off x="-39950" y="4625657"/>
            <a:ext cx="9206700" cy="0"/>
          </a:xfrm>
          <a:prstGeom prst="straightConnector1">
            <a:avLst/>
          </a:prstGeom>
          <a:noFill/>
          <a:ln w="28575" cap="flat" cmpd="sng">
            <a:solidFill>
              <a:schemeClr val="dk1"/>
            </a:solidFill>
            <a:prstDash val="solid"/>
            <a:round/>
            <a:headEnd type="none" w="med" len="med"/>
            <a:tailEnd type="none" w="med" len="med"/>
          </a:ln>
        </p:spPr>
      </p:cxnSp>
      <p:sp>
        <p:nvSpPr>
          <p:cNvPr id="177" name="Google Shape;177;p9"/>
          <p:cNvSpPr/>
          <p:nvPr/>
        </p:nvSpPr>
        <p:spPr>
          <a:xfrm>
            <a:off x="-11850" y="4736400"/>
            <a:ext cx="9167700" cy="41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 name="Google Shape;178;p9"/>
          <p:cNvGrpSpPr/>
          <p:nvPr/>
        </p:nvGrpSpPr>
        <p:grpSpPr>
          <a:xfrm rot="10800000">
            <a:off x="8600601" y="0"/>
            <a:ext cx="963555" cy="2572493"/>
            <a:chOff x="-912" y="2571000"/>
            <a:chExt cx="963555" cy="2572493"/>
          </a:xfrm>
        </p:grpSpPr>
        <p:sp>
          <p:nvSpPr>
            <p:cNvPr id="179" name="Google Shape;179;p9"/>
            <p:cNvSpPr/>
            <p:nvPr/>
          </p:nvSpPr>
          <p:spPr>
            <a:xfrm rot="10800000">
              <a:off x="688989" y="5044586"/>
              <a:ext cx="273654" cy="98908"/>
            </a:xfrm>
            <a:custGeom>
              <a:avLst/>
              <a:gdLst/>
              <a:ahLst/>
              <a:cxnLst/>
              <a:rect l="l" t="t" r="r" b="b"/>
              <a:pathLst>
                <a:path w="8224" h="2282" fill="none" extrusionOk="0">
                  <a:moveTo>
                    <a:pt x="1" y="1"/>
                  </a:moveTo>
                  <a:lnTo>
                    <a:pt x="8224" y="1"/>
                  </a:lnTo>
                  <a:lnTo>
                    <a:pt x="8224" y="2281"/>
                  </a:lnTo>
                  <a:lnTo>
                    <a:pt x="1" y="2281"/>
                  </a:lnTo>
                  <a:close/>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rot="10800000">
              <a:off x="793419" y="4749656"/>
              <a:ext cx="59924" cy="294976"/>
            </a:xfrm>
            <a:custGeom>
              <a:avLst/>
              <a:gdLst/>
              <a:ahLst/>
              <a:cxnLst/>
              <a:rect l="l" t="t" r="r" b="b"/>
              <a:pathLst>
                <a:path w="1801" h="3307" fill="none" extrusionOk="0">
                  <a:moveTo>
                    <a:pt x="1" y="0"/>
                  </a:moveTo>
                  <a:lnTo>
                    <a:pt x="1800" y="0"/>
                  </a:lnTo>
                  <a:lnTo>
                    <a:pt x="1800" y="3306"/>
                  </a:lnTo>
                  <a:lnTo>
                    <a:pt x="1" y="3306"/>
                  </a:lnTo>
                  <a:close/>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rot="10800000">
              <a:off x="412148" y="2571787"/>
              <a:ext cx="416007" cy="741943"/>
            </a:xfrm>
            <a:custGeom>
              <a:avLst/>
              <a:gdLst/>
              <a:ahLst/>
              <a:cxnLst/>
              <a:rect l="l" t="t" r="r" b="b"/>
              <a:pathLst>
                <a:path w="16217" h="27160" fill="none" extrusionOk="0">
                  <a:moveTo>
                    <a:pt x="1" y="1"/>
                  </a:moveTo>
                  <a:lnTo>
                    <a:pt x="1" y="13475"/>
                  </a:lnTo>
                  <a:cubicBezTo>
                    <a:pt x="1" y="21029"/>
                    <a:pt x="6110" y="27159"/>
                    <a:pt x="13685" y="27159"/>
                  </a:cubicBezTo>
                  <a:lnTo>
                    <a:pt x="16216" y="27159"/>
                  </a:lnTo>
                </a:path>
              </a:pathLst>
            </a:custGeom>
            <a:noFill/>
            <a:ln w="28575"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2" name="Google Shape;182;p9"/>
            <p:cNvCxnSpPr/>
            <p:nvPr/>
          </p:nvCxnSpPr>
          <p:spPr>
            <a:xfrm rot="10800000">
              <a:off x="-912" y="2571000"/>
              <a:ext cx="450900" cy="0"/>
            </a:xfrm>
            <a:prstGeom prst="straightConnector1">
              <a:avLst/>
            </a:prstGeom>
            <a:noFill/>
            <a:ln w="28575" cap="flat" cmpd="sng">
              <a:solidFill>
                <a:schemeClr val="dk1"/>
              </a:solidFill>
              <a:prstDash val="solid"/>
              <a:round/>
              <a:headEnd type="none" w="med" len="med"/>
              <a:tailEnd type="none" w="med" len="med"/>
            </a:ln>
          </p:spPr>
        </p:cxnSp>
        <p:cxnSp>
          <p:nvCxnSpPr>
            <p:cNvPr id="183" name="Google Shape;183;p9"/>
            <p:cNvCxnSpPr/>
            <p:nvPr/>
          </p:nvCxnSpPr>
          <p:spPr>
            <a:xfrm>
              <a:off x="827175" y="3276600"/>
              <a:ext cx="0" cy="1484400"/>
            </a:xfrm>
            <a:prstGeom prst="straightConnector1">
              <a:avLst/>
            </a:prstGeom>
            <a:noFill/>
            <a:ln w="28575" cap="flat" cmpd="sng">
              <a:solidFill>
                <a:schemeClr val="dk1"/>
              </a:solidFill>
              <a:prstDash val="solid"/>
              <a:round/>
              <a:headEnd type="none" w="med" len="med"/>
              <a:tailEnd type="none" w="med" len="med"/>
            </a:ln>
          </p:spPr>
        </p:cxnSp>
      </p:grpSp>
      <p:grpSp>
        <p:nvGrpSpPr>
          <p:cNvPr id="184" name="Google Shape;184;p9"/>
          <p:cNvGrpSpPr/>
          <p:nvPr/>
        </p:nvGrpSpPr>
        <p:grpSpPr>
          <a:xfrm rot="10800000" flipH="1">
            <a:off x="-410456" y="0"/>
            <a:ext cx="963555" cy="2572493"/>
            <a:chOff x="-912" y="2571000"/>
            <a:chExt cx="963555" cy="2572493"/>
          </a:xfrm>
        </p:grpSpPr>
        <p:sp>
          <p:nvSpPr>
            <p:cNvPr id="185" name="Google Shape;185;p9"/>
            <p:cNvSpPr/>
            <p:nvPr/>
          </p:nvSpPr>
          <p:spPr>
            <a:xfrm rot="10800000">
              <a:off x="688989" y="5044586"/>
              <a:ext cx="273654" cy="98908"/>
            </a:xfrm>
            <a:custGeom>
              <a:avLst/>
              <a:gdLst/>
              <a:ahLst/>
              <a:cxnLst/>
              <a:rect l="l" t="t" r="r" b="b"/>
              <a:pathLst>
                <a:path w="8224" h="2282" fill="none" extrusionOk="0">
                  <a:moveTo>
                    <a:pt x="1" y="1"/>
                  </a:moveTo>
                  <a:lnTo>
                    <a:pt x="8224" y="1"/>
                  </a:lnTo>
                  <a:lnTo>
                    <a:pt x="8224" y="2281"/>
                  </a:lnTo>
                  <a:lnTo>
                    <a:pt x="1" y="2281"/>
                  </a:lnTo>
                  <a:close/>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rot="10800000">
              <a:off x="793419" y="4749656"/>
              <a:ext cx="59924" cy="294976"/>
            </a:xfrm>
            <a:custGeom>
              <a:avLst/>
              <a:gdLst/>
              <a:ahLst/>
              <a:cxnLst/>
              <a:rect l="l" t="t" r="r" b="b"/>
              <a:pathLst>
                <a:path w="1801" h="3307" fill="none" extrusionOk="0">
                  <a:moveTo>
                    <a:pt x="1" y="0"/>
                  </a:moveTo>
                  <a:lnTo>
                    <a:pt x="1800" y="0"/>
                  </a:lnTo>
                  <a:lnTo>
                    <a:pt x="1800" y="3306"/>
                  </a:lnTo>
                  <a:lnTo>
                    <a:pt x="1" y="3306"/>
                  </a:lnTo>
                  <a:close/>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rot="10800000">
              <a:off x="412148" y="2571787"/>
              <a:ext cx="416007" cy="741943"/>
            </a:xfrm>
            <a:custGeom>
              <a:avLst/>
              <a:gdLst/>
              <a:ahLst/>
              <a:cxnLst/>
              <a:rect l="l" t="t" r="r" b="b"/>
              <a:pathLst>
                <a:path w="16217" h="27160" fill="none" extrusionOk="0">
                  <a:moveTo>
                    <a:pt x="1" y="1"/>
                  </a:moveTo>
                  <a:lnTo>
                    <a:pt x="1" y="13475"/>
                  </a:lnTo>
                  <a:cubicBezTo>
                    <a:pt x="1" y="21029"/>
                    <a:pt x="6110" y="27159"/>
                    <a:pt x="13685" y="27159"/>
                  </a:cubicBezTo>
                  <a:lnTo>
                    <a:pt x="16216" y="27159"/>
                  </a:lnTo>
                </a:path>
              </a:pathLst>
            </a:custGeom>
            <a:noFill/>
            <a:ln w="28575"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8" name="Google Shape;188;p9"/>
            <p:cNvCxnSpPr/>
            <p:nvPr/>
          </p:nvCxnSpPr>
          <p:spPr>
            <a:xfrm rot="10800000">
              <a:off x="-912" y="2571000"/>
              <a:ext cx="450900" cy="0"/>
            </a:xfrm>
            <a:prstGeom prst="straightConnector1">
              <a:avLst/>
            </a:prstGeom>
            <a:noFill/>
            <a:ln w="28575" cap="flat" cmpd="sng">
              <a:solidFill>
                <a:schemeClr val="dk1"/>
              </a:solidFill>
              <a:prstDash val="solid"/>
              <a:round/>
              <a:headEnd type="none" w="med" len="med"/>
              <a:tailEnd type="none" w="med" len="med"/>
            </a:ln>
          </p:spPr>
        </p:cxnSp>
        <p:cxnSp>
          <p:nvCxnSpPr>
            <p:cNvPr id="189" name="Google Shape;189;p9"/>
            <p:cNvCxnSpPr/>
            <p:nvPr/>
          </p:nvCxnSpPr>
          <p:spPr>
            <a:xfrm>
              <a:off x="827175" y="3276600"/>
              <a:ext cx="0" cy="1484400"/>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0"/>
        <p:cNvGrpSpPr/>
        <p:nvPr/>
      </p:nvGrpSpPr>
      <p:grpSpPr>
        <a:xfrm>
          <a:off x="0" y="0"/>
          <a:ext cx="0" cy="0"/>
          <a:chOff x="0" y="0"/>
          <a:chExt cx="0" cy="0"/>
        </a:xfrm>
      </p:grpSpPr>
      <p:sp>
        <p:nvSpPr>
          <p:cNvPr id="191" name="Google Shape;191;p10"/>
          <p:cNvSpPr txBox="1">
            <a:spLocks noGrp="1"/>
          </p:cNvSpPr>
          <p:nvPr>
            <p:ph type="title"/>
          </p:nvPr>
        </p:nvSpPr>
        <p:spPr>
          <a:xfrm>
            <a:off x="731074" y="611816"/>
            <a:ext cx="80361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2400"/>
              <a:buNone/>
              <a:defRPr>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92" name="Google Shape;192;p10"/>
          <p:cNvCxnSpPr/>
          <p:nvPr/>
        </p:nvCxnSpPr>
        <p:spPr>
          <a:xfrm>
            <a:off x="-46412" y="4619195"/>
            <a:ext cx="92067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1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ly Title 2">
  <p:cSld name="CUSTOM_1">
    <p:spTree>
      <p:nvGrpSpPr>
        <p:cNvPr id="1" name="Shape 223"/>
        <p:cNvGrpSpPr/>
        <p:nvPr/>
      </p:nvGrpSpPr>
      <p:grpSpPr>
        <a:xfrm>
          <a:off x="0" y="0"/>
          <a:ext cx="0" cy="0"/>
          <a:chOff x="0" y="0"/>
          <a:chExt cx="0" cy="0"/>
        </a:xfrm>
      </p:grpSpPr>
      <p:sp>
        <p:nvSpPr>
          <p:cNvPr id="224" name="Google Shape;224;p14"/>
          <p:cNvSpPr txBox="1">
            <a:spLocks noGrp="1"/>
          </p:cNvSpPr>
          <p:nvPr>
            <p:ph type="title"/>
          </p:nvPr>
        </p:nvSpPr>
        <p:spPr>
          <a:xfrm>
            <a:off x="1655575" y="607149"/>
            <a:ext cx="5832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25" name="Google Shape;225;p14"/>
          <p:cNvGrpSpPr/>
          <p:nvPr/>
        </p:nvGrpSpPr>
        <p:grpSpPr>
          <a:xfrm rot="10800000" flipH="1">
            <a:off x="-6458" y="-65659"/>
            <a:ext cx="1543841" cy="2636834"/>
            <a:chOff x="410253" y="2571741"/>
            <a:chExt cx="1543841" cy="2636834"/>
          </a:xfrm>
        </p:grpSpPr>
        <p:sp>
          <p:nvSpPr>
            <p:cNvPr id="226" name="Google Shape;226;p14"/>
            <p:cNvSpPr/>
            <p:nvPr/>
          </p:nvSpPr>
          <p:spPr>
            <a:xfrm>
              <a:off x="826250" y="4388036"/>
              <a:ext cx="1127845" cy="820538"/>
            </a:xfrm>
            <a:custGeom>
              <a:avLst/>
              <a:gdLst/>
              <a:ahLst/>
              <a:cxnLst/>
              <a:rect l="l" t="t" r="r" b="b"/>
              <a:pathLst>
                <a:path w="69760" h="46033" fill="none" extrusionOk="0">
                  <a:moveTo>
                    <a:pt x="0" y="0"/>
                  </a:moveTo>
                  <a:lnTo>
                    <a:pt x="0" y="0"/>
                  </a:lnTo>
                  <a:cubicBezTo>
                    <a:pt x="0" y="10755"/>
                    <a:pt x="8726" y="19480"/>
                    <a:pt x="19480" y="19480"/>
                  </a:cubicBezTo>
                  <a:lnTo>
                    <a:pt x="50280" y="19480"/>
                  </a:lnTo>
                  <a:cubicBezTo>
                    <a:pt x="61035" y="19480"/>
                    <a:pt x="69760" y="28205"/>
                    <a:pt x="69760" y="38960"/>
                  </a:cubicBezTo>
                  <a:lnTo>
                    <a:pt x="69760" y="46032"/>
                  </a:lnTo>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7" name="Google Shape;227;p14"/>
            <p:cNvCxnSpPr/>
            <p:nvPr/>
          </p:nvCxnSpPr>
          <p:spPr>
            <a:xfrm rot="10800000">
              <a:off x="826250" y="3123650"/>
              <a:ext cx="0" cy="1275000"/>
            </a:xfrm>
            <a:prstGeom prst="straightConnector1">
              <a:avLst/>
            </a:prstGeom>
            <a:noFill/>
            <a:ln w="28575" cap="flat" cmpd="sng">
              <a:solidFill>
                <a:schemeClr val="dk1"/>
              </a:solidFill>
              <a:prstDash val="solid"/>
              <a:round/>
              <a:headEnd type="none" w="med" len="med"/>
              <a:tailEnd type="none" w="med" len="med"/>
            </a:ln>
          </p:spPr>
        </p:cxnSp>
        <p:sp>
          <p:nvSpPr>
            <p:cNvPr id="228" name="Google Shape;228;p14"/>
            <p:cNvSpPr/>
            <p:nvPr/>
          </p:nvSpPr>
          <p:spPr>
            <a:xfrm rot="10800000">
              <a:off x="410253" y="2571741"/>
              <a:ext cx="416007" cy="741943"/>
            </a:xfrm>
            <a:custGeom>
              <a:avLst/>
              <a:gdLst/>
              <a:ahLst/>
              <a:cxnLst/>
              <a:rect l="l" t="t" r="r" b="b"/>
              <a:pathLst>
                <a:path w="16217" h="27160" fill="none" extrusionOk="0">
                  <a:moveTo>
                    <a:pt x="1" y="1"/>
                  </a:moveTo>
                  <a:lnTo>
                    <a:pt x="1" y="13475"/>
                  </a:lnTo>
                  <a:cubicBezTo>
                    <a:pt x="1" y="21029"/>
                    <a:pt x="6110" y="27159"/>
                    <a:pt x="13685" y="27159"/>
                  </a:cubicBezTo>
                  <a:lnTo>
                    <a:pt x="16216" y="27159"/>
                  </a:lnTo>
                </a:path>
              </a:pathLst>
            </a:custGeom>
            <a:noFill/>
            <a:ln w="28575"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14"/>
          <p:cNvGrpSpPr/>
          <p:nvPr/>
        </p:nvGrpSpPr>
        <p:grpSpPr>
          <a:xfrm>
            <a:off x="8181914" y="9537"/>
            <a:ext cx="1263736" cy="1284625"/>
            <a:chOff x="8181914" y="9537"/>
            <a:chExt cx="1263736" cy="1284625"/>
          </a:xfrm>
        </p:grpSpPr>
        <p:sp>
          <p:nvSpPr>
            <p:cNvPr id="230" name="Google Shape;230;p14"/>
            <p:cNvSpPr/>
            <p:nvPr/>
          </p:nvSpPr>
          <p:spPr>
            <a:xfrm>
              <a:off x="8317805" y="473624"/>
              <a:ext cx="1127845" cy="820538"/>
            </a:xfrm>
            <a:custGeom>
              <a:avLst/>
              <a:gdLst/>
              <a:ahLst/>
              <a:cxnLst/>
              <a:rect l="l" t="t" r="r" b="b"/>
              <a:pathLst>
                <a:path w="69760" h="46033" fill="none" extrusionOk="0">
                  <a:moveTo>
                    <a:pt x="0" y="0"/>
                  </a:moveTo>
                  <a:lnTo>
                    <a:pt x="0" y="0"/>
                  </a:lnTo>
                  <a:cubicBezTo>
                    <a:pt x="0" y="10755"/>
                    <a:pt x="8726" y="19480"/>
                    <a:pt x="19480" y="19480"/>
                  </a:cubicBezTo>
                  <a:lnTo>
                    <a:pt x="50280" y="19480"/>
                  </a:lnTo>
                  <a:cubicBezTo>
                    <a:pt x="61035" y="19480"/>
                    <a:pt x="69760" y="28205"/>
                    <a:pt x="69760" y="38960"/>
                  </a:cubicBezTo>
                  <a:lnTo>
                    <a:pt x="69760" y="46032"/>
                  </a:lnTo>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231;p14"/>
            <p:cNvGrpSpPr/>
            <p:nvPr/>
          </p:nvGrpSpPr>
          <p:grpSpPr>
            <a:xfrm>
              <a:off x="8181914" y="9537"/>
              <a:ext cx="273654" cy="393837"/>
              <a:chOff x="274914" y="8562"/>
              <a:chExt cx="273654" cy="393837"/>
            </a:xfrm>
          </p:grpSpPr>
          <p:sp>
            <p:nvSpPr>
              <p:cNvPr id="232" name="Google Shape;232;p14"/>
              <p:cNvSpPr/>
              <p:nvPr/>
            </p:nvSpPr>
            <p:spPr>
              <a:xfrm>
                <a:off x="274914" y="8562"/>
                <a:ext cx="273654" cy="98908"/>
              </a:xfrm>
              <a:custGeom>
                <a:avLst/>
                <a:gdLst/>
                <a:ahLst/>
                <a:cxnLst/>
                <a:rect l="l" t="t" r="r" b="b"/>
                <a:pathLst>
                  <a:path w="8224" h="2282" fill="none" extrusionOk="0">
                    <a:moveTo>
                      <a:pt x="1" y="1"/>
                    </a:moveTo>
                    <a:lnTo>
                      <a:pt x="8224" y="1"/>
                    </a:lnTo>
                    <a:lnTo>
                      <a:pt x="8224" y="2281"/>
                    </a:lnTo>
                    <a:lnTo>
                      <a:pt x="1" y="2281"/>
                    </a:lnTo>
                    <a:close/>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a:off x="384214" y="107423"/>
                <a:ext cx="59924" cy="294976"/>
              </a:xfrm>
              <a:custGeom>
                <a:avLst/>
                <a:gdLst/>
                <a:ahLst/>
                <a:cxnLst/>
                <a:rect l="l" t="t" r="r" b="b"/>
                <a:pathLst>
                  <a:path w="1801" h="3307" fill="none" extrusionOk="0">
                    <a:moveTo>
                      <a:pt x="1" y="0"/>
                    </a:moveTo>
                    <a:lnTo>
                      <a:pt x="1800" y="0"/>
                    </a:lnTo>
                    <a:lnTo>
                      <a:pt x="1800" y="3306"/>
                    </a:lnTo>
                    <a:lnTo>
                      <a:pt x="1" y="3306"/>
                    </a:lnTo>
                    <a:close/>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34" name="Google Shape;234;p14"/>
            <p:cNvCxnSpPr/>
            <p:nvPr/>
          </p:nvCxnSpPr>
          <p:spPr>
            <a:xfrm rot="10800000">
              <a:off x="8318175" y="409475"/>
              <a:ext cx="0" cy="90600"/>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ITLE_AND_BODY_1">
    <p:spTree>
      <p:nvGrpSpPr>
        <p:cNvPr id="1" name="Shape 243"/>
        <p:cNvGrpSpPr/>
        <p:nvPr/>
      </p:nvGrpSpPr>
      <p:grpSpPr>
        <a:xfrm>
          <a:off x="0" y="0"/>
          <a:ext cx="0" cy="0"/>
          <a:chOff x="0" y="0"/>
          <a:chExt cx="0" cy="0"/>
        </a:xfrm>
      </p:grpSpPr>
      <p:sp>
        <p:nvSpPr>
          <p:cNvPr id="244" name="Google Shape;244;p16"/>
          <p:cNvSpPr txBox="1">
            <a:spLocks noGrp="1"/>
          </p:cNvSpPr>
          <p:nvPr>
            <p:ph type="title"/>
          </p:nvPr>
        </p:nvSpPr>
        <p:spPr>
          <a:xfrm>
            <a:off x="1343458" y="2230008"/>
            <a:ext cx="3233100" cy="444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45" name="Google Shape;245;p16"/>
          <p:cNvSpPr txBox="1">
            <a:spLocks noGrp="1"/>
          </p:cNvSpPr>
          <p:nvPr>
            <p:ph type="subTitle" idx="1"/>
          </p:nvPr>
        </p:nvSpPr>
        <p:spPr>
          <a:xfrm>
            <a:off x="1343458" y="2553295"/>
            <a:ext cx="3233100" cy="3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46" name="Google Shape;246;p16"/>
          <p:cNvSpPr txBox="1">
            <a:spLocks noGrp="1"/>
          </p:cNvSpPr>
          <p:nvPr>
            <p:ph type="title" idx="2"/>
          </p:nvPr>
        </p:nvSpPr>
        <p:spPr>
          <a:xfrm>
            <a:off x="4578857" y="2230008"/>
            <a:ext cx="3233100" cy="444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47" name="Google Shape;247;p16"/>
          <p:cNvSpPr txBox="1">
            <a:spLocks noGrp="1"/>
          </p:cNvSpPr>
          <p:nvPr>
            <p:ph type="subTitle" idx="3"/>
          </p:nvPr>
        </p:nvSpPr>
        <p:spPr>
          <a:xfrm>
            <a:off x="4578858" y="2553295"/>
            <a:ext cx="3233100" cy="3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48" name="Google Shape;248;p16"/>
          <p:cNvSpPr txBox="1">
            <a:spLocks noGrp="1"/>
          </p:cNvSpPr>
          <p:nvPr>
            <p:ph type="title" idx="4"/>
          </p:nvPr>
        </p:nvSpPr>
        <p:spPr>
          <a:xfrm>
            <a:off x="1337750" y="3765007"/>
            <a:ext cx="3233100" cy="444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49" name="Google Shape;249;p16"/>
          <p:cNvSpPr txBox="1">
            <a:spLocks noGrp="1"/>
          </p:cNvSpPr>
          <p:nvPr>
            <p:ph type="subTitle" idx="5"/>
          </p:nvPr>
        </p:nvSpPr>
        <p:spPr>
          <a:xfrm>
            <a:off x="1337750" y="4064458"/>
            <a:ext cx="3233100" cy="3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0" name="Google Shape;250;p16"/>
          <p:cNvSpPr txBox="1">
            <a:spLocks noGrp="1"/>
          </p:cNvSpPr>
          <p:nvPr>
            <p:ph type="title" idx="6"/>
          </p:nvPr>
        </p:nvSpPr>
        <p:spPr>
          <a:xfrm>
            <a:off x="4573157" y="3765007"/>
            <a:ext cx="3233100" cy="444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51" name="Google Shape;251;p16"/>
          <p:cNvSpPr txBox="1">
            <a:spLocks noGrp="1"/>
          </p:cNvSpPr>
          <p:nvPr>
            <p:ph type="subTitle" idx="7"/>
          </p:nvPr>
        </p:nvSpPr>
        <p:spPr>
          <a:xfrm>
            <a:off x="4573150" y="4064458"/>
            <a:ext cx="3233100" cy="3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2" name="Google Shape;252;p16"/>
          <p:cNvSpPr txBox="1">
            <a:spLocks noGrp="1"/>
          </p:cNvSpPr>
          <p:nvPr>
            <p:ph type="title" idx="8"/>
          </p:nvPr>
        </p:nvSpPr>
        <p:spPr>
          <a:xfrm>
            <a:off x="1655575" y="616588"/>
            <a:ext cx="5832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53" name="Google Shape;253;p16"/>
          <p:cNvGrpSpPr/>
          <p:nvPr/>
        </p:nvGrpSpPr>
        <p:grpSpPr>
          <a:xfrm>
            <a:off x="-131269" y="2571000"/>
            <a:ext cx="963555" cy="2572493"/>
            <a:chOff x="-912" y="2571000"/>
            <a:chExt cx="963555" cy="2572493"/>
          </a:xfrm>
        </p:grpSpPr>
        <p:sp>
          <p:nvSpPr>
            <p:cNvPr id="254" name="Google Shape;254;p16"/>
            <p:cNvSpPr/>
            <p:nvPr/>
          </p:nvSpPr>
          <p:spPr>
            <a:xfrm rot="10800000">
              <a:off x="688989" y="5044586"/>
              <a:ext cx="273654" cy="98908"/>
            </a:xfrm>
            <a:custGeom>
              <a:avLst/>
              <a:gdLst/>
              <a:ahLst/>
              <a:cxnLst/>
              <a:rect l="l" t="t" r="r" b="b"/>
              <a:pathLst>
                <a:path w="8224" h="2282" fill="none" extrusionOk="0">
                  <a:moveTo>
                    <a:pt x="1" y="1"/>
                  </a:moveTo>
                  <a:lnTo>
                    <a:pt x="8224" y="1"/>
                  </a:lnTo>
                  <a:lnTo>
                    <a:pt x="8224" y="2281"/>
                  </a:lnTo>
                  <a:lnTo>
                    <a:pt x="1" y="2281"/>
                  </a:lnTo>
                  <a:close/>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6"/>
            <p:cNvSpPr/>
            <p:nvPr/>
          </p:nvSpPr>
          <p:spPr>
            <a:xfrm rot="10800000">
              <a:off x="793419" y="4749656"/>
              <a:ext cx="59924" cy="294976"/>
            </a:xfrm>
            <a:custGeom>
              <a:avLst/>
              <a:gdLst/>
              <a:ahLst/>
              <a:cxnLst/>
              <a:rect l="l" t="t" r="r" b="b"/>
              <a:pathLst>
                <a:path w="1801" h="3307" fill="none" extrusionOk="0">
                  <a:moveTo>
                    <a:pt x="1" y="0"/>
                  </a:moveTo>
                  <a:lnTo>
                    <a:pt x="1800" y="0"/>
                  </a:lnTo>
                  <a:lnTo>
                    <a:pt x="1800" y="3306"/>
                  </a:lnTo>
                  <a:lnTo>
                    <a:pt x="1" y="3306"/>
                  </a:lnTo>
                  <a:close/>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6"/>
            <p:cNvSpPr/>
            <p:nvPr/>
          </p:nvSpPr>
          <p:spPr>
            <a:xfrm rot="10800000">
              <a:off x="411173" y="2571787"/>
              <a:ext cx="416007" cy="741943"/>
            </a:xfrm>
            <a:custGeom>
              <a:avLst/>
              <a:gdLst/>
              <a:ahLst/>
              <a:cxnLst/>
              <a:rect l="l" t="t" r="r" b="b"/>
              <a:pathLst>
                <a:path w="16217" h="27160" fill="none" extrusionOk="0">
                  <a:moveTo>
                    <a:pt x="1" y="1"/>
                  </a:moveTo>
                  <a:lnTo>
                    <a:pt x="1" y="13475"/>
                  </a:lnTo>
                  <a:cubicBezTo>
                    <a:pt x="1" y="21029"/>
                    <a:pt x="6110" y="27159"/>
                    <a:pt x="13685" y="27159"/>
                  </a:cubicBezTo>
                  <a:lnTo>
                    <a:pt x="16216" y="27159"/>
                  </a:lnTo>
                </a:path>
              </a:pathLst>
            </a:custGeom>
            <a:noFill/>
            <a:ln w="28575"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7" name="Google Shape;257;p16"/>
            <p:cNvCxnSpPr/>
            <p:nvPr/>
          </p:nvCxnSpPr>
          <p:spPr>
            <a:xfrm rot="10800000">
              <a:off x="-912" y="2571000"/>
              <a:ext cx="450900" cy="0"/>
            </a:xfrm>
            <a:prstGeom prst="straightConnector1">
              <a:avLst/>
            </a:prstGeom>
            <a:noFill/>
            <a:ln w="28575" cap="flat" cmpd="sng">
              <a:solidFill>
                <a:schemeClr val="dk1"/>
              </a:solidFill>
              <a:prstDash val="solid"/>
              <a:round/>
              <a:headEnd type="none" w="med" len="med"/>
              <a:tailEnd type="none" w="med" len="med"/>
            </a:ln>
          </p:spPr>
        </p:cxnSp>
        <p:cxnSp>
          <p:nvCxnSpPr>
            <p:cNvPr id="258" name="Google Shape;258;p16"/>
            <p:cNvCxnSpPr/>
            <p:nvPr/>
          </p:nvCxnSpPr>
          <p:spPr>
            <a:xfrm>
              <a:off x="827175" y="3276600"/>
              <a:ext cx="0" cy="1484400"/>
            </a:xfrm>
            <a:prstGeom prst="straightConnector1">
              <a:avLst/>
            </a:prstGeom>
            <a:noFill/>
            <a:ln w="28575" cap="flat" cmpd="sng">
              <a:solidFill>
                <a:schemeClr val="dk1"/>
              </a:solidFill>
              <a:prstDash val="solid"/>
              <a:round/>
              <a:headEnd type="none" w="med" len="med"/>
              <a:tailEnd type="none" w="med" len="med"/>
            </a:ln>
          </p:spPr>
        </p:cxnSp>
      </p:grpSp>
      <p:grpSp>
        <p:nvGrpSpPr>
          <p:cNvPr id="259" name="Google Shape;259;p16"/>
          <p:cNvGrpSpPr/>
          <p:nvPr/>
        </p:nvGrpSpPr>
        <p:grpSpPr>
          <a:xfrm rot="10800000">
            <a:off x="8307621" y="0"/>
            <a:ext cx="963555" cy="2572493"/>
            <a:chOff x="-912" y="2571000"/>
            <a:chExt cx="963555" cy="2572493"/>
          </a:xfrm>
        </p:grpSpPr>
        <p:sp>
          <p:nvSpPr>
            <p:cNvPr id="260" name="Google Shape;260;p16"/>
            <p:cNvSpPr/>
            <p:nvPr/>
          </p:nvSpPr>
          <p:spPr>
            <a:xfrm rot="10800000">
              <a:off x="688989" y="5044586"/>
              <a:ext cx="273654" cy="98908"/>
            </a:xfrm>
            <a:custGeom>
              <a:avLst/>
              <a:gdLst/>
              <a:ahLst/>
              <a:cxnLst/>
              <a:rect l="l" t="t" r="r" b="b"/>
              <a:pathLst>
                <a:path w="8224" h="2282" fill="none" extrusionOk="0">
                  <a:moveTo>
                    <a:pt x="1" y="1"/>
                  </a:moveTo>
                  <a:lnTo>
                    <a:pt x="8224" y="1"/>
                  </a:lnTo>
                  <a:lnTo>
                    <a:pt x="8224" y="2281"/>
                  </a:lnTo>
                  <a:lnTo>
                    <a:pt x="1" y="2281"/>
                  </a:lnTo>
                  <a:close/>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6"/>
            <p:cNvSpPr/>
            <p:nvPr/>
          </p:nvSpPr>
          <p:spPr>
            <a:xfrm rot="10800000">
              <a:off x="793419" y="4749656"/>
              <a:ext cx="59924" cy="294976"/>
            </a:xfrm>
            <a:custGeom>
              <a:avLst/>
              <a:gdLst/>
              <a:ahLst/>
              <a:cxnLst/>
              <a:rect l="l" t="t" r="r" b="b"/>
              <a:pathLst>
                <a:path w="1801" h="3307" fill="none" extrusionOk="0">
                  <a:moveTo>
                    <a:pt x="1" y="0"/>
                  </a:moveTo>
                  <a:lnTo>
                    <a:pt x="1800" y="0"/>
                  </a:lnTo>
                  <a:lnTo>
                    <a:pt x="1800" y="3306"/>
                  </a:lnTo>
                  <a:lnTo>
                    <a:pt x="1" y="3306"/>
                  </a:lnTo>
                  <a:close/>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6"/>
            <p:cNvSpPr/>
            <p:nvPr/>
          </p:nvSpPr>
          <p:spPr>
            <a:xfrm rot="10800000">
              <a:off x="412148" y="2571787"/>
              <a:ext cx="416007" cy="741943"/>
            </a:xfrm>
            <a:custGeom>
              <a:avLst/>
              <a:gdLst/>
              <a:ahLst/>
              <a:cxnLst/>
              <a:rect l="l" t="t" r="r" b="b"/>
              <a:pathLst>
                <a:path w="16217" h="27160" fill="none" extrusionOk="0">
                  <a:moveTo>
                    <a:pt x="1" y="1"/>
                  </a:moveTo>
                  <a:lnTo>
                    <a:pt x="1" y="13475"/>
                  </a:lnTo>
                  <a:cubicBezTo>
                    <a:pt x="1" y="21029"/>
                    <a:pt x="6110" y="27159"/>
                    <a:pt x="13685" y="27159"/>
                  </a:cubicBezTo>
                  <a:lnTo>
                    <a:pt x="16216" y="27159"/>
                  </a:lnTo>
                </a:path>
              </a:pathLst>
            </a:custGeom>
            <a:noFill/>
            <a:ln w="28575"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3" name="Google Shape;263;p16"/>
            <p:cNvCxnSpPr/>
            <p:nvPr/>
          </p:nvCxnSpPr>
          <p:spPr>
            <a:xfrm rot="10800000">
              <a:off x="-912" y="2571000"/>
              <a:ext cx="450900" cy="0"/>
            </a:xfrm>
            <a:prstGeom prst="straightConnector1">
              <a:avLst/>
            </a:prstGeom>
            <a:noFill/>
            <a:ln w="28575" cap="flat" cmpd="sng">
              <a:solidFill>
                <a:schemeClr val="dk1"/>
              </a:solidFill>
              <a:prstDash val="solid"/>
              <a:round/>
              <a:headEnd type="none" w="med" len="med"/>
              <a:tailEnd type="none" w="med" len="med"/>
            </a:ln>
          </p:spPr>
        </p:cxnSp>
        <p:cxnSp>
          <p:nvCxnSpPr>
            <p:cNvPr id="264" name="Google Shape;264;p16"/>
            <p:cNvCxnSpPr/>
            <p:nvPr/>
          </p:nvCxnSpPr>
          <p:spPr>
            <a:xfrm>
              <a:off x="827175" y="3276600"/>
              <a:ext cx="0" cy="1484400"/>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4500"/>
              <a:buFont typeface="Rajdhani"/>
              <a:buNone/>
              <a:defRPr sz="4500" b="1">
                <a:solidFill>
                  <a:schemeClr val="accent2"/>
                </a:solidFill>
                <a:latin typeface="Rajdhani"/>
                <a:ea typeface="Rajdhani"/>
                <a:cs typeface="Rajdhani"/>
                <a:sym typeface="Rajdhani"/>
              </a:defRPr>
            </a:lvl1pPr>
            <a:lvl2pPr lvl="1">
              <a:spcBef>
                <a:spcPts val="0"/>
              </a:spcBef>
              <a:spcAft>
                <a:spcPts val="0"/>
              </a:spcAft>
              <a:buClr>
                <a:schemeClr val="accent1"/>
              </a:buClr>
              <a:buSzPts val="3500"/>
              <a:buFont typeface="Rajdhani"/>
              <a:buNone/>
              <a:defRPr sz="3500" b="1">
                <a:solidFill>
                  <a:schemeClr val="accent1"/>
                </a:solidFill>
                <a:latin typeface="Rajdhani"/>
                <a:ea typeface="Rajdhani"/>
                <a:cs typeface="Rajdhani"/>
                <a:sym typeface="Rajdhani"/>
              </a:defRPr>
            </a:lvl2pPr>
            <a:lvl3pPr lvl="2">
              <a:spcBef>
                <a:spcPts val="0"/>
              </a:spcBef>
              <a:spcAft>
                <a:spcPts val="0"/>
              </a:spcAft>
              <a:buClr>
                <a:schemeClr val="accent1"/>
              </a:buClr>
              <a:buSzPts val="3500"/>
              <a:buFont typeface="Rajdhani"/>
              <a:buNone/>
              <a:defRPr sz="3500" b="1">
                <a:solidFill>
                  <a:schemeClr val="accent1"/>
                </a:solidFill>
                <a:latin typeface="Rajdhani"/>
                <a:ea typeface="Rajdhani"/>
                <a:cs typeface="Rajdhani"/>
                <a:sym typeface="Rajdhani"/>
              </a:defRPr>
            </a:lvl3pPr>
            <a:lvl4pPr lvl="3">
              <a:spcBef>
                <a:spcPts val="0"/>
              </a:spcBef>
              <a:spcAft>
                <a:spcPts val="0"/>
              </a:spcAft>
              <a:buClr>
                <a:schemeClr val="accent1"/>
              </a:buClr>
              <a:buSzPts val="3500"/>
              <a:buFont typeface="Rajdhani"/>
              <a:buNone/>
              <a:defRPr sz="3500" b="1">
                <a:solidFill>
                  <a:schemeClr val="accent1"/>
                </a:solidFill>
                <a:latin typeface="Rajdhani"/>
                <a:ea typeface="Rajdhani"/>
                <a:cs typeface="Rajdhani"/>
                <a:sym typeface="Rajdhani"/>
              </a:defRPr>
            </a:lvl4pPr>
            <a:lvl5pPr lvl="4">
              <a:spcBef>
                <a:spcPts val="0"/>
              </a:spcBef>
              <a:spcAft>
                <a:spcPts val="0"/>
              </a:spcAft>
              <a:buClr>
                <a:schemeClr val="accent1"/>
              </a:buClr>
              <a:buSzPts val="3500"/>
              <a:buFont typeface="Rajdhani"/>
              <a:buNone/>
              <a:defRPr sz="3500" b="1">
                <a:solidFill>
                  <a:schemeClr val="accent1"/>
                </a:solidFill>
                <a:latin typeface="Rajdhani"/>
                <a:ea typeface="Rajdhani"/>
                <a:cs typeface="Rajdhani"/>
                <a:sym typeface="Rajdhani"/>
              </a:defRPr>
            </a:lvl5pPr>
            <a:lvl6pPr lvl="5">
              <a:spcBef>
                <a:spcPts val="0"/>
              </a:spcBef>
              <a:spcAft>
                <a:spcPts val="0"/>
              </a:spcAft>
              <a:buClr>
                <a:schemeClr val="accent1"/>
              </a:buClr>
              <a:buSzPts val="3500"/>
              <a:buFont typeface="Rajdhani"/>
              <a:buNone/>
              <a:defRPr sz="3500" b="1">
                <a:solidFill>
                  <a:schemeClr val="accent1"/>
                </a:solidFill>
                <a:latin typeface="Rajdhani"/>
                <a:ea typeface="Rajdhani"/>
                <a:cs typeface="Rajdhani"/>
                <a:sym typeface="Rajdhani"/>
              </a:defRPr>
            </a:lvl6pPr>
            <a:lvl7pPr lvl="6">
              <a:spcBef>
                <a:spcPts val="0"/>
              </a:spcBef>
              <a:spcAft>
                <a:spcPts val="0"/>
              </a:spcAft>
              <a:buClr>
                <a:schemeClr val="accent1"/>
              </a:buClr>
              <a:buSzPts val="3500"/>
              <a:buFont typeface="Rajdhani"/>
              <a:buNone/>
              <a:defRPr sz="3500" b="1">
                <a:solidFill>
                  <a:schemeClr val="accent1"/>
                </a:solidFill>
                <a:latin typeface="Rajdhani"/>
                <a:ea typeface="Rajdhani"/>
                <a:cs typeface="Rajdhani"/>
                <a:sym typeface="Rajdhani"/>
              </a:defRPr>
            </a:lvl7pPr>
            <a:lvl8pPr lvl="7">
              <a:spcBef>
                <a:spcPts val="0"/>
              </a:spcBef>
              <a:spcAft>
                <a:spcPts val="0"/>
              </a:spcAft>
              <a:buClr>
                <a:schemeClr val="accent1"/>
              </a:buClr>
              <a:buSzPts val="3500"/>
              <a:buFont typeface="Rajdhani"/>
              <a:buNone/>
              <a:defRPr sz="3500" b="1">
                <a:solidFill>
                  <a:schemeClr val="accent1"/>
                </a:solidFill>
                <a:latin typeface="Rajdhani"/>
                <a:ea typeface="Rajdhani"/>
                <a:cs typeface="Rajdhani"/>
                <a:sym typeface="Rajdhani"/>
              </a:defRPr>
            </a:lvl8pPr>
            <a:lvl9pPr lvl="8">
              <a:spcBef>
                <a:spcPts val="0"/>
              </a:spcBef>
              <a:spcAft>
                <a:spcPts val="0"/>
              </a:spcAft>
              <a:buClr>
                <a:schemeClr val="accent1"/>
              </a:buClr>
              <a:buSzPts val="3500"/>
              <a:buFont typeface="Rajdhani"/>
              <a:buNone/>
              <a:defRPr sz="3500" b="1">
                <a:solidFill>
                  <a:schemeClr val="accent1"/>
                </a:solidFill>
                <a:latin typeface="Rajdhani"/>
                <a:ea typeface="Rajdhani"/>
                <a:cs typeface="Rajdhani"/>
                <a:sym typeface="Rajdhani"/>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Karla"/>
              <a:buChar char="●"/>
              <a:defRPr sz="1800">
                <a:solidFill>
                  <a:schemeClr val="dk1"/>
                </a:solidFill>
                <a:latin typeface="Karla"/>
                <a:ea typeface="Karla"/>
                <a:cs typeface="Karla"/>
                <a:sym typeface="Karla"/>
              </a:defRPr>
            </a:lvl1pPr>
            <a:lvl2pPr marL="914400" lvl="1" indent="-317500">
              <a:lnSpc>
                <a:spcPct val="100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00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00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00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00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00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00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00000"/>
              </a:lnSpc>
              <a:spcBef>
                <a:spcPts val="1600"/>
              </a:spcBef>
              <a:spcAft>
                <a:spcPts val="160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5" r:id="rId5"/>
    <p:sldLayoutId id="2147483656" r:id="rId6"/>
    <p:sldLayoutId id="2147483658" r:id="rId7"/>
    <p:sldLayoutId id="2147483660" r:id="rId8"/>
    <p:sldLayoutId id="2147483662" r:id="rId9"/>
    <p:sldLayoutId id="2147483664" r:id="rId10"/>
    <p:sldLayoutId id="2147483665" r:id="rId11"/>
    <p:sldLayoutId id="2147483667" r:id="rId12"/>
    <p:sldLayoutId id="2147483673" r:id="rId13"/>
    <p:sldLayoutId id="2147483675" r:id="rId14"/>
    <p:sldLayoutId id="214748367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897">
          <p15:clr>
            <a:srgbClr val="EA4335"/>
          </p15:clr>
        </p15:guide>
        <p15:guide id="10" orient="horz" pos="3237">
          <p15:clr>
            <a:srgbClr val="EA4335"/>
          </p15:clr>
        </p15:guide>
        <p15:guide id="11" orient="horz" pos="449">
          <p15:clr>
            <a:srgbClr val="EA4335"/>
          </p15:clr>
        </p15:guide>
        <p15:guide id="12" orient="horz" pos="2788">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3"/>
          <p:cNvSpPr txBox="1">
            <a:spLocks noGrp="1"/>
          </p:cNvSpPr>
          <p:nvPr>
            <p:ph type="ctrTitle"/>
          </p:nvPr>
        </p:nvSpPr>
        <p:spPr>
          <a:xfrm>
            <a:off x="2521900" y="1195625"/>
            <a:ext cx="4103100" cy="233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October Staff meeting</a:t>
            </a:r>
            <a:endParaRPr dirty="0"/>
          </a:p>
        </p:txBody>
      </p:sp>
      <p:sp>
        <p:nvSpPr>
          <p:cNvPr id="502" name="Google Shape;502;p33"/>
          <p:cNvSpPr txBox="1">
            <a:spLocks noGrp="1"/>
          </p:cNvSpPr>
          <p:nvPr>
            <p:ph type="subTitle" idx="1"/>
          </p:nvPr>
        </p:nvSpPr>
        <p:spPr>
          <a:xfrm>
            <a:off x="3398350" y="3710588"/>
            <a:ext cx="2350200" cy="51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10/13/22 </a:t>
            </a:r>
          </a:p>
          <a:p>
            <a:pPr marL="0" lvl="0" indent="0" algn="ctr" rtl="0">
              <a:spcBef>
                <a:spcPts val="0"/>
              </a:spcBef>
              <a:spcAft>
                <a:spcPts val="0"/>
              </a:spcAft>
              <a:buNone/>
            </a:pPr>
            <a:r>
              <a:rPr lang="en" dirty="0"/>
              <a:t>0630 &amp; 1400</a:t>
            </a:r>
            <a:endParaRPr lang="en" sz="1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sp>
        <p:nvSpPr>
          <p:cNvPr id="1603" name="Google Shape;1603;p60"/>
          <p:cNvSpPr txBox="1">
            <a:spLocks noGrp="1"/>
          </p:cNvSpPr>
          <p:nvPr>
            <p:ph type="body" idx="2"/>
          </p:nvPr>
        </p:nvSpPr>
        <p:spPr>
          <a:xfrm>
            <a:off x="4701526" y="1499681"/>
            <a:ext cx="3204300" cy="2811900"/>
          </a:xfrm>
          <a:prstGeom prst="rect">
            <a:avLst/>
          </a:prstGeom>
        </p:spPr>
        <p:txBody>
          <a:bodyPr spcFirstLastPara="1" wrap="square" lIns="91425" tIns="91425" rIns="91425" bIns="91425" anchor="t" anchorCtr="0">
            <a:noAutofit/>
          </a:bodyPr>
          <a:lstStyle/>
          <a:p>
            <a:pPr marL="285750" indent="-285750"/>
            <a:r>
              <a:rPr lang="en-US" dirty="0"/>
              <a:t>Separate Adult and Peds policies</a:t>
            </a:r>
          </a:p>
          <a:p>
            <a:pPr marL="285750" indent="-285750"/>
            <a:r>
              <a:rPr lang="en-US" dirty="0"/>
              <a:t>IF a patient has specific needs, it will be noted in their PCW; otherwise give </a:t>
            </a:r>
            <a:r>
              <a:rPr lang="en-US" b="1" u="sng" dirty="0"/>
              <a:t>shortest dated </a:t>
            </a:r>
            <a:r>
              <a:rPr lang="en-US" b="1" u="sng" dirty="0" err="1"/>
              <a:t>plt</a:t>
            </a:r>
            <a:r>
              <a:rPr lang="en-US" b="1" u="sng" dirty="0"/>
              <a:t> </a:t>
            </a:r>
            <a:r>
              <a:rPr lang="en-US" dirty="0"/>
              <a:t>following protocol for type preference.</a:t>
            </a:r>
          </a:p>
          <a:p>
            <a:pPr marL="285750" indent="-285750"/>
            <a:r>
              <a:rPr lang="en-US" dirty="0"/>
              <a:t>Secretors have blood group substance that will adsorb </a:t>
            </a:r>
            <a:r>
              <a:rPr lang="en-US" dirty="0" err="1"/>
              <a:t>isohemagglutinins</a:t>
            </a:r>
            <a:r>
              <a:rPr lang="en-US" dirty="0"/>
              <a:t>. 80% are secretors.</a:t>
            </a:r>
          </a:p>
          <a:p>
            <a:pPr marL="285750" indent="-285750"/>
            <a:r>
              <a:rPr lang="en-US" dirty="0"/>
              <a:t>Body tissues will also adsorb </a:t>
            </a:r>
            <a:r>
              <a:rPr lang="en-US" dirty="0" err="1"/>
              <a:t>isohemagglutinins</a:t>
            </a:r>
            <a:endParaRPr lang="en-US" dirty="0"/>
          </a:p>
          <a:p>
            <a:pPr marL="285750" indent="-285750"/>
            <a:r>
              <a:rPr lang="en-US" dirty="0" err="1"/>
              <a:t>Plts</a:t>
            </a:r>
            <a:r>
              <a:rPr lang="en-US" dirty="0"/>
              <a:t> are now only 35% plasma (65% PAS)</a:t>
            </a:r>
          </a:p>
          <a:p>
            <a:pPr marL="285750" indent="-285750"/>
            <a:endParaRPr lang="en-US" dirty="0"/>
          </a:p>
        </p:txBody>
      </p:sp>
      <p:sp>
        <p:nvSpPr>
          <p:cNvPr id="1604" name="Google Shape;1604;p60"/>
          <p:cNvSpPr txBox="1">
            <a:spLocks noGrp="1"/>
          </p:cNvSpPr>
          <p:nvPr>
            <p:ph type="title"/>
          </p:nvPr>
        </p:nvSpPr>
        <p:spPr>
          <a:xfrm>
            <a:off x="1655575" y="618287"/>
            <a:ext cx="5832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none" dirty="0"/>
              <a:t>ABO Incompatible </a:t>
            </a:r>
            <a:br>
              <a:rPr lang="en" u="none" dirty="0"/>
            </a:br>
            <a:r>
              <a:rPr lang="en" u="none" dirty="0"/>
              <a:t>Plt Tx</a:t>
            </a:r>
            <a:endParaRPr u="none" dirty="0"/>
          </a:p>
        </p:txBody>
      </p:sp>
      <p:pic>
        <p:nvPicPr>
          <p:cNvPr id="3" name="Picture 2">
            <a:extLst>
              <a:ext uri="{FF2B5EF4-FFF2-40B4-BE49-F238E27FC236}">
                <a16:creationId xmlns:a16="http://schemas.microsoft.com/office/drawing/2014/main" id="{60F92932-7DA1-B2CF-5C11-FB5B38F1A6B3}"/>
              </a:ext>
            </a:extLst>
          </p:cNvPr>
          <p:cNvPicPr>
            <a:picLocks noChangeAspect="1"/>
          </p:cNvPicPr>
          <p:nvPr/>
        </p:nvPicPr>
        <p:blipFill>
          <a:blip r:embed="rId3"/>
          <a:stretch>
            <a:fillRect/>
          </a:stretch>
        </p:blipFill>
        <p:spPr>
          <a:xfrm>
            <a:off x="37828" y="1709329"/>
            <a:ext cx="4404648" cy="2557801"/>
          </a:xfrm>
          <a:prstGeom prst="rect">
            <a:avLst/>
          </a:prstGeom>
        </p:spPr>
      </p:pic>
    </p:spTree>
    <p:extLst>
      <p:ext uri="{BB962C8B-B14F-4D97-AF65-F5344CB8AC3E}">
        <p14:creationId xmlns:p14="http://schemas.microsoft.com/office/powerpoint/2010/main" val="24526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cxnSp>
        <p:nvCxnSpPr>
          <p:cNvPr id="771" name="Google Shape;771;p43"/>
          <p:cNvCxnSpPr/>
          <p:nvPr/>
        </p:nvCxnSpPr>
        <p:spPr>
          <a:xfrm>
            <a:off x="2817300" y="3547450"/>
            <a:ext cx="3618600" cy="0"/>
          </a:xfrm>
          <a:prstGeom prst="straightConnector1">
            <a:avLst/>
          </a:prstGeom>
          <a:noFill/>
          <a:ln w="28575" cap="flat" cmpd="sng">
            <a:solidFill>
              <a:schemeClr val="dk1"/>
            </a:solidFill>
            <a:prstDash val="solid"/>
            <a:round/>
            <a:headEnd type="none" w="med" len="med"/>
            <a:tailEnd type="none" w="med" len="med"/>
          </a:ln>
        </p:spPr>
      </p:cxnSp>
      <p:sp>
        <p:nvSpPr>
          <p:cNvPr id="772" name="Google Shape;772;p43"/>
          <p:cNvSpPr txBox="1">
            <a:spLocks noGrp="1"/>
          </p:cNvSpPr>
          <p:nvPr>
            <p:ph type="body" idx="1"/>
          </p:nvPr>
        </p:nvSpPr>
        <p:spPr>
          <a:xfrm>
            <a:off x="1484237" y="1303548"/>
            <a:ext cx="6105600" cy="1203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dirty="0"/>
              <a:t>Doing much better!!!</a:t>
            </a:r>
          </a:p>
          <a:p>
            <a:pPr marL="0" lvl="0" indent="0" algn="ctr" rtl="0">
              <a:spcBef>
                <a:spcPts val="0"/>
              </a:spcBef>
              <a:spcAft>
                <a:spcPts val="1600"/>
              </a:spcAft>
              <a:buNone/>
            </a:pPr>
            <a:r>
              <a:rPr lang="en" dirty="0"/>
              <a:t>Remember to clean up all units before your shift is over.</a:t>
            </a:r>
          </a:p>
        </p:txBody>
      </p:sp>
      <p:sp>
        <p:nvSpPr>
          <p:cNvPr id="773" name="Google Shape;773;p43"/>
          <p:cNvSpPr txBox="1">
            <a:spLocks noGrp="1"/>
          </p:cNvSpPr>
          <p:nvPr>
            <p:ph type="title"/>
          </p:nvPr>
        </p:nvSpPr>
        <p:spPr>
          <a:xfrm>
            <a:off x="2627757" y="583260"/>
            <a:ext cx="3968423"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Missing Units</a:t>
            </a:r>
            <a:endParaRPr sz="2800" u="none" dirty="0"/>
          </a:p>
        </p:txBody>
      </p:sp>
      <p:grpSp>
        <p:nvGrpSpPr>
          <p:cNvPr id="774" name="Google Shape;774;p43"/>
          <p:cNvGrpSpPr/>
          <p:nvPr/>
        </p:nvGrpSpPr>
        <p:grpSpPr>
          <a:xfrm>
            <a:off x="2388713" y="3132618"/>
            <a:ext cx="4366593" cy="570708"/>
            <a:chOff x="2388713" y="3132618"/>
            <a:chExt cx="4366593" cy="570708"/>
          </a:xfrm>
        </p:grpSpPr>
        <p:grpSp>
          <p:nvGrpSpPr>
            <p:cNvPr id="775" name="Google Shape;775;p43"/>
            <p:cNvGrpSpPr/>
            <p:nvPr/>
          </p:nvGrpSpPr>
          <p:grpSpPr>
            <a:xfrm>
              <a:off x="2388713" y="3182416"/>
              <a:ext cx="443284" cy="520910"/>
              <a:chOff x="6186075" y="2782464"/>
              <a:chExt cx="352344" cy="414012"/>
            </a:xfrm>
          </p:grpSpPr>
          <p:sp>
            <p:nvSpPr>
              <p:cNvPr id="776" name="Google Shape;776;p43"/>
              <p:cNvSpPr/>
              <p:nvPr/>
            </p:nvSpPr>
            <p:spPr>
              <a:xfrm rot="10800000">
                <a:off x="6190719" y="2828781"/>
                <a:ext cx="196500" cy="102300"/>
              </a:xfrm>
              <a:prstGeom prst="trapezoid">
                <a:avLst>
                  <a:gd name="adj" fmla="val 3142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7" name="Google Shape;777;p43"/>
              <p:cNvGrpSpPr/>
              <p:nvPr/>
            </p:nvGrpSpPr>
            <p:grpSpPr>
              <a:xfrm>
                <a:off x="6186075" y="3115175"/>
                <a:ext cx="297952" cy="81301"/>
                <a:chOff x="6186075" y="3115175"/>
                <a:chExt cx="297952" cy="81301"/>
              </a:xfrm>
            </p:grpSpPr>
            <p:sp>
              <p:nvSpPr>
                <p:cNvPr id="778" name="Google Shape;778;p43"/>
                <p:cNvSpPr/>
                <p:nvPr/>
              </p:nvSpPr>
              <p:spPr>
                <a:xfrm>
                  <a:off x="6186075" y="3116061"/>
                  <a:ext cx="150642" cy="80415"/>
                </a:xfrm>
                <a:custGeom>
                  <a:avLst/>
                  <a:gdLst/>
                  <a:ahLst/>
                  <a:cxnLst/>
                  <a:rect l="l" t="t" r="r" b="b"/>
                  <a:pathLst>
                    <a:path w="3767" h="1905" extrusionOk="0">
                      <a:moveTo>
                        <a:pt x="2490" y="0"/>
                      </a:moveTo>
                      <a:lnTo>
                        <a:pt x="1026" y="189"/>
                      </a:lnTo>
                      <a:cubicBezTo>
                        <a:pt x="419" y="398"/>
                        <a:pt x="0" y="1026"/>
                        <a:pt x="0" y="1674"/>
                      </a:cubicBezTo>
                      <a:lnTo>
                        <a:pt x="0" y="1905"/>
                      </a:lnTo>
                      <a:lnTo>
                        <a:pt x="3767" y="1905"/>
                      </a:lnTo>
                      <a:lnTo>
                        <a:pt x="3767" y="1695"/>
                      </a:lnTo>
                      <a:lnTo>
                        <a:pt x="24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3"/>
                <p:cNvSpPr/>
                <p:nvPr/>
              </p:nvSpPr>
              <p:spPr>
                <a:xfrm>
                  <a:off x="6333384" y="3115175"/>
                  <a:ext cx="150642" cy="81301"/>
                </a:xfrm>
                <a:custGeom>
                  <a:avLst/>
                  <a:gdLst/>
                  <a:ahLst/>
                  <a:cxnLst/>
                  <a:rect l="l" t="t" r="r" b="b"/>
                  <a:pathLst>
                    <a:path w="3767" h="1926" extrusionOk="0">
                      <a:moveTo>
                        <a:pt x="1256" y="1"/>
                      </a:moveTo>
                      <a:lnTo>
                        <a:pt x="0" y="1716"/>
                      </a:lnTo>
                      <a:lnTo>
                        <a:pt x="0" y="1926"/>
                      </a:lnTo>
                      <a:lnTo>
                        <a:pt x="3767" y="1926"/>
                      </a:lnTo>
                      <a:lnTo>
                        <a:pt x="3767" y="1695"/>
                      </a:lnTo>
                      <a:cubicBezTo>
                        <a:pt x="3767" y="1047"/>
                        <a:pt x="3348" y="419"/>
                        <a:pt x="2741" y="210"/>
                      </a:cubicBezTo>
                      <a:lnTo>
                        <a:pt x="12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0" name="Google Shape;780;p43"/>
              <p:cNvSpPr/>
              <p:nvPr/>
            </p:nvSpPr>
            <p:spPr>
              <a:xfrm>
                <a:off x="6196535" y="2782464"/>
                <a:ext cx="341884" cy="389698"/>
              </a:xfrm>
              <a:custGeom>
                <a:avLst/>
                <a:gdLst/>
                <a:ahLst/>
                <a:cxnLst/>
                <a:rect l="l" t="t" r="r" b="b"/>
                <a:pathLst>
                  <a:path w="9417" h="10734" extrusionOk="0">
                    <a:moveTo>
                      <a:pt x="4395" y="628"/>
                    </a:moveTo>
                    <a:lnTo>
                      <a:pt x="4395" y="1276"/>
                    </a:lnTo>
                    <a:lnTo>
                      <a:pt x="3767" y="1276"/>
                    </a:lnTo>
                    <a:lnTo>
                      <a:pt x="3767" y="1904"/>
                    </a:lnTo>
                    <a:lnTo>
                      <a:pt x="4395" y="1904"/>
                    </a:lnTo>
                    <a:lnTo>
                      <a:pt x="4395" y="2532"/>
                    </a:lnTo>
                    <a:lnTo>
                      <a:pt x="3202" y="2532"/>
                    </a:lnTo>
                    <a:lnTo>
                      <a:pt x="2616" y="628"/>
                    </a:lnTo>
                    <a:close/>
                    <a:moveTo>
                      <a:pt x="6822" y="628"/>
                    </a:moveTo>
                    <a:lnTo>
                      <a:pt x="6341" y="2532"/>
                    </a:lnTo>
                    <a:lnTo>
                      <a:pt x="5022" y="2532"/>
                    </a:lnTo>
                    <a:lnTo>
                      <a:pt x="5022" y="1904"/>
                    </a:lnTo>
                    <a:lnTo>
                      <a:pt x="5650" y="1904"/>
                    </a:lnTo>
                    <a:lnTo>
                      <a:pt x="5650" y="1276"/>
                    </a:lnTo>
                    <a:lnTo>
                      <a:pt x="5022" y="1276"/>
                    </a:lnTo>
                    <a:lnTo>
                      <a:pt x="5022" y="628"/>
                    </a:lnTo>
                    <a:close/>
                    <a:moveTo>
                      <a:pt x="7010" y="2469"/>
                    </a:moveTo>
                    <a:cubicBezTo>
                      <a:pt x="7282" y="2867"/>
                      <a:pt x="7470" y="3306"/>
                      <a:pt x="7512" y="3787"/>
                    </a:cubicBezTo>
                    <a:lnTo>
                      <a:pt x="4206" y="3787"/>
                    </a:lnTo>
                    <a:lnTo>
                      <a:pt x="3579" y="3160"/>
                    </a:lnTo>
                    <a:lnTo>
                      <a:pt x="6843" y="3160"/>
                    </a:lnTo>
                    <a:lnTo>
                      <a:pt x="7010" y="2469"/>
                    </a:lnTo>
                    <a:close/>
                    <a:moveTo>
                      <a:pt x="2491" y="2364"/>
                    </a:moveTo>
                    <a:lnTo>
                      <a:pt x="2742" y="3160"/>
                    </a:lnTo>
                    <a:lnTo>
                      <a:pt x="3328" y="3160"/>
                    </a:lnTo>
                    <a:lnTo>
                      <a:pt x="2700" y="3787"/>
                    </a:lnTo>
                    <a:lnTo>
                      <a:pt x="2512" y="3787"/>
                    </a:lnTo>
                    <a:cubicBezTo>
                      <a:pt x="2281" y="3787"/>
                      <a:pt x="2072" y="3850"/>
                      <a:pt x="1884" y="3955"/>
                    </a:cubicBezTo>
                    <a:cubicBezTo>
                      <a:pt x="1905" y="3369"/>
                      <a:pt x="2135" y="2825"/>
                      <a:pt x="2491" y="2364"/>
                    </a:cubicBezTo>
                    <a:close/>
                    <a:moveTo>
                      <a:pt x="2512" y="4436"/>
                    </a:moveTo>
                    <a:lnTo>
                      <a:pt x="2512" y="5377"/>
                    </a:lnTo>
                    <a:cubicBezTo>
                      <a:pt x="2512" y="5482"/>
                      <a:pt x="2512" y="5587"/>
                      <a:pt x="2533" y="5691"/>
                    </a:cubicBezTo>
                    <a:lnTo>
                      <a:pt x="2512" y="5691"/>
                    </a:lnTo>
                    <a:cubicBezTo>
                      <a:pt x="2156" y="5691"/>
                      <a:pt x="1884" y="5398"/>
                      <a:pt x="1884" y="5064"/>
                    </a:cubicBezTo>
                    <a:cubicBezTo>
                      <a:pt x="1884" y="4708"/>
                      <a:pt x="2156" y="4436"/>
                      <a:pt x="2512" y="4436"/>
                    </a:cubicBezTo>
                    <a:close/>
                    <a:moveTo>
                      <a:pt x="6906" y="4436"/>
                    </a:moveTo>
                    <a:cubicBezTo>
                      <a:pt x="7261" y="4436"/>
                      <a:pt x="7533" y="4708"/>
                      <a:pt x="7533" y="5064"/>
                    </a:cubicBezTo>
                    <a:cubicBezTo>
                      <a:pt x="7533" y="5398"/>
                      <a:pt x="7261" y="5691"/>
                      <a:pt x="6906" y="5691"/>
                    </a:cubicBezTo>
                    <a:lnTo>
                      <a:pt x="6885" y="5691"/>
                    </a:lnTo>
                    <a:cubicBezTo>
                      <a:pt x="6906" y="5587"/>
                      <a:pt x="6906" y="5482"/>
                      <a:pt x="6906" y="5377"/>
                    </a:cubicBezTo>
                    <a:lnTo>
                      <a:pt x="6906" y="4436"/>
                    </a:lnTo>
                    <a:close/>
                    <a:moveTo>
                      <a:pt x="3453" y="3934"/>
                    </a:moveTo>
                    <a:lnTo>
                      <a:pt x="3955" y="4436"/>
                    </a:lnTo>
                    <a:lnTo>
                      <a:pt x="6278" y="4436"/>
                    </a:lnTo>
                    <a:lnTo>
                      <a:pt x="6278" y="5357"/>
                    </a:lnTo>
                    <a:cubicBezTo>
                      <a:pt x="6278" y="6235"/>
                      <a:pt x="5566" y="6947"/>
                      <a:pt x="4709" y="6947"/>
                    </a:cubicBezTo>
                    <a:cubicBezTo>
                      <a:pt x="3830" y="6947"/>
                      <a:pt x="3139" y="6235"/>
                      <a:pt x="3139" y="5377"/>
                    </a:cubicBezTo>
                    <a:lnTo>
                      <a:pt x="3139" y="4248"/>
                    </a:lnTo>
                    <a:lnTo>
                      <a:pt x="3453" y="3934"/>
                    </a:lnTo>
                    <a:close/>
                    <a:moveTo>
                      <a:pt x="1842" y="6131"/>
                    </a:moveTo>
                    <a:cubicBezTo>
                      <a:pt x="2030" y="6235"/>
                      <a:pt x="2261" y="6319"/>
                      <a:pt x="2512" y="6319"/>
                    </a:cubicBezTo>
                    <a:lnTo>
                      <a:pt x="2721" y="6319"/>
                    </a:lnTo>
                    <a:cubicBezTo>
                      <a:pt x="2867" y="6612"/>
                      <a:pt x="3056" y="6863"/>
                      <a:pt x="3307" y="7072"/>
                    </a:cubicBezTo>
                    <a:lnTo>
                      <a:pt x="3202" y="7533"/>
                    </a:lnTo>
                    <a:lnTo>
                      <a:pt x="1507" y="7763"/>
                    </a:lnTo>
                    <a:lnTo>
                      <a:pt x="1465" y="7763"/>
                    </a:lnTo>
                    <a:cubicBezTo>
                      <a:pt x="1340" y="7805"/>
                      <a:pt x="1235" y="7867"/>
                      <a:pt x="1110" y="7930"/>
                    </a:cubicBezTo>
                    <a:lnTo>
                      <a:pt x="921" y="7846"/>
                    </a:lnTo>
                    <a:cubicBezTo>
                      <a:pt x="733" y="7742"/>
                      <a:pt x="628" y="7554"/>
                      <a:pt x="628" y="7344"/>
                    </a:cubicBezTo>
                    <a:lnTo>
                      <a:pt x="628" y="7030"/>
                    </a:lnTo>
                    <a:cubicBezTo>
                      <a:pt x="658" y="7033"/>
                      <a:pt x="687" y="7034"/>
                      <a:pt x="717" y="7034"/>
                    </a:cubicBezTo>
                    <a:cubicBezTo>
                      <a:pt x="922" y="7034"/>
                      <a:pt x="1136" y="6973"/>
                      <a:pt x="1319" y="6863"/>
                    </a:cubicBezTo>
                    <a:cubicBezTo>
                      <a:pt x="1591" y="6696"/>
                      <a:pt x="1779" y="6424"/>
                      <a:pt x="1842" y="6131"/>
                    </a:cubicBezTo>
                    <a:close/>
                    <a:moveTo>
                      <a:pt x="7575" y="6131"/>
                    </a:moveTo>
                    <a:cubicBezTo>
                      <a:pt x="7638" y="6424"/>
                      <a:pt x="7826" y="6696"/>
                      <a:pt x="8098" y="6863"/>
                    </a:cubicBezTo>
                    <a:cubicBezTo>
                      <a:pt x="8281" y="6973"/>
                      <a:pt x="8495" y="7034"/>
                      <a:pt x="8700" y="7034"/>
                    </a:cubicBezTo>
                    <a:cubicBezTo>
                      <a:pt x="8730" y="7034"/>
                      <a:pt x="8759" y="7033"/>
                      <a:pt x="8789" y="7030"/>
                    </a:cubicBezTo>
                    <a:lnTo>
                      <a:pt x="8789" y="7344"/>
                    </a:lnTo>
                    <a:cubicBezTo>
                      <a:pt x="8789" y="7554"/>
                      <a:pt x="8684" y="7742"/>
                      <a:pt x="8496" y="7846"/>
                    </a:cubicBezTo>
                    <a:lnTo>
                      <a:pt x="8307" y="7930"/>
                    </a:lnTo>
                    <a:cubicBezTo>
                      <a:pt x="8182" y="7867"/>
                      <a:pt x="8077" y="7826"/>
                      <a:pt x="7952" y="7763"/>
                    </a:cubicBezTo>
                    <a:lnTo>
                      <a:pt x="7910" y="7763"/>
                    </a:lnTo>
                    <a:lnTo>
                      <a:pt x="6215" y="7533"/>
                    </a:lnTo>
                    <a:lnTo>
                      <a:pt x="6090" y="7072"/>
                    </a:lnTo>
                    <a:cubicBezTo>
                      <a:pt x="6341" y="6863"/>
                      <a:pt x="6550" y="6612"/>
                      <a:pt x="6696" y="6319"/>
                    </a:cubicBezTo>
                    <a:lnTo>
                      <a:pt x="6906" y="6319"/>
                    </a:lnTo>
                    <a:cubicBezTo>
                      <a:pt x="7157" y="6319"/>
                      <a:pt x="7366" y="6256"/>
                      <a:pt x="7575" y="6131"/>
                    </a:cubicBezTo>
                    <a:close/>
                    <a:moveTo>
                      <a:pt x="5525" y="7407"/>
                    </a:moveTo>
                    <a:lnTo>
                      <a:pt x="5671" y="7951"/>
                    </a:lnTo>
                    <a:lnTo>
                      <a:pt x="4709" y="9269"/>
                    </a:lnTo>
                    <a:lnTo>
                      <a:pt x="3746" y="7951"/>
                    </a:lnTo>
                    <a:lnTo>
                      <a:pt x="3893" y="7407"/>
                    </a:lnTo>
                    <a:cubicBezTo>
                      <a:pt x="4144" y="7512"/>
                      <a:pt x="4416" y="7574"/>
                      <a:pt x="4709" y="7574"/>
                    </a:cubicBezTo>
                    <a:cubicBezTo>
                      <a:pt x="5002" y="7574"/>
                      <a:pt x="5274" y="7512"/>
                      <a:pt x="5525" y="7407"/>
                    </a:cubicBezTo>
                    <a:close/>
                    <a:moveTo>
                      <a:pt x="3139" y="8181"/>
                    </a:moveTo>
                    <a:lnTo>
                      <a:pt x="4395" y="9897"/>
                    </a:lnTo>
                    <a:lnTo>
                      <a:pt x="4395" y="10106"/>
                    </a:lnTo>
                    <a:lnTo>
                      <a:pt x="628" y="10106"/>
                    </a:lnTo>
                    <a:lnTo>
                      <a:pt x="628" y="9876"/>
                    </a:lnTo>
                    <a:cubicBezTo>
                      <a:pt x="628" y="9207"/>
                      <a:pt x="1047" y="8600"/>
                      <a:pt x="1654" y="8370"/>
                    </a:cubicBezTo>
                    <a:lnTo>
                      <a:pt x="3139" y="8181"/>
                    </a:lnTo>
                    <a:close/>
                    <a:moveTo>
                      <a:pt x="6278" y="8181"/>
                    </a:moveTo>
                    <a:lnTo>
                      <a:pt x="7763" y="8370"/>
                    </a:lnTo>
                    <a:cubicBezTo>
                      <a:pt x="8370" y="8600"/>
                      <a:pt x="8789" y="9207"/>
                      <a:pt x="8789" y="9876"/>
                    </a:cubicBezTo>
                    <a:lnTo>
                      <a:pt x="8789" y="10106"/>
                    </a:lnTo>
                    <a:lnTo>
                      <a:pt x="5022" y="10106"/>
                    </a:lnTo>
                    <a:lnTo>
                      <a:pt x="5022" y="9897"/>
                    </a:lnTo>
                    <a:lnTo>
                      <a:pt x="6278" y="8181"/>
                    </a:lnTo>
                    <a:close/>
                    <a:moveTo>
                      <a:pt x="1758" y="0"/>
                    </a:moveTo>
                    <a:lnTo>
                      <a:pt x="2281" y="1653"/>
                    </a:lnTo>
                    <a:cubicBezTo>
                      <a:pt x="1612" y="2302"/>
                      <a:pt x="1256" y="3160"/>
                      <a:pt x="1256" y="4164"/>
                    </a:cubicBezTo>
                    <a:lnTo>
                      <a:pt x="1256" y="5859"/>
                    </a:lnTo>
                    <a:cubicBezTo>
                      <a:pt x="1256" y="6047"/>
                      <a:pt x="1152" y="6214"/>
                      <a:pt x="984" y="6319"/>
                    </a:cubicBezTo>
                    <a:cubicBezTo>
                      <a:pt x="892" y="6377"/>
                      <a:pt x="794" y="6409"/>
                      <a:pt x="693" y="6409"/>
                    </a:cubicBezTo>
                    <a:cubicBezTo>
                      <a:pt x="610" y="6409"/>
                      <a:pt x="525" y="6387"/>
                      <a:pt x="440" y="6340"/>
                    </a:cubicBezTo>
                    <a:lnTo>
                      <a:pt x="1" y="6110"/>
                    </a:lnTo>
                    <a:lnTo>
                      <a:pt x="1" y="7344"/>
                    </a:lnTo>
                    <a:cubicBezTo>
                      <a:pt x="1" y="7763"/>
                      <a:pt x="210" y="8160"/>
                      <a:pt x="566" y="8370"/>
                    </a:cubicBezTo>
                    <a:cubicBezTo>
                      <a:pt x="210" y="8767"/>
                      <a:pt x="1" y="9311"/>
                      <a:pt x="1" y="9876"/>
                    </a:cubicBezTo>
                    <a:lnTo>
                      <a:pt x="1" y="10734"/>
                    </a:lnTo>
                    <a:lnTo>
                      <a:pt x="9416" y="10734"/>
                    </a:lnTo>
                    <a:lnTo>
                      <a:pt x="9416" y="9876"/>
                    </a:lnTo>
                    <a:cubicBezTo>
                      <a:pt x="9416" y="9311"/>
                      <a:pt x="9207" y="8767"/>
                      <a:pt x="8831" y="8370"/>
                    </a:cubicBezTo>
                    <a:cubicBezTo>
                      <a:pt x="9207" y="8160"/>
                      <a:pt x="9416" y="7763"/>
                      <a:pt x="9416" y="7344"/>
                    </a:cubicBezTo>
                    <a:lnTo>
                      <a:pt x="9416" y="6110"/>
                    </a:lnTo>
                    <a:lnTo>
                      <a:pt x="8956" y="6340"/>
                    </a:lnTo>
                    <a:cubicBezTo>
                      <a:pt x="8881" y="6387"/>
                      <a:pt x="8801" y="6409"/>
                      <a:pt x="8721" y="6409"/>
                    </a:cubicBezTo>
                    <a:cubicBezTo>
                      <a:pt x="8623" y="6409"/>
                      <a:pt x="8525" y="6377"/>
                      <a:pt x="8433" y="6319"/>
                    </a:cubicBezTo>
                    <a:cubicBezTo>
                      <a:pt x="8266" y="6214"/>
                      <a:pt x="8161" y="6047"/>
                      <a:pt x="8161" y="5859"/>
                    </a:cubicBezTo>
                    <a:lnTo>
                      <a:pt x="8161" y="4122"/>
                    </a:lnTo>
                    <a:cubicBezTo>
                      <a:pt x="8161" y="3222"/>
                      <a:pt x="7826" y="2364"/>
                      <a:pt x="7198" y="1716"/>
                    </a:cubicBezTo>
                    <a:lnTo>
                      <a:pt x="76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43"/>
            <p:cNvGrpSpPr/>
            <p:nvPr/>
          </p:nvGrpSpPr>
          <p:grpSpPr>
            <a:xfrm>
              <a:off x="4319992" y="3198188"/>
              <a:ext cx="507720" cy="489404"/>
              <a:chOff x="1936232" y="3385616"/>
              <a:chExt cx="403561" cy="388972"/>
            </a:xfrm>
          </p:grpSpPr>
          <p:sp>
            <p:nvSpPr>
              <p:cNvPr id="782" name="Google Shape;782;p43"/>
              <p:cNvSpPr/>
              <p:nvPr/>
            </p:nvSpPr>
            <p:spPr>
              <a:xfrm>
                <a:off x="1936232" y="3620219"/>
                <a:ext cx="87226" cy="87251"/>
              </a:xfrm>
              <a:custGeom>
                <a:avLst/>
                <a:gdLst/>
                <a:ahLst/>
                <a:cxnLst/>
                <a:rect l="l" t="t" r="r" b="b"/>
                <a:pathLst>
                  <a:path w="1256" h="1256" extrusionOk="0">
                    <a:moveTo>
                      <a:pt x="628" y="1"/>
                    </a:moveTo>
                    <a:cubicBezTo>
                      <a:pt x="293" y="1"/>
                      <a:pt x="1" y="273"/>
                      <a:pt x="1" y="628"/>
                    </a:cubicBezTo>
                    <a:cubicBezTo>
                      <a:pt x="1" y="963"/>
                      <a:pt x="293" y="1256"/>
                      <a:pt x="628" y="1256"/>
                    </a:cubicBezTo>
                    <a:cubicBezTo>
                      <a:pt x="984" y="1256"/>
                      <a:pt x="1256" y="963"/>
                      <a:pt x="1256" y="628"/>
                    </a:cubicBezTo>
                    <a:cubicBezTo>
                      <a:pt x="1256" y="273"/>
                      <a:pt x="984" y="1"/>
                      <a:pt x="628" y="1"/>
                    </a:cubicBez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3"/>
              <p:cNvSpPr/>
              <p:nvPr/>
            </p:nvSpPr>
            <p:spPr>
              <a:xfrm>
                <a:off x="2108750" y="3432765"/>
                <a:ext cx="113949" cy="113600"/>
              </a:xfrm>
              <a:custGeom>
                <a:avLst/>
                <a:gdLst/>
                <a:ahLst/>
                <a:cxnLst/>
                <a:rect l="l" t="t" r="r" b="b"/>
                <a:pathLst>
                  <a:path w="1884" h="1926" extrusionOk="0">
                    <a:moveTo>
                      <a:pt x="0" y="0"/>
                    </a:moveTo>
                    <a:lnTo>
                      <a:pt x="0" y="1925"/>
                    </a:lnTo>
                    <a:lnTo>
                      <a:pt x="1883" y="1925"/>
                    </a:lnTo>
                    <a:lnTo>
                      <a:pt x="1883" y="0"/>
                    </a:ln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3"/>
              <p:cNvSpPr/>
              <p:nvPr/>
            </p:nvSpPr>
            <p:spPr>
              <a:xfrm>
                <a:off x="1950095" y="3385616"/>
                <a:ext cx="389698" cy="388972"/>
              </a:xfrm>
              <a:custGeom>
                <a:avLst/>
                <a:gdLst/>
                <a:ahLst/>
                <a:cxnLst/>
                <a:rect l="l" t="t" r="r" b="b"/>
                <a:pathLst>
                  <a:path w="10734" h="10714" extrusionOk="0">
                    <a:moveTo>
                      <a:pt x="8202" y="628"/>
                    </a:moveTo>
                    <a:lnTo>
                      <a:pt x="8202" y="2532"/>
                    </a:lnTo>
                    <a:lnTo>
                      <a:pt x="6319" y="2532"/>
                    </a:lnTo>
                    <a:lnTo>
                      <a:pt x="6319" y="628"/>
                    </a:lnTo>
                    <a:close/>
                    <a:moveTo>
                      <a:pt x="1883" y="6298"/>
                    </a:moveTo>
                    <a:cubicBezTo>
                      <a:pt x="2239" y="6298"/>
                      <a:pt x="2511" y="6591"/>
                      <a:pt x="2511" y="6926"/>
                    </a:cubicBezTo>
                    <a:cubicBezTo>
                      <a:pt x="2511" y="7282"/>
                      <a:pt x="2239" y="7554"/>
                      <a:pt x="1883" y="7554"/>
                    </a:cubicBezTo>
                    <a:cubicBezTo>
                      <a:pt x="1548" y="7554"/>
                      <a:pt x="1256" y="7282"/>
                      <a:pt x="1256" y="6926"/>
                    </a:cubicBezTo>
                    <a:cubicBezTo>
                      <a:pt x="1256" y="6591"/>
                      <a:pt x="1548" y="6298"/>
                      <a:pt x="1883" y="6298"/>
                    </a:cubicBezTo>
                    <a:close/>
                    <a:moveTo>
                      <a:pt x="9165" y="6298"/>
                    </a:moveTo>
                    <a:cubicBezTo>
                      <a:pt x="9688" y="6298"/>
                      <a:pt x="10106" y="6717"/>
                      <a:pt x="10106" y="7240"/>
                    </a:cubicBezTo>
                    <a:lnTo>
                      <a:pt x="10106" y="7554"/>
                    </a:lnTo>
                    <a:lnTo>
                      <a:pt x="3787" y="7554"/>
                    </a:lnTo>
                    <a:lnTo>
                      <a:pt x="3787" y="6298"/>
                    </a:lnTo>
                    <a:close/>
                    <a:moveTo>
                      <a:pt x="10106" y="8182"/>
                    </a:moveTo>
                    <a:lnTo>
                      <a:pt x="10106" y="8809"/>
                    </a:lnTo>
                    <a:lnTo>
                      <a:pt x="628" y="8809"/>
                    </a:lnTo>
                    <a:lnTo>
                      <a:pt x="628" y="8182"/>
                    </a:lnTo>
                    <a:close/>
                    <a:moveTo>
                      <a:pt x="5691" y="0"/>
                    </a:moveTo>
                    <a:lnTo>
                      <a:pt x="5691" y="3160"/>
                    </a:lnTo>
                    <a:lnTo>
                      <a:pt x="6947" y="3160"/>
                    </a:lnTo>
                    <a:lnTo>
                      <a:pt x="6947" y="4101"/>
                    </a:lnTo>
                    <a:cubicBezTo>
                      <a:pt x="6947" y="4269"/>
                      <a:pt x="6800" y="4415"/>
                      <a:pt x="6633" y="4415"/>
                    </a:cubicBezTo>
                    <a:lnTo>
                      <a:pt x="4101" y="4415"/>
                    </a:lnTo>
                    <a:cubicBezTo>
                      <a:pt x="3578" y="4415"/>
                      <a:pt x="3160" y="4855"/>
                      <a:pt x="3160" y="5357"/>
                    </a:cubicBezTo>
                    <a:lnTo>
                      <a:pt x="3160" y="7554"/>
                    </a:lnTo>
                    <a:lnTo>
                      <a:pt x="2971" y="7554"/>
                    </a:lnTo>
                    <a:cubicBezTo>
                      <a:pt x="3097" y="7366"/>
                      <a:pt x="3160" y="7156"/>
                      <a:pt x="3160" y="6926"/>
                    </a:cubicBezTo>
                    <a:cubicBezTo>
                      <a:pt x="3160" y="6236"/>
                      <a:pt x="2595" y="5671"/>
                      <a:pt x="1883" y="5671"/>
                    </a:cubicBezTo>
                    <a:cubicBezTo>
                      <a:pt x="1193" y="5671"/>
                      <a:pt x="628" y="6236"/>
                      <a:pt x="628" y="6926"/>
                    </a:cubicBezTo>
                    <a:cubicBezTo>
                      <a:pt x="628" y="7156"/>
                      <a:pt x="691" y="7387"/>
                      <a:pt x="795" y="7554"/>
                    </a:cubicBezTo>
                    <a:lnTo>
                      <a:pt x="628" y="7554"/>
                    </a:lnTo>
                    <a:lnTo>
                      <a:pt x="628" y="3788"/>
                    </a:lnTo>
                    <a:lnTo>
                      <a:pt x="0" y="3788"/>
                    </a:lnTo>
                    <a:lnTo>
                      <a:pt x="0" y="10713"/>
                    </a:lnTo>
                    <a:lnTo>
                      <a:pt x="628" y="10713"/>
                    </a:lnTo>
                    <a:lnTo>
                      <a:pt x="628" y="9437"/>
                    </a:lnTo>
                    <a:lnTo>
                      <a:pt x="10106" y="9437"/>
                    </a:lnTo>
                    <a:lnTo>
                      <a:pt x="10106" y="10713"/>
                    </a:lnTo>
                    <a:lnTo>
                      <a:pt x="10734" y="10713"/>
                    </a:lnTo>
                    <a:lnTo>
                      <a:pt x="10734" y="7240"/>
                    </a:lnTo>
                    <a:cubicBezTo>
                      <a:pt x="10734" y="6382"/>
                      <a:pt x="10023" y="5671"/>
                      <a:pt x="9165" y="5671"/>
                    </a:cubicBezTo>
                    <a:lnTo>
                      <a:pt x="3787" y="5671"/>
                    </a:lnTo>
                    <a:lnTo>
                      <a:pt x="3787" y="5357"/>
                    </a:lnTo>
                    <a:cubicBezTo>
                      <a:pt x="3787" y="5190"/>
                      <a:pt x="3913" y="5043"/>
                      <a:pt x="4101" y="5043"/>
                    </a:cubicBezTo>
                    <a:lnTo>
                      <a:pt x="6633" y="5043"/>
                    </a:lnTo>
                    <a:cubicBezTo>
                      <a:pt x="7135" y="5043"/>
                      <a:pt x="7574" y="4625"/>
                      <a:pt x="7574" y="4101"/>
                    </a:cubicBezTo>
                    <a:lnTo>
                      <a:pt x="7574" y="3160"/>
                    </a:lnTo>
                    <a:lnTo>
                      <a:pt x="8830" y="3160"/>
                    </a:lnTo>
                    <a:lnTo>
                      <a:pt x="8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43"/>
            <p:cNvGrpSpPr/>
            <p:nvPr/>
          </p:nvGrpSpPr>
          <p:grpSpPr>
            <a:xfrm>
              <a:off x="5318486" y="3231032"/>
              <a:ext cx="470162" cy="423402"/>
              <a:chOff x="4009262" y="1648300"/>
              <a:chExt cx="443131" cy="399059"/>
            </a:xfrm>
          </p:grpSpPr>
          <p:sp>
            <p:nvSpPr>
              <p:cNvPr id="786" name="Google Shape;786;p43"/>
              <p:cNvSpPr/>
              <p:nvPr/>
            </p:nvSpPr>
            <p:spPr>
              <a:xfrm>
                <a:off x="4009262" y="1694112"/>
                <a:ext cx="400372" cy="353248"/>
              </a:xfrm>
              <a:custGeom>
                <a:avLst/>
                <a:gdLst/>
                <a:ahLst/>
                <a:cxnLst/>
                <a:rect l="l" t="t" r="r" b="b"/>
                <a:pathLst>
                  <a:path w="11028" h="9730" extrusionOk="0">
                    <a:moveTo>
                      <a:pt x="3901" y="0"/>
                    </a:moveTo>
                    <a:cubicBezTo>
                      <a:pt x="3773" y="0"/>
                      <a:pt x="3645" y="7"/>
                      <a:pt x="3516" y="21"/>
                    </a:cubicBezTo>
                    <a:cubicBezTo>
                      <a:pt x="2679" y="126"/>
                      <a:pt x="1905" y="523"/>
                      <a:pt x="1319" y="1151"/>
                    </a:cubicBezTo>
                    <a:lnTo>
                      <a:pt x="1068" y="1444"/>
                    </a:lnTo>
                    <a:cubicBezTo>
                      <a:pt x="0" y="2637"/>
                      <a:pt x="42" y="4478"/>
                      <a:pt x="1193" y="5629"/>
                    </a:cubicBezTo>
                    <a:lnTo>
                      <a:pt x="2344" y="6800"/>
                    </a:lnTo>
                    <a:cubicBezTo>
                      <a:pt x="2511" y="6947"/>
                      <a:pt x="2721" y="7051"/>
                      <a:pt x="2972" y="7072"/>
                    </a:cubicBezTo>
                    <a:cubicBezTo>
                      <a:pt x="2972" y="7302"/>
                      <a:pt x="3076" y="7512"/>
                      <a:pt x="3244" y="7679"/>
                    </a:cubicBezTo>
                    <a:cubicBezTo>
                      <a:pt x="3411" y="7846"/>
                      <a:pt x="3620" y="7951"/>
                      <a:pt x="3850" y="7951"/>
                    </a:cubicBezTo>
                    <a:cubicBezTo>
                      <a:pt x="3871" y="8181"/>
                      <a:pt x="3955" y="8411"/>
                      <a:pt x="4122" y="8579"/>
                    </a:cubicBezTo>
                    <a:cubicBezTo>
                      <a:pt x="4290" y="8746"/>
                      <a:pt x="4520" y="8830"/>
                      <a:pt x="4750" y="8851"/>
                    </a:cubicBezTo>
                    <a:cubicBezTo>
                      <a:pt x="4750" y="9081"/>
                      <a:pt x="4855" y="9290"/>
                      <a:pt x="5022" y="9458"/>
                    </a:cubicBezTo>
                    <a:cubicBezTo>
                      <a:pt x="5190" y="9646"/>
                      <a:pt x="5441" y="9730"/>
                      <a:pt x="5692" y="9730"/>
                    </a:cubicBezTo>
                    <a:cubicBezTo>
                      <a:pt x="5922" y="9730"/>
                      <a:pt x="6173" y="9646"/>
                      <a:pt x="6340" y="9458"/>
                    </a:cubicBezTo>
                    <a:lnTo>
                      <a:pt x="7240" y="8579"/>
                    </a:lnTo>
                    <a:cubicBezTo>
                      <a:pt x="7407" y="8411"/>
                      <a:pt x="7491" y="8181"/>
                      <a:pt x="7512" y="7951"/>
                    </a:cubicBezTo>
                    <a:cubicBezTo>
                      <a:pt x="7742" y="7951"/>
                      <a:pt x="7951" y="7846"/>
                      <a:pt x="8119" y="7679"/>
                    </a:cubicBezTo>
                    <a:cubicBezTo>
                      <a:pt x="8286" y="7512"/>
                      <a:pt x="8391" y="7302"/>
                      <a:pt x="8412" y="7072"/>
                    </a:cubicBezTo>
                    <a:cubicBezTo>
                      <a:pt x="8621" y="7051"/>
                      <a:pt x="8851" y="6968"/>
                      <a:pt x="9019" y="6800"/>
                    </a:cubicBezTo>
                    <a:cubicBezTo>
                      <a:pt x="9186" y="6633"/>
                      <a:pt x="9270" y="6403"/>
                      <a:pt x="9291" y="6173"/>
                    </a:cubicBezTo>
                    <a:cubicBezTo>
                      <a:pt x="9521" y="6173"/>
                      <a:pt x="9730" y="6068"/>
                      <a:pt x="9897" y="5901"/>
                    </a:cubicBezTo>
                    <a:lnTo>
                      <a:pt x="10065" y="5754"/>
                    </a:lnTo>
                    <a:cubicBezTo>
                      <a:pt x="10672" y="5126"/>
                      <a:pt x="11027" y="4310"/>
                      <a:pt x="11027" y="3473"/>
                    </a:cubicBezTo>
                    <a:cubicBezTo>
                      <a:pt x="11027" y="2616"/>
                      <a:pt x="10672" y="1820"/>
                      <a:pt x="10065" y="1193"/>
                    </a:cubicBezTo>
                    <a:lnTo>
                      <a:pt x="9667" y="795"/>
                    </a:lnTo>
                    <a:lnTo>
                      <a:pt x="9646" y="795"/>
                    </a:lnTo>
                    <a:cubicBezTo>
                      <a:pt x="9044" y="287"/>
                      <a:pt x="8289" y="33"/>
                      <a:pt x="7503" y="33"/>
                    </a:cubicBezTo>
                    <a:cubicBezTo>
                      <a:pt x="7416" y="33"/>
                      <a:pt x="7328" y="36"/>
                      <a:pt x="7240" y="42"/>
                    </a:cubicBezTo>
                    <a:cubicBezTo>
                      <a:pt x="6696" y="84"/>
                      <a:pt x="6173" y="251"/>
                      <a:pt x="5713" y="523"/>
                    </a:cubicBezTo>
                    <a:cubicBezTo>
                      <a:pt x="5155" y="174"/>
                      <a:pt x="4539" y="0"/>
                      <a:pt x="3901" y="0"/>
                    </a:cubicBez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3"/>
              <p:cNvSpPr/>
              <p:nvPr/>
            </p:nvSpPr>
            <p:spPr>
              <a:xfrm>
                <a:off x="4197187" y="1672762"/>
                <a:ext cx="239323" cy="148487"/>
              </a:xfrm>
              <a:custGeom>
                <a:avLst/>
                <a:gdLst/>
                <a:ahLst/>
                <a:cxnLst/>
                <a:rect l="l" t="t" r="r" b="b"/>
                <a:pathLst>
                  <a:path w="6592" h="4090" extrusionOk="0">
                    <a:moveTo>
                      <a:pt x="3476" y="1"/>
                    </a:moveTo>
                    <a:cubicBezTo>
                      <a:pt x="2709" y="1"/>
                      <a:pt x="1929" y="308"/>
                      <a:pt x="1340" y="909"/>
                    </a:cubicBezTo>
                    <a:lnTo>
                      <a:pt x="147" y="2101"/>
                    </a:lnTo>
                    <a:cubicBezTo>
                      <a:pt x="0" y="2248"/>
                      <a:pt x="0" y="2478"/>
                      <a:pt x="147" y="2624"/>
                    </a:cubicBezTo>
                    <a:cubicBezTo>
                      <a:pt x="218" y="2696"/>
                      <a:pt x="310" y="2733"/>
                      <a:pt x="406" y="2733"/>
                    </a:cubicBezTo>
                    <a:cubicBezTo>
                      <a:pt x="480" y="2733"/>
                      <a:pt x="556" y="2712"/>
                      <a:pt x="628" y="2666"/>
                    </a:cubicBezTo>
                    <a:lnTo>
                      <a:pt x="2323" y="1536"/>
                    </a:lnTo>
                    <a:cubicBezTo>
                      <a:pt x="2491" y="1421"/>
                      <a:pt x="2686" y="1366"/>
                      <a:pt x="2881" y="1366"/>
                    </a:cubicBezTo>
                    <a:cubicBezTo>
                      <a:pt x="3147" y="1366"/>
                      <a:pt x="3415" y="1469"/>
                      <a:pt x="3620" y="1662"/>
                    </a:cubicBezTo>
                    <a:cubicBezTo>
                      <a:pt x="3705" y="1747"/>
                      <a:pt x="3825" y="1804"/>
                      <a:pt x="3944" y="1804"/>
                    </a:cubicBezTo>
                    <a:cubicBezTo>
                      <a:pt x="4030" y="1804"/>
                      <a:pt x="4115" y="1774"/>
                      <a:pt x="4185" y="1704"/>
                    </a:cubicBezTo>
                    <a:lnTo>
                      <a:pt x="4541" y="1327"/>
                    </a:lnTo>
                    <a:lnTo>
                      <a:pt x="5001" y="1767"/>
                    </a:lnTo>
                    <a:lnTo>
                      <a:pt x="4625" y="2143"/>
                    </a:lnTo>
                    <a:cubicBezTo>
                      <a:pt x="4520" y="2227"/>
                      <a:pt x="4415" y="2311"/>
                      <a:pt x="4311" y="2352"/>
                    </a:cubicBezTo>
                    <a:lnTo>
                      <a:pt x="5880" y="3922"/>
                    </a:lnTo>
                    <a:cubicBezTo>
                      <a:pt x="5922" y="3964"/>
                      <a:pt x="5964" y="4026"/>
                      <a:pt x="6006" y="4089"/>
                    </a:cubicBezTo>
                    <a:cubicBezTo>
                      <a:pt x="6591" y="3106"/>
                      <a:pt x="6445" y="1850"/>
                      <a:pt x="5587" y="971"/>
                    </a:cubicBezTo>
                    <a:lnTo>
                      <a:pt x="5210" y="616"/>
                    </a:lnTo>
                    <a:cubicBezTo>
                      <a:pt x="4714" y="203"/>
                      <a:pt x="4099" y="1"/>
                      <a:pt x="34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3"/>
              <p:cNvSpPr/>
              <p:nvPr/>
            </p:nvSpPr>
            <p:spPr>
              <a:xfrm>
                <a:off x="4144273" y="1824986"/>
                <a:ext cx="62228" cy="59803"/>
              </a:xfrm>
              <a:custGeom>
                <a:avLst/>
                <a:gdLst/>
                <a:ahLst/>
                <a:cxnLst/>
                <a:rect l="l" t="t" r="r" b="b"/>
                <a:pathLst>
                  <a:path w="1591" h="1529" extrusionOk="0">
                    <a:moveTo>
                      <a:pt x="1235" y="1"/>
                    </a:moveTo>
                    <a:cubicBezTo>
                      <a:pt x="1151" y="1"/>
                      <a:pt x="1067" y="32"/>
                      <a:pt x="1005" y="95"/>
                    </a:cubicBezTo>
                    <a:lnTo>
                      <a:pt x="126" y="974"/>
                    </a:lnTo>
                    <a:cubicBezTo>
                      <a:pt x="0" y="1099"/>
                      <a:pt x="0" y="1309"/>
                      <a:pt x="126" y="1434"/>
                    </a:cubicBezTo>
                    <a:cubicBezTo>
                      <a:pt x="189" y="1497"/>
                      <a:pt x="267" y="1528"/>
                      <a:pt x="346" y="1528"/>
                    </a:cubicBezTo>
                    <a:cubicBezTo>
                      <a:pt x="424" y="1528"/>
                      <a:pt x="503" y="1497"/>
                      <a:pt x="565" y="1434"/>
                    </a:cubicBezTo>
                    <a:lnTo>
                      <a:pt x="1465" y="535"/>
                    </a:lnTo>
                    <a:cubicBezTo>
                      <a:pt x="1591" y="409"/>
                      <a:pt x="1591" y="221"/>
                      <a:pt x="1465" y="95"/>
                    </a:cubicBezTo>
                    <a:cubicBezTo>
                      <a:pt x="1402" y="32"/>
                      <a:pt x="1319" y="1"/>
                      <a:pt x="1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3"/>
              <p:cNvSpPr/>
              <p:nvPr/>
            </p:nvSpPr>
            <p:spPr>
              <a:xfrm>
                <a:off x="4178741" y="1856604"/>
                <a:ext cx="61407" cy="59803"/>
              </a:xfrm>
              <a:custGeom>
                <a:avLst/>
                <a:gdLst/>
                <a:ahLst/>
                <a:cxnLst/>
                <a:rect l="l" t="t" r="r" b="b"/>
                <a:pathLst>
                  <a:path w="1570" h="1529" extrusionOk="0">
                    <a:moveTo>
                      <a:pt x="1224" y="1"/>
                    </a:moveTo>
                    <a:cubicBezTo>
                      <a:pt x="1146" y="1"/>
                      <a:pt x="1067" y="32"/>
                      <a:pt x="1004" y="95"/>
                    </a:cubicBezTo>
                    <a:lnTo>
                      <a:pt x="105" y="995"/>
                    </a:lnTo>
                    <a:cubicBezTo>
                      <a:pt x="0" y="1120"/>
                      <a:pt x="0" y="1308"/>
                      <a:pt x="105" y="1434"/>
                    </a:cubicBezTo>
                    <a:cubicBezTo>
                      <a:pt x="167" y="1497"/>
                      <a:pt x="251" y="1528"/>
                      <a:pt x="335" y="1528"/>
                    </a:cubicBezTo>
                    <a:cubicBezTo>
                      <a:pt x="419" y="1528"/>
                      <a:pt x="502" y="1497"/>
                      <a:pt x="565" y="1434"/>
                    </a:cubicBezTo>
                    <a:lnTo>
                      <a:pt x="1444" y="555"/>
                    </a:lnTo>
                    <a:cubicBezTo>
                      <a:pt x="1569" y="430"/>
                      <a:pt x="1569" y="220"/>
                      <a:pt x="1444" y="95"/>
                    </a:cubicBezTo>
                    <a:cubicBezTo>
                      <a:pt x="1381" y="32"/>
                      <a:pt x="1303" y="1"/>
                      <a:pt x="1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3"/>
              <p:cNvSpPr/>
              <p:nvPr/>
            </p:nvSpPr>
            <p:spPr>
              <a:xfrm>
                <a:off x="4209777" y="1888106"/>
                <a:ext cx="61446" cy="59177"/>
              </a:xfrm>
              <a:custGeom>
                <a:avLst/>
                <a:gdLst/>
                <a:ahLst/>
                <a:cxnLst/>
                <a:rect l="l" t="t" r="r" b="b"/>
                <a:pathLst>
                  <a:path w="1571" h="1513" extrusionOk="0">
                    <a:moveTo>
                      <a:pt x="1235" y="0"/>
                    </a:moveTo>
                    <a:cubicBezTo>
                      <a:pt x="1152" y="0"/>
                      <a:pt x="1068" y="32"/>
                      <a:pt x="1005" y="95"/>
                    </a:cubicBezTo>
                    <a:lnTo>
                      <a:pt x="126" y="973"/>
                    </a:lnTo>
                    <a:cubicBezTo>
                      <a:pt x="1" y="1099"/>
                      <a:pt x="1" y="1308"/>
                      <a:pt x="126" y="1434"/>
                    </a:cubicBezTo>
                    <a:cubicBezTo>
                      <a:pt x="189" y="1486"/>
                      <a:pt x="268" y="1512"/>
                      <a:pt x="346" y="1512"/>
                    </a:cubicBezTo>
                    <a:cubicBezTo>
                      <a:pt x="425" y="1512"/>
                      <a:pt x="503" y="1486"/>
                      <a:pt x="566" y="1434"/>
                    </a:cubicBezTo>
                    <a:lnTo>
                      <a:pt x="1466" y="534"/>
                    </a:lnTo>
                    <a:cubicBezTo>
                      <a:pt x="1570" y="408"/>
                      <a:pt x="1570" y="220"/>
                      <a:pt x="1466" y="95"/>
                    </a:cubicBezTo>
                    <a:cubicBezTo>
                      <a:pt x="1403" y="32"/>
                      <a:pt x="1319" y="0"/>
                      <a:pt x="1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3"/>
              <p:cNvSpPr/>
              <p:nvPr/>
            </p:nvSpPr>
            <p:spPr>
              <a:xfrm>
                <a:off x="4244170" y="1922485"/>
                <a:ext cx="61407" cy="59764"/>
              </a:xfrm>
              <a:custGeom>
                <a:avLst/>
                <a:gdLst/>
                <a:ahLst/>
                <a:cxnLst/>
                <a:rect l="l" t="t" r="r" b="b"/>
                <a:pathLst>
                  <a:path w="1570" h="1528" extrusionOk="0">
                    <a:moveTo>
                      <a:pt x="1225" y="0"/>
                    </a:moveTo>
                    <a:cubicBezTo>
                      <a:pt x="1146" y="0"/>
                      <a:pt x="1068" y="32"/>
                      <a:pt x="1005" y="94"/>
                    </a:cubicBezTo>
                    <a:lnTo>
                      <a:pt x="105" y="994"/>
                    </a:lnTo>
                    <a:cubicBezTo>
                      <a:pt x="1" y="1120"/>
                      <a:pt x="1" y="1308"/>
                      <a:pt x="105" y="1434"/>
                    </a:cubicBezTo>
                    <a:cubicBezTo>
                      <a:pt x="168" y="1496"/>
                      <a:pt x="252" y="1528"/>
                      <a:pt x="335" y="1528"/>
                    </a:cubicBezTo>
                    <a:cubicBezTo>
                      <a:pt x="419" y="1528"/>
                      <a:pt x="503" y="1496"/>
                      <a:pt x="566" y="1434"/>
                    </a:cubicBezTo>
                    <a:lnTo>
                      <a:pt x="1444" y="555"/>
                    </a:lnTo>
                    <a:cubicBezTo>
                      <a:pt x="1570" y="429"/>
                      <a:pt x="1570" y="220"/>
                      <a:pt x="1444" y="94"/>
                    </a:cubicBezTo>
                    <a:cubicBezTo>
                      <a:pt x="1382" y="32"/>
                      <a:pt x="1303" y="0"/>
                      <a:pt x="1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3"/>
              <p:cNvSpPr/>
              <p:nvPr/>
            </p:nvSpPr>
            <p:spPr>
              <a:xfrm>
                <a:off x="4051295" y="1648300"/>
                <a:ext cx="401098" cy="353248"/>
              </a:xfrm>
              <a:custGeom>
                <a:avLst/>
                <a:gdLst/>
                <a:ahLst/>
                <a:cxnLst/>
                <a:rect l="l" t="t" r="r" b="b"/>
                <a:pathLst>
                  <a:path w="11048" h="9730" extrusionOk="0">
                    <a:moveTo>
                      <a:pt x="7519" y="656"/>
                    </a:moveTo>
                    <a:cubicBezTo>
                      <a:pt x="8140" y="656"/>
                      <a:pt x="8753" y="853"/>
                      <a:pt x="9248" y="1256"/>
                    </a:cubicBezTo>
                    <a:lnTo>
                      <a:pt x="9625" y="1632"/>
                    </a:lnTo>
                    <a:cubicBezTo>
                      <a:pt x="10483" y="2511"/>
                      <a:pt x="10629" y="3745"/>
                      <a:pt x="10044" y="4750"/>
                    </a:cubicBezTo>
                    <a:cubicBezTo>
                      <a:pt x="10023" y="4687"/>
                      <a:pt x="9960" y="4624"/>
                      <a:pt x="9918" y="4562"/>
                    </a:cubicBezTo>
                    <a:lnTo>
                      <a:pt x="8349" y="3013"/>
                    </a:lnTo>
                    <a:cubicBezTo>
                      <a:pt x="8474" y="2971"/>
                      <a:pt x="8579" y="2888"/>
                      <a:pt x="8663" y="2804"/>
                    </a:cubicBezTo>
                    <a:lnTo>
                      <a:pt x="9039" y="2427"/>
                    </a:lnTo>
                    <a:lnTo>
                      <a:pt x="8600" y="1988"/>
                    </a:lnTo>
                    <a:lnTo>
                      <a:pt x="8223" y="2365"/>
                    </a:lnTo>
                    <a:cubicBezTo>
                      <a:pt x="8158" y="2430"/>
                      <a:pt x="8080" y="2457"/>
                      <a:pt x="8000" y="2457"/>
                    </a:cubicBezTo>
                    <a:cubicBezTo>
                      <a:pt x="7876" y="2457"/>
                      <a:pt x="7747" y="2391"/>
                      <a:pt x="7658" y="2302"/>
                    </a:cubicBezTo>
                    <a:cubicBezTo>
                      <a:pt x="7459" y="2114"/>
                      <a:pt x="7201" y="2019"/>
                      <a:pt x="6942" y="2019"/>
                    </a:cubicBezTo>
                    <a:cubicBezTo>
                      <a:pt x="6739" y="2019"/>
                      <a:pt x="6536" y="2078"/>
                      <a:pt x="6361" y="2197"/>
                    </a:cubicBezTo>
                    <a:lnTo>
                      <a:pt x="4666" y="3327"/>
                    </a:lnTo>
                    <a:cubicBezTo>
                      <a:pt x="4594" y="3372"/>
                      <a:pt x="4518" y="3394"/>
                      <a:pt x="4444" y="3394"/>
                    </a:cubicBezTo>
                    <a:cubicBezTo>
                      <a:pt x="4348" y="3394"/>
                      <a:pt x="4256" y="3356"/>
                      <a:pt x="4185" y="3285"/>
                    </a:cubicBezTo>
                    <a:cubicBezTo>
                      <a:pt x="4038" y="3139"/>
                      <a:pt x="4038" y="2888"/>
                      <a:pt x="4185" y="2741"/>
                    </a:cubicBezTo>
                    <a:lnTo>
                      <a:pt x="5378" y="1549"/>
                    </a:lnTo>
                    <a:cubicBezTo>
                      <a:pt x="5968" y="958"/>
                      <a:pt x="6750" y="656"/>
                      <a:pt x="7519" y="656"/>
                    </a:cubicBezTo>
                    <a:close/>
                    <a:moveTo>
                      <a:pt x="3916" y="4928"/>
                    </a:moveTo>
                    <a:cubicBezTo>
                      <a:pt x="3997" y="4928"/>
                      <a:pt x="4080" y="4959"/>
                      <a:pt x="4143" y="5022"/>
                    </a:cubicBezTo>
                    <a:cubicBezTo>
                      <a:pt x="4269" y="5147"/>
                      <a:pt x="4269" y="5336"/>
                      <a:pt x="4143" y="5461"/>
                    </a:cubicBezTo>
                    <a:lnTo>
                      <a:pt x="3243" y="6340"/>
                    </a:lnTo>
                    <a:cubicBezTo>
                      <a:pt x="3181" y="6403"/>
                      <a:pt x="3102" y="6434"/>
                      <a:pt x="3024" y="6434"/>
                    </a:cubicBezTo>
                    <a:cubicBezTo>
                      <a:pt x="2945" y="6434"/>
                      <a:pt x="2867" y="6403"/>
                      <a:pt x="2804" y="6340"/>
                    </a:cubicBezTo>
                    <a:cubicBezTo>
                      <a:pt x="2678" y="6214"/>
                      <a:pt x="2678" y="6026"/>
                      <a:pt x="2804" y="5901"/>
                    </a:cubicBezTo>
                    <a:lnTo>
                      <a:pt x="3704" y="5022"/>
                    </a:lnTo>
                    <a:cubicBezTo>
                      <a:pt x="3756" y="4959"/>
                      <a:pt x="3834" y="4928"/>
                      <a:pt x="3916" y="4928"/>
                    </a:cubicBezTo>
                    <a:close/>
                    <a:moveTo>
                      <a:pt x="4802" y="5806"/>
                    </a:moveTo>
                    <a:cubicBezTo>
                      <a:pt x="4881" y="5806"/>
                      <a:pt x="4959" y="5838"/>
                      <a:pt x="5022" y="5901"/>
                    </a:cubicBezTo>
                    <a:cubicBezTo>
                      <a:pt x="5147" y="6026"/>
                      <a:pt x="5147" y="6214"/>
                      <a:pt x="5022" y="6340"/>
                    </a:cubicBezTo>
                    <a:lnTo>
                      <a:pt x="4143" y="7240"/>
                    </a:lnTo>
                    <a:cubicBezTo>
                      <a:pt x="4080" y="7303"/>
                      <a:pt x="3997" y="7334"/>
                      <a:pt x="3913" y="7334"/>
                    </a:cubicBezTo>
                    <a:cubicBezTo>
                      <a:pt x="3829" y="7334"/>
                      <a:pt x="3745" y="7303"/>
                      <a:pt x="3683" y="7240"/>
                    </a:cubicBezTo>
                    <a:cubicBezTo>
                      <a:pt x="3578" y="7114"/>
                      <a:pt x="3578" y="6905"/>
                      <a:pt x="3683" y="6779"/>
                    </a:cubicBezTo>
                    <a:lnTo>
                      <a:pt x="4582" y="5901"/>
                    </a:lnTo>
                    <a:cubicBezTo>
                      <a:pt x="4645" y="5838"/>
                      <a:pt x="4724" y="5806"/>
                      <a:pt x="4802" y="5806"/>
                    </a:cubicBezTo>
                    <a:close/>
                    <a:moveTo>
                      <a:pt x="3907" y="637"/>
                    </a:moveTo>
                    <a:cubicBezTo>
                      <a:pt x="4328" y="637"/>
                      <a:pt x="4752" y="730"/>
                      <a:pt x="5147" y="921"/>
                    </a:cubicBezTo>
                    <a:cubicBezTo>
                      <a:pt x="5064" y="984"/>
                      <a:pt x="5001" y="1046"/>
                      <a:pt x="4917" y="1109"/>
                    </a:cubicBezTo>
                    <a:lnTo>
                      <a:pt x="3725" y="2302"/>
                    </a:lnTo>
                    <a:cubicBezTo>
                      <a:pt x="3348" y="2699"/>
                      <a:pt x="3348" y="3327"/>
                      <a:pt x="3725" y="3725"/>
                    </a:cubicBezTo>
                    <a:cubicBezTo>
                      <a:pt x="3930" y="3918"/>
                      <a:pt x="4191" y="4020"/>
                      <a:pt x="4451" y="4020"/>
                    </a:cubicBezTo>
                    <a:cubicBezTo>
                      <a:pt x="4642" y="4020"/>
                      <a:pt x="4833" y="3965"/>
                      <a:pt x="5001" y="3850"/>
                    </a:cubicBezTo>
                    <a:lnTo>
                      <a:pt x="6696" y="2720"/>
                    </a:lnTo>
                    <a:cubicBezTo>
                      <a:pt x="6768" y="2675"/>
                      <a:pt x="6848" y="2653"/>
                      <a:pt x="6928" y="2653"/>
                    </a:cubicBezTo>
                    <a:cubicBezTo>
                      <a:pt x="7032" y="2653"/>
                      <a:pt x="7136" y="2691"/>
                      <a:pt x="7219" y="2762"/>
                    </a:cubicBezTo>
                    <a:lnTo>
                      <a:pt x="9458" y="5022"/>
                    </a:lnTo>
                    <a:cubicBezTo>
                      <a:pt x="9583" y="5147"/>
                      <a:pt x="9583" y="5336"/>
                      <a:pt x="9479" y="5461"/>
                    </a:cubicBezTo>
                    <a:cubicBezTo>
                      <a:pt x="9416" y="5524"/>
                      <a:pt x="9332" y="5555"/>
                      <a:pt x="9248" y="5555"/>
                    </a:cubicBezTo>
                    <a:cubicBezTo>
                      <a:pt x="9165" y="5555"/>
                      <a:pt x="9081" y="5524"/>
                      <a:pt x="9018" y="5461"/>
                    </a:cubicBezTo>
                    <a:lnTo>
                      <a:pt x="7240" y="3683"/>
                    </a:lnTo>
                    <a:lnTo>
                      <a:pt x="6800" y="4122"/>
                    </a:lnTo>
                    <a:lnTo>
                      <a:pt x="8579" y="5901"/>
                    </a:lnTo>
                    <a:cubicBezTo>
                      <a:pt x="8704" y="6026"/>
                      <a:pt x="8704" y="6214"/>
                      <a:pt x="8579" y="6340"/>
                    </a:cubicBezTo>
                    <a:cubicBezTo>
                      <a:pt x="8516" y="6403"/>
                      <a:pt x="8438" y="6434"/>
                      <a:pt x="8359" y="6434"/>
                    </a:cubicBezTo>
                    <a:cubicBezTo>
                      <a:pt x="8281" y="6434"/>
                      <a:pt x="8202" y="6403"/>
                      <a:pt x="8139" y="6340"/>
                    </a:cubicBezTo>
                    <a:lnTo>
                      <a:pt x="6361" y="4562"/>
                    </a:lnTo>
                    <a:lnTo>
                      <a:pt x="5922" y="5022"/>
                    </a:lnTo>
                    <a:lnTo>
                      <a:pt x="7700" y="6800"/>
                    </a:lnTo>
                    <a:cubicBezTo>
                      <a:pt x="7805" y="6905"/>
                      <a:pt x="7805" y="7114"/>
                      <a:pt x="7700" y="7240"/>
                    </a:cubicBezTo>
                    <a:cubicBezTo>
                      <a:pt x="7637" y="7303"/>
                      <a:pt x="7554" y="7334"/>
                      <a:pt x="7470" y="7334"/>
                    </a:cubicBezTo>
                    <a:cubicBezTo>
                      <a:pt x="7386" y="7334"/>
                      <a:pt x="7303" y="7303"/>
                      <a:pt x="7240" y="7240"/>
                    </a:cubicBezTo>
                    <a:cubicBezTo>
                      <a:pt x="7072" y="7072"/>
                      <a:pt x="6863" y="6968"/>
                      <a:pt x="6633" y="6968"/>
                    </a:cubicBezTo>
                    <a:cubicBezTo>
                      <a:pt x="6612" y="6738"/>
                      <a:pt x="6528" y="6507"/>
                      <a:pt x="6361" y="6340"/>
                    </a:cubicBezTo>
                    <a:cubicBezTo>
                      <a:pt x="6194" y="6173"/>
                      <a:pt x="5984" y="6089"/>
                      <a:pt x="5733" y="6068"/>
                    </a:cubicBezTo>
                    <a:cubicBezTo>
                      <a:pt x="5733" y="5838"/>
                      <a:pt x="5629" y="5629"/>
                      <a:pt x="5461" y="5461"/>
                    </a:cubicBezTo>
                    <a:cubicBezTo>
                      <a:pt x="5294" y="5294"/>
                      <a:pt x="5085" y="5189"/>
                      <a:pt x="4854" y="5189"/>
                    </a:cubicBezTo>
                    <a:cubicBezTo>
                      <a:pt x="4834" y="4959"/>
                      <a:pt x="4750" y="4729"/>
                      <a:pt x="4582" y="4562"/>
                    </a:cubicBezTo>
                    <a:cubicBezTo>
                      <a:pt x="4394" y="4384"/>
                      <a:pt x="4154" y="4295"/>
                      <a:pt x="3913" y="4295"/>
                    </a:cubicBezTo>
                    <a:cubicBezTo>
                      <a:pt x="3672" y="4295"/>
                      <a:pt x="3432" y="4384"/>
                      <a:pt x="3243" y="4562"/>
                    </a:cubicBezTo>
                    <a:lnTo>
                      <a:pt x="2365" y="5461"/>
                    </a:lnTo>
                    <a:cubicBezTo>
                      <a:pt x="2281" y="5524"/>
                      <a:pt x="2218" y="5629"/>
                      <a:pt x="2176" y="5712"/>
                    </a:cubicBezTo>
                    <a:lnTo>
                      <a:pt x="1632" y="5189"/>
                    </a:lnTo>
                    <a:cubicBezTo>
                      <a:pt x="732" y="4269"/>
                      <a:pt x="691" y="2825"/>
                      <a:pt x="1549" y="1862"/>
                    </a:cubicBezTo>
                    <a:lnTo>
                      <a:pt x="1800" y="1569"/>
                    </a:lnTo>
                    <a:cubicBezTo>
                      <a:pt x="2357" y="958"/>
                      <a:pt x="3127" y="637"/>
                      <a:pt x="3907" y="637"/>
                    </a:cubicBezTo>
                    <a:close/>
                    <a:moveTo>
                      <a:pt x="5691" y="6701"/>
                    </a:moveTo>
                    <a:cubicBezTo>
                      <a:pt x="5775" y="6701"/>
                      <a:pt x="5859" y="6727"/>
                      <a:pt x="5922" y="6779"/>
                    </a:cubicBezTo>
                    <a:cubicBezTo>
                      <a:pt x="6026" y="6905"/>
                      <a:pt x="6026" y="7114"/>
                      <a:pt x="5922" y="7240"/>
                    </a:cubicBezTo>
                    <a:lnTo>
                      <a:pt x="5022" y="8119"/>
                    </a:lnTo>
                    <a:cubicBezTo>
                      <a:pt x="4959" y="8181"/>
                      <a:pt x="4881" y="8213"/>
                      <a:pt x="4802" y="8213"/>
                    </a:cubicBezTo>
                    <a:cubicBezTo>
                      <a:pt x="4724" y="8213"/>
                      <a:pt x="4645" y="8181"/>
                      <a:pt x="4582" y="8119"/>
                    </a:cubicBezTo>
                    <a:cubicBezTo>
                      <a:pt x="4457" y="7993"/>
                      <a:pt x="4457" y="7805"/>
                      <a:pt x="4582" y="7679"/>
                    </a:cubicBezTo>
                    <a:lnTo>
                      <a:pt x="5461" y="6779"/>
                    </a:lnTo>
                    <a:cubicBezTo>
                      <a:pt x="5524" y="6727"/>
                      <a:pt x="5608" y="6701"/>
                      <a:pt x="5691" y="6701"/>
                    </a:cubicBezTo>
                    <a:close/>
                    <a:moveTo>
                      <a:pt x="6581" y="7585"/>
                    </a:moveTo>
                    <a:cubicBezTo>
                      <a:pt x="6659" y="7585"/>
                      <a:pt x="6738" y="7616"/>
                      <a:pt x="6800" y="7679"/>
                    </a:cubicBezTo>
                    <a:cubicBezTo>
                      <a:pt x="6926" y="7805"/>
                      <a:pt x="6926" y="7993"/>
                      <a:pt x="6800" y="8119"/>
                    </a:cubicBezTo>
                    <a:lnTo>
                      <a:pt x="5922" y="9018"/>
                    </a:lnTo>
                    <a:cubicBezTo>
                      <a:pt x="5859" y="9081"/>
                      <a:pt x="5775" y="9112"/>
                      <a:pt x="5691" y="9112"/>
                    </a:cubicBezTo>
                    <a:cubicBezTo>
                      <a:pt x="5608" y="9112"/>
                      <a:pt x="5524" y="9081"/>
                      <a:pt x="5461" y="9018"/>
                    </a:cubicBezTo>
                    <a:cubicBezTo>
                      <a:pt x="5357" y="8893"/>
                      <a:pt x="5357" y="8683"/>
                      <a:pt x="5461" y="8558"/>
                    </a:cubicBezTo>
                    <a:lnTo>
                      <a:pt x="6361" y="7679"/>
                    </a:lnTo>
                    <a:cubicBezTo>
                      <a:pt x="6424" y="7616"/>
                      <a:pt x="6502" y="7585"/>
                      <a:pt x="6581" y="7585"/>
                    </a:cubicBezTo>
                    <a:close/>
                    <a:moveTo>
                      <a:pt x="3917" y="0"/>
                    </a:moveTo>
                    <a:cubicBezTo>
                      <a:pt x="3790" y="0"/>
                      <a:pt x="3663" y="7"/>
                      <a:pt x="3536" y="21"/>
                    </a:cubicBezTo>
                    <a:cubicBezTo>
                      <a:pt x="2678" y="126"/>
                      <a:pt x="1904" y="523"/>
                      <a:pt x="1339" y="1151"/>
                    </a:cubicBezTo>
                    <a:lnTo>
                      <a:pt x="1088" y="1444"/>
                    </a:lnTo>
                    <a:cubicBezTo>
                      <a:pt x="0" y="2637"/>
                      <a:pt x="63" y="4478"/>
                      <a:pt x="1214" y="5629"/>
                    </a:cubicBezTo>
                    <a:lnTo>
                      <a:pt x="2365" y="6779"/>
                    </a:lnTo>
                    <a:cubicBezTo>
                      <a:pt x="2532" y="6947"/>
                      <a:pt x="2741" y="7051"/>
                      <a:pt x="2971" y="7072"/>
                    </a:cubicBezTo>
                    <a:cubicBezTo>
                      <a:pt x="2992" y="7303"/>
                      <a:pt x="3097" y="7512"/>
                      <a:pt x="3243" y="7679"/>
                    </a:cubicBezTo>
                    <a:cubicBezTo>
                      <a:pt x="3411" y="7847"/>
                      <a:pt x="3641" y="7930"/>
                      <a:pt x="3871" y="7951"/>
                    </a:cubicBezTo>
                    <a:cubicBezTo>
                      <a:pt x="3871" y="8181"/>
                      <a:pt x="3976" y="8391"/>
                      <a:pt x="4143" y="8579"/>
                    </a:cubicBezTo>
                    <a:cubicBezTo>
                      <a:pt x="4310" y="8746"/>
                      <a:pt x="4541" y="8830"/>
                      <a:pt x="4750" y="8851"/>
                    </a:cubicBezTo>
                    <a:cubicBezTo>
                      <a:pt x="4771" y="9060"/>
                      <a:pt x="4854" y="9290"/>
                      <a:pt x="5022" y="9458"/>
                    </a:cubicBezTo>
                    <a:cubicBezTo>
                      <a:pt x="5210" y="9646"/>
                      <a:pt x="5461" y="9730"/>
                      <a:pt x="5691" y="9730"/>
                    </a:cubicBezTo>
                    <a:cubicBezTo>
                      <a:pt x="5942" y="9730"/>
                      <a:pt x="6173" y="9646"/>
                      <a:pt x="6361" y="9458"/>
                    </a:cubicBezTo>
                    <a:lnTo>
                      <a:pt x="7261" y="8579"/>
                    </a:lnTo>
                    <a:cubicBezTo>
                      <a:pt x="7428" y="8411"/>
                      <a:pt x="7512" y="8181"/>
                      <a:pt x="7533" y="7951"/>
                    </a:cubicBezTo>
                    <a:cubicBezTo>
                      <a:pt x="7742" y="7951"/>
                      <a:pt x="7972" y="7847"/>
                      <a:pt x="8139" y="7679"/>
                    </a:cubicBezTo>
                    <a:cubicBezTo>
                      <a:pt x="8307" y="7512"/>
                      <a:pt x="8411" y="7303"/>
                      <a:pt x="8411" y="7072"/>
                    </a:cubicBezTo>
                    <a:cubicBezTo>
                      <a:pt x="8642" y="7051"/>
                      <a:pt x="8872" y="6968"/>
                      <a:pt x="9039" y="6779"/>
                    </a:cubicBezTo>
                    <a:cubicBezTo>
                      <a:pt x="9207" y="6633"/>
                      <a:pt x="9290" y="6403"/>
                      <a:pt x="9311" y="6173"/>
                    </a:cubicBezTo>
                    <a:cubicBezTo>
                      <a:pt x="9520" y="6152"/>
                      <a:pt x="9751" y="6068"/>
                      <a:pt x="9918" y="5901"/>
                    </a:cubicBezTo>
                    <a:lnTo>
                      <a:pt x="10064" y="5754"/>
                    </a:lnTo>
                    <a:cubicBezTo>
                      <a:pt x="10692" y="5126"/>
                      <a:pt x="11048" y="4310"/>
                      <a:pt x="11048" y="3473"/>
                    </a:cubicBezTo>
                    <a:cubicBezTo>
                      <a:pt x="11027" y="2616"/>
                      <a:pt x="10692" y="1800"/>
                      <a:pt x="10064" y="1193"/>
                    </a:cubicBezTo>
                    <a:lnTo>
                      <a:pt x="9667" y="795"/>
                    </a:lnTo>
                    <a:cubicBezTo>
                      <a:pt x="9064" y="287"/>
                      <a:pt x="8309" y="33"/>
                      <a:pt x="7508" y="33"/>
                    </a:cubicBezTo>
                    <a:cubicBezTo>
                      <a:pt x="7419" y="33"/>
                      <a:pt x="7330" y="36"/>
                      <a:pt x="7240" y="42"/>
                    </a:cubicBezTo>
                    <a:cubicBezTo>
                      <a:pt x="6717" y="84"/>
                      <a:pt x="6194" y="251"/>
                      <a:pt x="5712" y="502"/>
                    </a:cubicBezTo>
                    <a:cubicBezTo>
                      <a:pt x="5173" y="172"/>
                      <a:pt x="4546" y="0"/>
                      <a:pt x="3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43"/>
            <p:cNvGrpSpPr/>
            <p:nvPr/>
          </p:nvGrpSpPr>
          <p:grpSpPr>
            <a:xfrm>
              <a:off x="3336506" y="3211842"/>
              <a:ext cx="466859" cy="461601"/>
              <a:chOff x="3889298" y="3913474"/>
              <a:chExt cx="414176" cy="409511"/>
            </a:xfrm>
          </p:grpSpPr>
          <p:sp>
            <p:nvSpPr>
              <p:cNvPr id="794" name="Google Shape;794;p43"/>
              <p:cNvSpPr/>
              <p:nvPr/>
            </p:nvSpPr>
            <p:spPr>
              <a:xfrm rot="8100000" flipH="1">
                <a:off x="4084289" y="4165509"/>
                <a:ext cx="128976" cy="125582"/>
              </a:xfrm>
              <a:prstGeom prst="round2SameRect">
                <a:avLst>
                  <a:gd name="adj1" fmla="val 31201"/>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3"/>
              <p:cNvSpPr/>
              <p:nvPr/>
            </p:nvSpPr>
            <p:spPr>
              <a:xfrm flipH="1">
                <a:off x="3889298" y="3913474"/>
                <a:ext cx="414176" cy="409511"/>
              </a:xfrm>
              <a:custGeom>
                <a:avLst/>
                <a:gdLst/>
                <a:ahLst/>
                <a:cxnLst/>
                <a:rect l="l" t="t" r="r" b="b"/>
                <a:pathLst>
                  <a:path w="11973" h="11839" extrusionOk="0">
                    <a:moveTo>
                      <a:pt x="9322" y="655"/>
                    </a:moveTo>
                    <a:cubicBezTo>
                      <a:pt x="9413" y="655"/>
                      <a:pt x="9499" y="686"/>
                      <a:pt x="9547" y="749"/>
                    </a:cubicBezTo>
                    <a:lnTo>
                      <a:pt x="11027" y="2198"/>
                    </a:lnTo>
                    <a:cubicBezTo>
                      <a:pt x="11122" y="2324"/>
                      <a:pt x="11122" y="2545"/>
                      <a:pt x="11027" y="2671"/>
                    </a:cubicBezTo>
                    <a:cubicBezTo>
                      <a:pt x="10964" y="2718"/>
                      <a:pt x="10870" y="2742"/>
                      <a:pt x="10779" y="2742"/>
                    </a:cubicBezTo>
                    <a:cubicBezTo>
                      <a:pt x="10689" y="2742"/>
                      <a:pt x="10602" y="2718"/>
                      <a:pt x="10555" y="2671"/>
                    </a:cubicBezTo>
                    <a:lnTo>
                      <a:pt x="10303" y="2419"/>
                    </a:lnTo>
                    <a:lnTo>
                      <a:pt x="9074" y="1190"/>
                    </a:lnTo>
                    <a:cubicBezTo>
                      <a:pt x="8916" y="1096"/>
                      <a:pt x="8916" y="907"/>
                      <a:pt x="9074" y="749"/>
                    </a:cubicBezTo>
                    <a:cubicBezTo>
                      <a:pt x="9137" y="686"/>
                      <a:pt x="9232" y="655"/>
                      <a:pt x="9322" y="655"/>
                    </a:cubicBezTo>
                    <a:close/>
                    <a:moveTo>
                      <a:pt x="9106" y="2230"/>
                    </a:moveTo>
                    <a:lnTo>
                      <a:pt x="9547" y="2702"/>
                    </a:lnTo>
                    <a:lnTo>
                      <a:pt x="9011" y="3270"/>
                    </a:lnTo>
                    <a:lnTo>
                      <a:pt x="8538" y="2797"/>
                    </a:lnTo>
                    <a:lnTo>
                      <a:pt x="9106" y="2230"/>
                    </a:lnTo>
                    <a:close/>
                    <a:moveTo>
                      <a:pt x="6333" y="1694"/>
                    </a:moveTo>
                    <a:cubicBezTo>
                      <a:pt x="6396" y="1694"/>
                      <a:pt x="6522" y="1726"/>
                      <a:pt x="6554" y="1789"/>
                    </a:cubicBezTo>
                    <a:lnTo>
                      <a:pt x="8759" y="3994"/>
                    </a:lnTo>
                    <a:lnTo>
                      <a:pt x="9988" y="5223"/>
                    </a:lnTo>
                    <a:cubicBezTo>
                      <a:pt x="10082" y="5254"/>
                      <a:pt x="10114" y="5349"/>
                      <a:pt x="10114" y="5475"/>
                    </a:cubicBezTo>
                    <a:cubicBezTo>
                      <a:pt x="10114" y="5538"/>
                      <a:pt x="10082" y="5664"/>
                      <a:pt x="9988" y="5695"/>
                    </a:cubicBezTo>
                    <a:cubicBezTo>
                      <a:pt x="9925" y="5727"/>
                      <a:pt x="9830" y="5821"/>
                      <a:pt x="9767" y="5821"/>
                    </a:cubicBezTo>
                    <a:cubicBezTo>
                      <a:pt x="9673" y="5821"/>
                      <a:pt x="9547" y="5790"/>
                      <a:pt x="9515" y="5695"/>
                    </a:cubicBezTo>
                    <a:lnTo>
                      <a:pt x="6081" y="2261"/>
                    </a:lnTo>
                    <a:cubicBezTo>
                      <a:pt x="6018" y="2198"/>
                      <a:pt x="5987" y="2104"/>
                      <a:pt x="5987" y="2041"/>
                    </a:cubicBezTo>
                    <a:cubicBezTo>
                      <a:pt x="5987" y="1946"/>
                      <a:pt x="6018" y="1852"/>
                      <a:pt x="6081" y="1789"/>
                    </a:cubicBezTo>
                    <a:cubicBezTo>
                      <a:pt x="6176" y="1726"/>
                      <a:pt x="6239" y="1694"/>
                      <a:pt x="6333" y="1694"/>
                    </a:cubicBezTo>
                    <a:close/>
                    <a:moveTo>
                      <a:pt x="6333" y="3459"/>
                    </a:moveTo>
                    <a:lnTo>
                      <a:pt x="8286" y="5412"/>
                    </a:lnTo>
                    <a:lnTo>
                      <a:pt x="7782" y="5947"/>
                    </a:lnTo>
                    <a:lnTo>
                      <a:pt x="7026" y="5191"/>
                    </a:lnTo>
                    <a:cubicBezTo>
                      <a:pt x="6979" y="5128"/>
                      <a:pt x="6892" y="5097"/>
                      <a:pt x="6802" y="5097"/>
                    </a:cubicBezTo>
                    <a:cubicBezTo>
                      <a:pt x="6711" y="5097"/>
                      <a:pt x="6617" y="5128"/>
                      <a:pt x="6554" y="5191"/>
                    </a:cubicBezTo>
                    <a:cubicBezTo>
                      <a:pt x="6459" y="5317"/>
                      <a:pt x="6459" y="5538"/>
                      <a:pt x="6554" y="5664"/>
                    </a:cubicBezTo>
                    <a:lnTo>
                      <a:pt x="7310" y="6420"/>
                    </a:lnTo>
                    <a:lnTo>
                      <a:pt x="6837" y="6893"/>
                    </a:lnTo>
                    <a:lnTo>
                      <a:pt x="4884" y="4908"/>
                    </a:lnTo>
                    <a:lnTo>
                      <a:pt x="6333" y="3459"/>
                    </a:lnTo>
                    <a:close/>
                    <a:moveTo>
                      <a:pt x="4348" y="5506"/>
                    </a:moveTo>
                    <a:lnTo>
                      <a:pt x="6333" y="7460"/>
                    </a:lnTo>
                    <a:lnTo>
                      <a:pt x="5860" y="7932"/>
                    </a:lnTo>
                    <a:lnTo>
                      <a:pt x="5388" y="7460"/>
                    </a:lnTo>
                    <a:cubicBezTo>
                      <a:pt x="5325" y="7412"/>
                      <a:pt x="5238" y="7389"/>
                      <a:pt x="5152" y="7389"/>
                    </a:cubicBezTo>
                    <a:cubicBezTo>
                      <a:pt x="5065" y="7389"/>
                      <a:pt x="4978" y="7412"/>
                      <a:pt x="4915" y="7460"/>
                    </a:cubicBezTo>
                    <a:cubicBezTo>
                      <a:pt x="4789" y="7586"/>
                      <a:pt x="4789" y="7838"/>
                      <a:pt x="4915" y="7932"/>
                    </a:cubicBezTo>
                    <a:lnTo>
                      <a:pt x="5388" y="8405"/>
                    </a:lnTo>
                    <a:lnTo>
                      <a:pt x="5167" y="8657"/>
                    </a:lnTo>
                    <a:cubicBezTo>
                      <a:pt x="4915" y="8846"/>
                      <a:pt x="4632" y="8940"/>
                      <a:pt x="4360" y="8940"/>
                    </a:cubicBezTo>
                    <a:cubicBezTo>
                      <a:pt x="4088" y="8940"/>
                      <a:pt x="3828" y="8846"/>
                      <a:pt x="3624" y="8657"/>
                    </a:cubicBezTo>
                    <a:lnTo>
                      <a:pt x="3151" y="8184"/>
                    </a:lnTo>
                    <a:cubicBezTo>
                      <a:pt x="2742" y="7775"/>
                      <a:pt x="2742" y="7113"/>
                      <a:pt x="3151" y="6735"/>
                    </a:cubicBezTo>
                    <a:lnTo>
                      <a:pt x="4348" y="5506"/>
                    </a:lnTo>
                    <a:close/>
                    <a:moveTo>
                      <a:pt x="2678" y="8657"/>
                    </a:moveTo>
                    <a:lnTo>
                      <a:pt x="3151" y="9129"/>
                    </a:lnTo>
                    <a:lnTo>
                      <a:pt x="2899" y="9350"/>
                    </a:lnTo>
                    <a:cubicBezTo>
                      <a:pt x="2836" y="9413"/>
                      <a:pt x="2749" y="9444"/>
                      <a:pt x="2663" y="9444"/>
                    </a:cubicBezTo>
                    <a:cubicBezTo>
                      <a:pt x="2576" y="9444"/>
                      <a:pt x="2489" y="9413"/>
                      <a:pt x="2426" y="9350"/>
                    </a:cubicBezTo>
                    <a:cubicBezTo>
                      <a:pt x="2300" y="9255"/>
                      <a:pt x="2300" y="9003"/>
                      <a:pt x="2426" y="8877"/>
                    </a:cubicBezTo>
                    <a:lnTo>
                      <a:pt x="2678" y="8657"/>
                    </a:lnTo>
                    <a:close/>
                    <a:moveTo>
                      <a:pt x="9389" y="1"/>
                    </a:moveTo>
                    <a:cubicBezTo>
                      <a:pt x="9121" y="1"/>
                      <a:pt x="8853" y="103"/>
                      <a:pt x="8664" y="308"/>
                    </a:cubicBezTo>
                    <a:cubicBezTo>
                      <a:pt x="8255" y="686"/>
                      <a:pt x="8255" y="1379"/>
                      <a:pt x="8664" y="1757"/>
                    </a:cubicBezTo>
                    <a:lnTo>
                      <a:pt x="8097" y="2324"/>
                    </a:lnTo>
                    <a:lnTo>
                      <a:pt x="7121" y="1316"/>
                    </a:lnTo>
                    <a:cubicBezTo>
                      <a:pt x="6932" y="1127"/>
                      <a:pt x="6648" y="1001"/>
                      <a:pt x="6365" y="1001"/>
                    </a:cubicBezTo>
                    <a:cubicBezTo>
                      <a:pt x="6081" y="1001"/>
                      <a:pt x="5829" y="1127"/>
                      <a:pt x="5608" y="1316"/>
                    </a:cubicBezTo>
                    <a:cubicBezTo>
                      <a:pt x="5419" y="1537"/>
                      <a:pt x="5293" y="1789"/>
                      <a:pt x="5293" y="2072"/>
                    </a:cubicBezTo>
                    <a:cubicBezTo>
                      <a:pt x="5293" y="2356"/>
                      <a:pt x="5419" y="2639"/>
                      <a:pt x="5608" y="2828"/>
                    </a:cubicBezTo>
                    <a:lnTo>
                      <a:pt x="5860" y="3049"/>
                    </a:lnTo>
                    <a:lnTo>
                      <a:pt x="2678" y="6263"/>
                    </a:lnTo>
                    <a:cubicBezTo>
                      <a:pt x="2143" y="6767"/>
                      <a:pt x="2048" y="7460"/>
                      <a:pt x="2269" y="8090"/>
                    </a:cubicBezTo>
                    <a:lnTo>
                      <a:pt x="1922" y="8468"/>
                    </a:lnTo>
                    <a:cubicBezTo>
                      <a:pt x="1607" y="8783"/>
                      <a:pt x="1513" y="9255"/>
                      <a:pt x="1733" y="9634"/>
                    </a:cubicBezTo>
                    <a:lnTo>
                      <a:pt x="95" y="11240"/>
                    </a:lnTo>
                    <a:cubicBezTo>
                      <a:pt x="1" y="11366"/>
                      <a:pt x="1" y="11618"/>
                      <a:pt x="95" y="11713"/>
                    </a:cubicBezTo>
                    <a:cubicBezTo>
                      <a:pt x="190" y="11807"/>
                      <a:pt x="284" y="11839"/>
                      <a:pt x="347" y="11839"/>
                    </a:cubicBezTo>
                    <a:cubicBezTo>
                      <a:pt x="410" y="11839"/>
                      <a:pt x="536" y="11807"/>
                      <a:pt x="568" y="11713"/>
                    </a:cubicBezTo>
                    <a:lnTo>
                      <a:pt x="2206" y="10106"/>
                    </a:lnTo>
                    <a:cubicBezTo>
                      <a:pt x="2363" y="10201"/>
                      <a:pt x="2458" y="10232"/>
                      <a:pt x="2615" y="10232"/>
                    </a:cubicBezTo>
                    <a:cubicBezTo>
                      <a:pt x="2899" y="10232"/>
                      <a:pt x="3183" y="10106"/>
                      <a:pt x="3372" y="9917"/>
                    </a:cubicBezTo>
                    <a:lnTo>
                      <a:pt x="3718" y="9571"/>
                    </a:lnTo>
                    <a:cubicBezTo>
                      <a:pt x="3939" y="9634"/>
                      <a:pt x="4159" y="9665"/>
                      <a:pt x="4348" y="9665"/>
                    </a:cubicBezTo>
                    <a:cubicBezTo>
                      <a:pt x="4789" y="9665"/>
                      <a:pt x="5262" y="9508"/>
                      <a:pt x="5577" y="9161"/>
                    </a:cubicBezTo>
                    <a:lnTo>
                      <a:pt x="8759" y="5979"/>
                    </a:lnTo>
                    <a:lnTo>
                      <a:pt x="9011" y="6199"/>
                    </a:lnTo>
                    <a:cubicBezTo>
                      <a:pt x="9200" y="6420"/>
                      <a:pt x="9484" y="6515"/>
                      <a:pt x="9767" y="6515"/>
                    </a:cubicBezTo>
                    <a:cubicBezTo>
                      <a:pt x="10019" y="6515"/>
                      <a:pt x="10303" y="6420"/>
                      <a:pt x="10492" y="6199"/>
                    </a:cubicBezTo>
                    <a:cubicBezTo>
                      <a:pt x="10712" y="6010"/>
                      <a:pt x="10807" y="5727"/>
                      <a:pt x="10807" y="5475"/>
                    </a:cubicBezTo>
                    <a:cubicBezTo>
                      <a:pt x="10807" y="5191"/>
                      <a:pt x="10712" y="4908"/>
                      <a:pt x="10492" y="4719"/>
                    </a:cubicBezTo>
                    <a:lnTo>
                      <a:pt x="9515" y="3711"/>
                    </a:lnTo>
                    <a:lnTo>
                      <a:pt x="10082" y="3207"/>
                    </a:lnTo>
                    <a:cubicBezTo>
                      <a:pt x="10271" y="3427"/>
                      <a:pt x="10555" y="3522"/>
                      <a:pt x="10807" y="3522"/>
                    </a:cubicBezTo>
                    <a:cubicBezTo>
                      <a:pt x="11090" y="3522"/>
                      <a:pt x="11374" y="3427"/>
                      <a:pt x="11563" y="3207"/>
                    </a:cubicBezTo>
                    <a:cubicBezTo>
                      <a:pt x="11972" y="2828"/>
                      <a:pt x="11972" y="2167"/>
                      <a:pt x="11563" y="1757"/>
                    </a:cubicBezTo>
                    <a:lnTo>
                      <a:pt x="10114" y="308"/>
                    </a:lnTo>
                    <a:cubicBezTo>
                      <a:pt x="9925" y="103"/>
                      <a:pt x="9657" y="1"/>
                      <a:pt x="9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43"/>
            <p:cNvGrpSpPr/>
            <p:nvPr/>
          </p:nvGrpSpPr>
          <p:grpSpPr>
            <a:xfrm>
              <a:off x="6292730" y="3132618"/>
              <a:ext cx="462576" cy="494578"/>
              <a:chOff x="6292730" y="3132618"/>
              <a:chExt cx="462576" cy="494578"/>
            </a:xfrm>
          </p:grpSpPr>
          <p:grpSp>
            <p:nvGrpSpPr>
              <p:cNvPr id="797" name="Google Shape;797;p43"/>
              <p:cNvGrpSpPr/>
              <p:nvPr/>
            </p:nvGrpSpPr>
            <p:grpSpPr>
              <a:xfrm>
                <a:off x="6292730" y="3132618"/>
                <a:ext cx="462576" cy="494578"/>
                <a:chOff x="5970735" y="3154600"/>
                <a:chExt cx="426770" cy="456295"/>
              </a:xfrm>
            </p:grpSpPr>
            <p:sp>
              <p:nvSpPr>
                <p:cNvPr id="798" name="Google Shape;798;p43"/>
                <p:cNvSpPr/>
                <p:nvPr/>
              </p:nvSpPr>
              <p:spPr>
                <a:xfrm flipH="1">
                  <a:off x="5970735" y="3345820"/>
                  <a:ext cx="82007" cy="72083"/>
                </a:xfrm>
                <a:custGeom>
                  <a:avLst/>
                  <a:gdLst/>
                  <a:ahLst/>
                  <a:cxnLst/>
                  <a:rect l="l" t="t" r="r" b="b"/>
                  <a:pathLst>
                    <a:path w="41681" h="36637" extrusionOk="0">
                      <a:moveTo>
                        <a:pt x="13113" y="0"/>
                      </a:moveTo>
                      <a:cubicBezTo>
                        <a:pt x="10043" y="0"/>
                        <a:pt x="6974" y="1165"/>
                        <a:pt x="4645" y="3493"/>
                      </a:cubicBezTo>
                      <a:cubicBezTo>
                        <a:pt x="251" y="7908"/>
                        <a:pt x="0" y="14960"/>
                        <a:pt x="3913" y="19646"/>
                      </a:cubicBezTo>
                      <a:cubicBezTo>
                        <a:pt x="4143" y="19918"/>
                        <a:pt x="4394" y="20190"/>
                        <a:pt x="4645" y="20462"/>
                      </a:cubicBezTo>
                      <a:lnTo>
                        <a:pt x="20840" y="36636"/>
                      </a:lnTo>
                      <a:lnTo>
                        <a:pt x="37035" y="20462"/>
                      </a:lnTo>
                      <a:cubicBezTo>
                        <a:pt x="37286" y="20190"/>
                        <a:pt x="37537" y="19918"/>
                        <a:pt x="37768" y="19646"/>
                      </a:cubicBezTo>
                      <a:cubicBezTo>
                        <a:pt x="41680" y="14960"/>
                        <a:pt x="41429" y="7908"/>
                        <a:pt x="37035" y="3493"/>
                      </a:cubicBezTo>
                      <a:cubicBezTo>
                        <a:pt x="34706" y="1165"/>
                        <a:pt x="31632" y="0"/>
                        <a:pt x="28559" y="0"/>
                      </a:cubicBezTo>
                      <a:cubicBezTo>
                        <a:pt x="25807" y="0"/>
                        <a:pt x="23055" y="934"/>
                        <a:pt x="20840" y="2803"/>
                      </a:cubicBezTo>
                      <a:cubicBezTo>
                        <a:pt x="18616" y="934"/>
                        <a:pt x="15864" y="0"/>
                        <a:pt x="13113" y="0"/>
                      </a:cubicBez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9" name="Google Shape;799;p43"/>
                <p:cNvGrpSpPr/>
                <p:nvPr/>
              </p:nvGrpSpPr>
              <p:grpSpPr>
                <a:xfrm flipH="1">
                  <a:off x="6057319" y="3270727"/>
                  <a:ext cx="340186" cy="340168"/>
                  <a:chOff x="5053900" y="3804850"/>
                  <a:chExt cx="483150" cy="483125"/>
                </a:xfrm>
              </p:grpSpPr>
              <p:sp>
                <p:nvSpPr>
                  <p:cNvPr id="800" name="Google Shape;800;p43"/>
                  <p:cNvSpPr/>
                  <p:nvPr/>
                </p:nvSpPr>
                <p:spPr>
                  <a:xfrm>
                    <a:off x="5053900" y="3804850"/>
                    <a:ext cx="483150" cy="483125"/>
                  </a:xfrm>
                  <a:custGeom>
                    <a:avLst/>
                    <a:gdLst/>
                    <a:ahLst/>
                    <a:cxnLst/>
                    <a:rect l="l" t="t" r="r" b="b"/>
                    <a:pathLst>
                      <a:path w="19326" h="19325" extrusionOk="0">
                        <a:moveTo>
                          <a:pt x="9663" y="1132"/>
                        </a:moveTo>
                        <a:cubicBezTo>
                          <a:pt x="14367" y="1132"/>
                          <a:pt x="18193" y="4958"/>
                          <a:pt x="18193" y="9662"/>
                        </a:cubicBezTo>
                        <a:cubicBezTo>
                          <a:pt x="18193" y="14367"/>
                          <a:pt x="14367" y="18192"/>
                          <a:pt x="9663" y="18192"/>
                        </a:cubicBezTo>
                        <a:cubicBezTo>
                          <a:pt x="4959" y="18192"/>
                          <a:pt x="1133" y="14367"/>
                          <a:pt x="1133" y="9662"/>
                        </a:cubicBezTo>
                        <a:cubicBezTo>
                          <a:pt x="1133" y="4958"/>
                          <a:pt x="4959" y="1132"/>
                          <a:pt x="9663" y="1132"/>
                        </a:cubicBezTo>
                        <a:close/>
                        <a:moveTo>
                          <a:pt x="9663" y="0"/>
                        </a:moveTo>
                        <a:cubicBezTo>
                          <a:pt x="7094" y="0"/>
                          <a:pt x="4669" y="1009"/>
                          <a:pt x="2839" y="2838"/>
                        </a:cubicBezTo>
                        <a:cubicBezTo>
                          <a:pt x="1009" y="4668"/>
                          <a:pt x="1" y="7093"/>
                          <a:pt x="1" y="9662"/>
                        </a:cubicBezTo>
                        <a:cubicBezTo>
                          <a:pt x="1" y="12232"/>
                          <a:pt x="1009" y="14657"/>
                          <a:pt x="2839" y="16486"/>
                        </a:cubicBezTo>
                        <a:cubicBezTo>
                          <a:pt x="4669" y="18316"/>
                          <a:pt x="7094" y="19325"/>
                          <a:pt x="9663" y="19325"/>
                        </a:cubicBezTo>
                        <a:cubicBezTo>
                          <a:pt x="12233" y="19325"/>
                          <a:pt x="14657" y="18316"/>
                          <a:pt x="16487" y="16486"/>
                        </a:cubicBezTo>
                        <a:cubicBezTo>
                          <a:pt x="18317" y="14657"/>
                          <a:pt x="19325" y="12232"/>
                          <a:pt x="19325" y="9662"/>
                        </a:cubicBezTo>
                        <a:cubicBezTo>
                          <a:pt x="19325" y="7093"/>
                          <a:pt x="18317" y="4668"/>
                          <a:pt x="16487" y="2838"/>
                        </a:cubicBezTo>
                        <a:cubicBezTo>
                          <a:pt x="14657" y="1009"/>
                          <a:pt x="12233" y="0"/>
                          <a:pt x="9663"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01" name="Google Shape;801;p43"/>
                  <p:cNvSpPr/>
                  <p:nvPr/>
                </p:nvSpPr>
                <p:spPr>
                  <a:xfrm rot="10800000">
                    <a:off x="5170122" y="4066248"/>
                    <a:ext cx="250675" cy="92765"/>
                  </a:xfrm>
                  <a:custGeom>
                    <a:avLst/>
                    <a:gdLst/>
                    <a:ahLst/>
                    <a:cxnLst/>
                    <a:rect l="l" t="t" r="r" b="b"/>
                    <a:pathLst>
                      <a:path w="10026" h="4529" extrusionOk="0">
                        <a:moveTo>
                          <a:pt x="5006" y="0"/>
                        </a:moveTo>
                        <a:cubicBezTo>
                          <a:pt x="2684" y="0"/>
                          <a:pt x="659" y="1572"/>
                          <a:pt x="79" y="3820"/>
                        </a:cubicBezTo>
                        <a:cubicBezTo>
                          <a:pt x="1" y="4125"/>
                          <a:pt x="182" y="4433"/>
                          <a:pt x="487" y="4511"/>
                        </a:cubicBezTo>
                        <a:cubicBezTo>
                          <a:pt x="533" y="4523"/>
                          <a:pt x="580" y="4528"/>
                          <a:pt x="625" y="4528"/>
                        </a:cubicBezTo>
                        <a:cubicBezTo>
                          <a:pt x="878" y="4528"/>
                          <a:pt x="1109" y="4359"/>
                          <a:pt x="1175" y="4103"/>
                        </a:cubicBezTo>
                        <a:cubicBezTo>
                          <a:pt x="1625" y="2352"/>
                          <a:pt x="3205" y="1126"/>
                          <a:pt x="5013" y="1126"/>
                        </a:cubicBezTo>
                        <a:cubicBezTo>
                          <a:pt x="6822" y="1126"/>
                          <a:pt x="8401" y="2352"/>
                          <a:pt x="8851" y="4103"/>
                        </a:cubicBezTo>
                        <a:cubicBezTo>
                          <a:pt x="8917" y="4359"/>
                          <a:pt x="9148" y="4528"/>
                          <a:pt x="9401" y="4528"/>
                        </a:cubicBezTo>
                        <a:cubicBezTo>
                          <a:pt x="9447" y="4528"/>
                          <a:pt x="9493" y="4523"/>
                          <a:pt x="9539" y="4511"/>
                        </a:cubicBezTo>
                        <a:cubicBezTo>
                          <a:pt x="9844" y="4433"/>
                          <a:pt x="10025" y="4125"/>
                          <a:pt x="9947" y="3820"/>
                        </a:cubicBezTo>
                        <a:cubicBezTo>
                          <a:pt x="9368" y="1572"/>
                          <a:pt x="7342" y="0"/>
                          <a:pt x="5020" y="0"/>
                        </a:cubicBezTo>
                        <a:cubicBezTo>
                          <a:pt x="5018" y="0"/>
                          <a:pt x="5015" y="0"/>
                          <a:pt x="5013" y="0"/>
                        </a:cubicBezTo>
                        <a:cubicBezTo>
                          <a:pt x="5011" y="0"/>
                          <a:pt x="5009" y="0"/>
                          <a:pt x="500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802" name="Google Shape;802;p43"/>
                <p:cNvSpPr/>
                <p:nvPr/>
              </p:nvSpPr>
              <p:spPr>
                <a:xfrm flipH="1">
                  <a:off x="6008853" y="3188525"/>
                  <a:ext cx="119937" cy="105331"/>
                </a:xfrm>
                <a:custGeom>
                  <a:avLst/>
                  <a:gdLst/>
                  <a:ahLst/>
                  <a:cxnLst/>
                  <a:rect l="l" t="t" r="r" b="b"/>
                  <a:pathLst>
                    <a:path w="41681" h="36637" extrusionOk="0">
                      <a:moveTo>
                        <a:pt x="13113" y="0"/>
                      </a:moveTo>
                      <a:cubicBezTo>
                        <a:pt x="10043" y="0"/>
                        <a:pt x="6974" y="1165"/>
                        <a:pt x="4645" y="3493"/>
                      </a:cubicBezTo>
                      <a:cubicBezTo>
                        <a:pt x="251" y="7908"/>
                        <a:pt x="0" y="14960"/>
                        <a:pt x="3913" y="19646"/>
                      </a:cubicBezTo>
                      <a:cubicBezTo>
                        <a:pt x="4143" y="19918"/>
                        <a:pt x="4394" y="20190"/>
                        <a:pt x="4645" y="20462"/>
                      </a:cubicBezTo>
                      <a:lnTo>
                        <a:pt x="20840" y="36636"/>
                      </a:lnTo>
                      <a:lnTo>
                        <a:pt x="37035" y="20462"/>
                      </a:lnTo>
                      <a:cubicBezTo>
                        <a:pt x="37286" y="20190"/>
                        <a:pt x="37537" y="19918"/>
                        <a:pt x="37768" y="19646"/>
                      </a:cubicBezTo>
                      <a:cubicBezTo>
                        <a:pt x="41680" y="14960"/>
                        <a:pt x="41429" y="7908"/>
                        <a:pt x="37035" y="3493"/>
                      </a:cubicBezTo>
                      <a:cubicBezTo>
                        <a:pt x="34706" y="1165"/>
                        <a:pt x="31632" y="0"/>
                        <a:pt x="28559" y="0"/>
                      </a:cubicBezTo>
                      <a:cubicBezTo>
                        <a:pt x="25807" y="0"/>
                        <a:pt x="23055" y="934"/>
                        <a:pt x="20840" y="2803"/>
                      </a:cubicBezTo>
                      <a:cubicBezTo>
                        <a:pt x="18616" y="934"/>
                        <a:pt x="15864" y="0"/>
                        <a:pt x="13113" y="0"/>
                      </a:cubicBez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3"/>
                <p:cNvSpPr/>
                <p:nvPr/>
              </p:nvSpPr>
              <p:spPr>
                <a:xfrm flipH="1">
                  <a:off x="5979778" y="3154600"/>
                  <a:ext cx="119937" cy="105331"/>
                </a:xfrm>
                <a:custGeom>
                  <a:avLst/>
                  <a:gdLst/>
                  <a:ahLst/>
                  <a:cxnLst/>
                  <a:rect l="l" t="t" r="r" b="b"/>
                  <a:pathLst>
                    <a:path w="41681" h="36637" extrusionOk="0">
                      <a:moveTo>
                        <a:pt x="13113" y="0"/>
                      </a:moveTo>
                      <a:cubicBezTo>
                        <a:pt x="10043" y="0"/>
                        <a:pt x="6974" y="1165"/>
                        <a:pt x="4645" y="3493"/>
                      </a:cubicBezTo>
                      <a:cubicBezTo>
                        <a:pt x="251" y="7908"/>
                        <a:pt x="0" y="14960"/>
                        <a:pt x="3913" y="19646"/>
                      </a:cubicBezTo>
                      <a:cubicBezTo>
                        <a:pt x="4143" y="19918"/>
                        <a:pt x="4394" y="20190"/>
                        <a:pt x="4645" y="20462"/>
                      </a:cubicBezTo>
                      <a:lnTo>
                        <a:pt x="20840" y="36636"/>
                      </a:lnTo>
                      <a:lnTo>
                        <a:pt x="37035" y="20462"/>
                      </a:lnTo>
                      <a:cubicBezTo>
                        <a:pt x="37286" y="20190"/>
                        <a:pt x="37537" y="19918"/>
                        <a:pt x="37768" y="19646"/>
                      </a:cubicBezTo>
                      <a:cubicBezTo>
                        <a:pt x="41680" y="14960"/>
                        <a:pt x="41429" y="7908"/>
                        <a:pt x="37035" y="3493"/>
                      </a:cubicBezTo>
                      <a:cubicBezTo>
                        <a:pt x="34706" y="1165"/>
                        <a:pt x="31632" y="0"/>
                        <a:pt x="28559" y="0"/>
                      </a:cubicBezTo>
                      <a:cubicBezTo>
                        <a:pt x="25807" y="0"/>
                        <a:pt x="23055" y="934"/>
                        <a:pt x="20840" y="2803"/>
                      </a:cubicBezTo>
                      <a:cubicBezTo>
                        <a:pt x="18616" y="934"/>
                        <a:pt x="15864" y="0"/>
                        <a:pt x="13113"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4" name="Google Shape;804;p43"/>
              <p:cNvSpPr/>
              <p:nvPr/>
            </p:nvSpPr>
            <p:spPr>
              <a:xfrm>
                <a:off x="6498063" y="3391575"/>
                <a:ext cx="51900" cy="51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3"/>
              <p:cNvSpPr/>
              <p:nvPr/>
            </p:nvSpPr>
            <p:spPr>
              <a:xfrm>
                <a:off x="6596180" y="3391575"/>
                <a:ext cx="51900" cy="51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515345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41"/>
          <p:cNvSpPr txBox="1">
            <a:spLocks noGrp="1"/>
          </p:cNvSpPr>
          <p:nvPr>
            <p:ph type="title"/>
          </p:nvPr>
        </p:nvSpPr>
        <p:spPr>
          <a:xfrm>
            <a:off x="923100" y="2481482"/>
            <a:ext cx="2004000" cy="7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Webinars</a:t>
            </a:r>
            <a:endParaRPr sz="2800" dirty="0"/>
          </a:p>
        </p:txBody>
      </p:sp>
      <p:sp>
        <p:nvSpPr>
          <p:cNvPr id="727" name="Google Shape;727;p41"/>
          <p:cNvSpPr txBox="1">
            <a:spLocks noGrp="1"/>
          </p:cNvSpPr>
          <p:nvPr>
            <p:ph type="title" idx="2"/>
          </p:nvPr>
        </p:nvSpPr>
        <p:spPr>
          <a:xfrm>
            <a:off x="787050" y="3218113"/>
            <a:ext cx="2276100" cy="46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Lab Admin</a:t>
            </a:r>
            <a:endParaRPr dirty="0"/>
          </a:p>
        </p:txBody>
      </p:sp>
      <p:sp>
        <p:nvSpPr>
          <p:cNvPr id="728" name="Google Shape;728;p41"/>
          <p:cNvSpPr txBox="1">
            <a:spLocks noGrp="1"/>
          </p:cNvSpPr>
          <p:nvPr>
            <p:ph type="subTitle" idx="1"/>
          </p:nvPr>
        </p:nvSpPr>
        <p:spPr>
          <a:xfrm>
            <a:off x="563800" y="3468532"/>
            <a:ext cx="2816087" cy="6357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 sz="1050" dirty="0"/>
              <a:t>Wednesday October 19, 2-3pm</a:t>
            </a:r>
          </a:p>
          <a:p>
            <a:pPr marL="285750" lvl="0" indent="-285750" algn="l" rtl="0">
              <a:spcBef>
                <a:spcPts val="0"/>
              </a:spcBef>
              <a:spcAft>
                <a:spcPts val="0"/>
              </a:spcAft>
              <a:buFont typeface="Arial" panose="020B0604020202020204" pitchFamily="34" charset="0"/>
              <a:buChar char="•"/>
            </a:pPr>
            <a:r>
              <a:rPr lang="en" sz="1050" dirty="0"/>
              <a:t>Twists, Turns and Accelerations: The effect of Pneumatic Tube Specimen Transport on Clinical Laboratory Testing</a:t>
            </a:r>
            <a:endParaRPr lang="en" sz="900" dirty="0"/>
          </a:p>
        </p:txBody>
      </p:sp>
      <p:sp>
        <p:nvSpPr>
          <p:cNvPr id="729" name="Google Shape;729;p41"/>
          <p:cNvSpPr txBox="1">
            <a:spLocks noGrp="1"/>
          </p:cNvSpPr>
          <p:nvPr>
            <p:ph type="title" idx="3"/>
          </p:nvPr>
        </p:nvSpPr>
        <p:spPr>
          <a:xfrm>
            <a:off x="3570000" y="1833237"/>
            <a:ext cx="2004000" cy="7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Websites</a:t>
            </a:r>
            <a:endParaRPr sz="2800" dirty="0"/>
          </a:p>
        </p:txBody>
      </p:sp>
      <p:sp>
        <p:nvSpPr>
          <p:cNvPr id="730" name="Google Shape;730;p41"/>
          <p:cNvSpPr txBox="1">
            <a:spLocks noGrp="1"/>
          </p:cNvSpPr>
          <p:nvPr>
            <p:ph type="title" idx="4"/>
          </p:nvPr>
        </p:nvSpPr>
        <p:spPr>
          <a:xfrm>
            <a:off x="3433950" y="2562991"/>
            <a:ext cx="2276100" cy="46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On demand</a:t>
            </a:r>
            <a:endParaRPr dirty="0"/>
          </a:p>
        </p:txBody>
      </p:sp>
      <p:sp>
        <p:nvSpPr>
          <p:cNvPr id="731" name="Google Shape;731;p41"/>
          <p:cNvSpPr txBox="1">
            <a:spLocks noGrp="1"/>
          </p:cNvSpPr>
          <p:nvPr>
            <p:ph type="subTitle" idx="5"/>
          </p:nvPr>
        </p:nvSpPr>
        <p:spPr>
          <a:xfrm>
            <a:off x="3199200" y="2943595"/>
            <a:ext cx="2631156" cy="469500"/>
          </a:xfrm>
          <a:prstGeom prst="rect">
            <a:avLst/>
          </a:prstGeom>
        </p:spPr>
        <p:txBody>
          <a:bodyPr spcFirstLastPara="1" wrap="square" lIns="91425" tIns="91425" rIns="91425" bIns="91425" numCol="2" anchor="t" anchorCtr="0">
            <a:noAutofit/>
          </a:bodyPr>
          <a:lstStyle/>
          <a:p>
            <a:pPr marL="285750" lvl="0" indent="-285750" algn="l" rtl="0">
              <a:spcBef>
                <a:spcPts val="0"/>
              </a:spcBef>
              <a:spcAft>
                <a:spcPts val="0"/>
              </a:spcAft>
              <a:buFont typeface="Arial" panose="020B0604020202020204" pitchFamily="34" charset="0"/>
              <a:buChar char="•"/>
            </a:pPr>
            <a:r>
              <a:rPr lang="en-US" sz="1050" dirty="0"/>
              <a:t>Success</a:t>
            </a:r>
          </a:p>
          <a:p>
            <a:pPr marL="285750" lvl="0" indent="-285750" algn="l" rtl="0">
              <a:spcBef>
                <a:spcPts val="0"/>
              </a:spcBef>
              <a:spcAft>
                <a:spcPts val="0"/>
              </a:spcAft>
              <a:buFont typeface="Arial" panose="020B0604020202020204" pitchFamily="34" charset="0"/>
              <a:buChar char="•"/>
            </a:pPr>
            <a:r>
              <a:rPr lang="en-US" sz="1050" dirty="0"/>
              <a:t>Medtraining</a:t>
            </a:r>
          </a:p>
          <a:p>
            <a:pPr marL="285750" lvl="0" indent="-285750" algn="l" rtl="0">
              <a:spcBef>
                <a:spcPts val="0"/>
              </a:spcBef>
              <a:spcAft>
                <a:spcPts val="0"/>
              </a:spcAft>
              <a:buFont typeface="Arial" panose="020B0604020202020204" pitchFamily="34" charset="0"/>
              <a:buChar char="•"/>
            </a:pPr>
            <a:r>
              <a:rPr lang="en-US" sz="1050" dirty="0"/>
              <a:t>Grifols</a:t>
            </a:r>
          </a:p>
          <a:p>
            <a:pPr marL="285750" lvl="0" indent="-285750" algn="l" rtl="0">
              <a:spcBef>
                <a:spcPts val="0"/>
              </a:spcBef>
              <a:spcAft>
                <a:spcPts val="0"/>
              </a:spcAft>
              <a:buFont typeface="Arial" panose="020B0604020202020204" pitchFamily="34" charset="0"/>
              <a:buChar char="•"/>
            </a:pPr>
            <a:r>
              <a:rPr lang="en-US" sz="1050" dirty="0"/>
              <a:t>Ortho Clinical Diagnostics</a:t>
            </a:r>
            <a:endParaRPr sz="1050" dirty="0"/>
          </a:p>
        </p:txBody>
      </p:sp>
      <p:sp>
        <p:nvSpPr>
          <p:cNvPr id="732" name="Google Shape;732;p41"/>
          <p:cNvSpPr txBox="1">
            <a:spLocks noGrp="1"/>
          </p:cNvSpPr>
          <p:nvPr>
            <p:ph type="title" idx="6"/>
          </p:nvPr>
        </p:nvSpPr>
        <p:spPr>
          <a:xfrm>
            <a:off x="6371737" y="2409465"/>
            <a:ext cx="2187505" cy="7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Conferences</a:t>
            </a:r>
            <a:endParaRPr sz="2400" dirty="0"/>
          </a:p>
        </p:txBody>
      </p:sp>
      <p:sp>
        <p:nvSpPr>
          <p:cNvPr id="733" name="Google Shape;733;p41"/>
          <p:cNvSpPr txBox="1">
            <a:spLocks noGrp="1"/>
          </p:cNvSpPr>
          <p:nvPr>
            <p:ph type="title" idx="7"/>
          </p:nvPr>
        </p:nvSpPr>
        <p:spPr>
          <a:xfrm>
            <a:off x="6283143" y="3148965"/>
            <a:ext cx="2276100" cy="46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Request time off</a:t>
            </a:r>
            <a:endParaRPr dirty="0"/>
          </a:p>
        </p:txBody>
      </p:sp>
      <p:sp>
        <p:nvSpPr>
          <p:cNvPr id="734" name="Google Shape;734;p41"/>
          <p:cNvSpPr txBox="1">
            <a:spLocks noGrp="1"/>
          </p:cNvSpPr>
          <p:nvPr>
            <p:ph type="subTitle" idx="8"/>
          </p:nvPr>
        </p:nvSpPr>
        <p:spPr>
          <a:xfrm>
            <a:off x="6283143" y="3417121"/>
            <a:ext cx="2276100" cy="6357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 sz="1000" dirty="0"/>
              <a:t>NCABB</a:t>
            </a:r>
          </a:p>
          <a:p>
            <a:pPr marL="285750" lvl="0" indent="-285750" algn="l" rtl="0">
              <a:spcBef>
                <a:spcPts val="0"/>
              </a:spcBef>
              <a:spcAft>
                <a:spcPts val="0"/>
              </a:spcAft>
              <a:buFont typeface="Arial" panose="020B0604020202020204" pitchFamily="34" charset="0"/>
              <a:buChar char="•"/>
            </a:pPr>
            <a:r>
              <a:rPr lang="en" sz="1000" dirty="0"/>
              <a:t>Virtual meeting opportunites for CAP, AABB, etc. </a:t>
            </a:r>
          </a:p>
          <a:p>
            <a:pPr marL="285750" lvl="0" indent="-285750" algn="ctr" rtl="0">
              <a:spcBef>
                <a:spcPts val="0"/>
              </a:spcBef>
              <a:spcAft>
                <a:spcPts val="0"/>
              </a:spcAft>
              <a:buFont typeface="Arial" panose="020B0604020202020204" pitchFamily="34" charset="0"/>
              <a:buChar char="•"/>
            </a:pPr>
            <a:endParaRPr dirty="0"/>
          </a:p>
        </p:txBody>
      </p:sp>
      <p:sp>
        <p:nvSpPr>
          <p:cNvPr id="735" name="Google Shape;735;p41"/>
          <p:cNvSpPr txBox="1">
            <a:spLocks noGrp="1"/>
          </p:cNvSpPr>
          <p:nvPr>
            <p:ph type="title" idx="9"/>
          </p:nvPr>
        </p:nvSpPr>
        <p:spPr>
          <a:xfrm>
            <a:off x="1655575" y="618287"/>
            <a:ext cx="5832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none" dirty="0"/>
              <a:t>CE Opportunities</a:t>
            </a:r>
            <a:endParaRPr u="none" dirty="0"/>
          </a:p>
        </p:txBody>
      </p:sp>
      <p:grpSp>
        <p:nvGrpSpPr>
          <p:cNvPr id="736" name="Google Shape;736;p41"/>
          <p:cNvGrpSpPr/>
          <p:nvPr/>
        </p:nvGrpSpPr>
        <p:grpSpPr>
          <a:xfrm>
            <a:off x="1746551" y="1833226"/>
            <a:ext cx="357094" cy="465424"/>
            <a:chOff x="6892085" y="3385616"/>
            <a:chExt cx="341652" cy="445297"/>
          </a:xfrm>
        </p:grpSpPr>
        <p:sp>
          <p:nvSpPr>
            <p:cNvPr id="737" name="Google Shape;737;p41"/>
            <p:cNvSpPr/>
            <p:nvPr/>
          </p:nvSpPr>
          <p:spPr>
            <a:xfrm>
              <a:off x="6892085" y="3441179"/>
              <a:ext cx="296285" cy="389734"/>
            </a:xfrm>
            <a:custGeom>
              <a:avLst/>
              <a:gdLst/>
              <a:ahLst/>
              <a:cxnLst/>
              <a:rect l="l" t="t" r="r" b="b"/>
              <a:pathLst>
                <a:path w="8161" h="10735" extrusionOk="0">
                  <a:moveTo>
                    <a:pt x="4080" y="0"/>
                  </a:moveTo>
                  <a:lnTo>
                    <a:pt x="1067" y="3871"/>
                  </a:lnTo>
                  <a:cubicBezTo>
                    <a:pt x="335" y="4666"/>
                    <a:pt x="0" y="5629"/>
                    <a:pt x="0" y="6633"/>
                  </a:cubicBezTo>
                  <a:cubicBezTo>
                    <a:pt x="0" y="8893"/>
                    <a:pt x="1820" y="10734"/>
                    <a:pt x="4080" y="10734"/>
                  </a:cubicBezTo>
                  <a:cubicBezTo>
                    <a:pt x="6319" y="10734"/>
                    <a:pt x="8160" y="8893"/>
                    <a:pt x="8160" y="6633"/>
                  </a:cubicBezTo>
                  <a:cubicBezTo>
                    <a:pt x="8160" y="5629"/>
                    <a:pt x="7805" y="4666"/>
                    <a:pt x="7093" y="3871"/>
                  </a:cubicBezTo>
                  <a:lnTo>
                    <a:pt x="4080" y="0"/>
                  </a:ln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1"/>
            <p:cNvSpPr/>
            <p:nvPr/>
          </p:nvSpPr>
          <p:spPr>
            <a:xfrm>
              <a:off x="7014143" y="3559080"/>
              <a:ext cx="139200" cy="139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1"/>
            <p:cNvSpPr/>
            <p:nvPr/>
          </p:nvSpPr>
          <p:spPr>
            <a:xfrm>
              <a:off x="6982290" y="3523870"/>
              <a:ext cx="205123" cy="204397"/>
            </a:xfrm>
            <a:custGeom>
              <a:avLst/>
              <a:gdLst/>
              <a:ahLst/>
              <a:cxnLst/>
              <a:rect l="l" t="t" r="r" b="b"/>
              <a:pathLst>
                <a:path w="5650" h="5630" extrusionOk="0">
                  <a:moveTo>
                    <a:pt x="2825" y="1235"/>
                  </a:moveTo>
                  <a:cubicBezTo>
                    <a:pt x="3704" y="1235"/>
                    <a:pt x="4415" y="1946"/>
                    <a:pt x="4415" y="2804"/>
                  </a:cubicBezTo>
                  <a:cubicBezTo>
                    <a:pt x="4415" y="3683"/>
                    <a:pt x="3704" y="4374"/>
                    <a:pt x="2825" y="4374"/>
                  </a:cubicBezTo>
                  <a:cubicBezTo>
                    <a:pt x="1967" y="4374"/>
                    <a:pt x="1256" y="3683"/>
                    <a:pt x="1256" y="2804"/>
                  </a:cubicBezTo>
                  <a:cubicBezTo>
                    <a:pt x="1256" y="1946"/>
                    <a:pt x="1967" y="1235"/>
                    <a:pt x="2825" y="1235"/>
                  </a:cubicBezTo>
                  <a:close/>
                  <a:moveTo>
                    <a:pt x="2511" y="1"/>
                  </a:moveTo>
                  <a:lnTo>
                    <a:pt x="2511" y="628"/>
                  </a:lnTo>
                  <a:cubicBezTo>
                    <a:pt x="2155" y="691"/>
                    <a:pt x="1800" y="838"/>
                    <a:pt x="1528" y="1047"/>
                  </a:cubicBezTo>
                  <a:lnTo>
                    <a:pt x="1067" y="586"/>
                  </a:lnTo>
                  <a:lnTo>
                    <a:pt x="607" y="1026"/>
                  </a:lnTo>
                  <a:lnTo>
                    <a:pt x="1067" y="1486"/>
                  </a:lnTo>
                  <a:cubicBezTo>
                    <a:pt x="858" y="1779"/>
                    <a:pt x="712" y="2114"/>
                    <a:pt x="649" y="2490"/>
                  </a:cubicBezTo>
                  <a:lnTo>
                    <a:pt x="0" y="2490"/>
                  </a:lnTo>
                  <a:lnTo>
                    <a:pt x="0" y="3118"/>
                  </a:lnTo>
                  <a:lnTo>
                    <a:pt x="649" y="3118"/>
                  </a:lnTo>
                  <a:cubicBezTo>
                    <a:pt x="712" y="3495"/>
                    <a:pt x="858" y="3830"/>
                    <a:pt x="1067" y="4123"/>
                  </a:cubicBezTo>
                  <a:lnTo>
                    <a:pt x="607" y="4583"/>
                  </a:lnTo>
                  <a:lnTo>
                    <a:pt x="1067" y="5022"/>
                  </a:lnTo>
                  <a:lnTo>
                    <a:pt x="1528" y="4562"/>
                  </a:lnTo>
                  <a:cubicBezTo>
                    <a:pt x="1800" y="4792"/>
                    <a:pt x="2155" y="4939"/>
                    <a:pt x="2511" y="4980"/>
                  </a:cubicBezTo>
                  <a:lnTo>
                    <a:pt x="2511" y="5629"/>
                  </a:lnTo>
                  <a:lnTo>
                    <a:pt x="3139" y="5629"/>
                  </a:lnTo>
                  <a:lnTo>
                    <a:pt x="3139" y="4980"/>
                  </a:lnTo>
                  <a:cubicBezTo>
                    <a:pt x="3515" y="4939"/>
                    <a:pt x="3871" y="4792"/>
                    <a:pt x="4143" y="4562"/>
                  </a:cubicBezTo>
                  <a:lnTo>
                    <a:pt x="4603" y="5022"/>
                  </a:lnTo>
                  <a:lnTo>
                    <a:pt x="5064" y="4583"/>
                  </a:lnTo>
                  <a:lnTo>
                    <a:pt x="4582" y="4123"/>
                  </a:lnTo>
                  <a:cubicBezTo>
                    <a:pt x="4813" y="3830"/>
                    <a:pt x="4959" y="3495"/>
                    <a:pt x="5001" y="3118"/>
                  </a:cubicBezTo>
                  <a:lnTo>
                    <a:pt x="5650" y="3118"/>
                  </a:lnTo>
                  <a:lnTo>
                    <a:pt x="5650" y="2490"/>
                  </a:lnTo>
                  <a:lnTo>
                    <a:pt x="5001" y="2490"/>
                  </a:lnTo>
                  <a:cubicBezTo>
                    <a:pt x="4959" y="2114"/>
                    <a:pt x="4813" y="1779"/>
                    <a:pt x="4582" y="1486"/>
                  </a:cubicBezTo>
                  <a:lnTo>
                    <a:pt x="5064" y="1026"/>
                  </a:lnTo>
                  <a:lnTo>
                    <a:pt x="4603" y="586"/>
                  </a:lnTo>
                  <a:lnTo>
                    <a:pt x="4143" y="1047"/>
                  </a:lnTo>
                  <a:cubicBezTo>
                    <a:pt x="3871" y="838"/>
                    <a:pt x="3515" y="691"/>
                    <a:pt x="3139" y="628"/>
                  </a:cubicBezTo>
                  <a:lnTo>
                    <a:pt x="31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1"/>
            <p:cNvSpPr/>
            <p:nvPr/>
          </p:nvSpPr>
          <p:spPr>
            <a:xfrm>
              <a:off x="7050654" y="3591472"/>
              <a:ext cx="22800" cy="22836"/>
            </a:xfrm>
            <a:custGeom>
              <a:avLst/>
              <a:gdLst/>
              <a:ahLst/>
              <a:cxnLst/>
              <a:rect l="l" t="t" r="r" b="b"/>
              <a:pathLst>
                <a:path w="628" h="629" extrusionOk="0">
                  <a:moveTo>
                    <a:pt x="0" y="1"/>
                  </a:moveTo>
                  <a:lnTo>
                    <a:pt x="0" y="628"/>
                  </a:lnTo>
                  <a:lnTo>
                    <a:pt x="628" y="628"/>
                  </a:lnTo>
                  <a:lnTo>
                    <a:pt x="6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1"/>
            <p:cNvSpPr/>
            <p:nvPr/>
          </p:nvSpPr>
          <p:spPr>
            <a:xfrm>
              <a:off x="7073454" y="3637072"/>
              <a:ext cx="22800" cy="22800"/>
            </a:xfrm>
            <a:custGeom>
              <a:avLst/>
              <a:gdLst/>
              <a:ahLst/>
              <a:cxnLst/>
              <a:rect l="l" t="t" r="r" b="b"/>
              <a:pathLst>
                <a:path w="628" h="628" extrusionOk="0">
                  <a:moveTo>
                    <a:pt x="0" y="0"/>
                  </a:moveTo>
                  <a:lnTo>
                    <a:pt x="0" y="628"/>
                  </a:lnTo>
                  <a:lnTo>
                    <a:pt x="628" y="628"/>
                  </a:lnTo>
                  <a:lnTo>
                    <a:pt x="6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1"/>
            <p:cNvSpPr/>
            <p:nvPr/>
          </p:nvSpPr>
          <p:spPr>
            <a:xfrm>
              <a:off x="7096218" y="3591472"/>
              <a:ext cx="22836" cy="22836"/>
            </a:xfrm>
            <a:custGeom>
              <a:avLst/>
              <a:gdLst/>
              <a:ahLst/>
              <a:cxnLst/>
              <a:rect l="l" t="t" r="r" b="b"/>
              <a:pathLst>
                <a:path w="629" h="629" extrusionOk="0">
                  <a:moveTo>
                    <a:pt x="1" y="1"/>
                  </a:moveTo>
                  <a:lnTo>
                    <a:pt x="1" y="628"/>
                  </a:lnTo>
                  <a:lnTo>
                    <a:pt x="628" y="628"/>
                  </a:lnTo>
                  <a:lnTo>
                    <a:pt x="6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1"/>
            <p:cNvSpPr/>
            <p:nvPr/>
          </p:nvSpPr>
          <p:spPr>
            <a:xfrm>
              <a:off x="6936690" y="3385616"/>
              <a:ext cx="297048" cy="388972"/>
            </a:xfrm>
            <a:custGeom>
              <a:avLst/>
              <a:gdLst/>
              <a:ahLst/>
              <a:cxnLst/>
              <a:rect l="l" t="t" r="r" b="b"/>
              <a:pathLst>
                <a:path w="8182" h="10714" extrusionOk="0">
                  <a:moveTo>
                    <a:pt x="4081" y="1005"/>
                  </a:moveTo>
                  <a:cubicBezTo>
                    <a:pt x="6780" y="4457"/>
                    <a:pt x="6613" y="4248"/>
                    <a:pt x="6634" y="4290"/>
                  </a:cubicBezTo>
                  <a:cubicBezTo>
                    <a:pt x="7240" y="4959"/>
                    <a:pt x="7554" y="5775"/>
                    <a:pt x="7554" y="6612"/>
                  </a:cubicBezTo>
                  <a:cubicBezTo>
                    <a:pt x="7554" y="8537"/>
                    <a:pt x="5985" y="10086"/>
                    <a:pt x="4081" y="10086"/>
                  </a:cubicBezTo>
                  <a:cubicBezTo>
                    <a:pt x="2177" y="10086"/>
                    <a:pt x="628" y="8537"/>
                    <a:pt x="628" y="6612"/>
                  </a:cubicBezTo>
                  <a:cubicBezTo>
                    <a:pt x="628" y="5775"/>
                    <a:pt x="942" y="4959"/>
                    <a:pt x="1549" y="4290"/>
                  </a:cubicBezTo>
                  <a:lnTo>
                    <a:pt x="1549" y="4269"/>
                  </a:lnTo>
                  <a:lnTo>
                    <a:pt x="4081" y="1005"/>
                  </a:lnTo>
                  <a:close/>
                  <a:moveTo>
                    <a:pt x="4081" y="0"/>
                  </a:moveTo>
                  <a:lnTo>
                    <a:pt x="1068" y="3871"/>
                  </a:lnTo>
                  <a:cubicBezTo>
                    <a:pt x="356" y="4646"/>
                    <a:pt x="1" y="5629"/>
                    <a:pt x="1" y="6612"/>
                  </a:cubicBezTo>
                  <a:cubicBezTo>
                    <a:pt x="1" y="8872"/>
                    <a:pt x="1842" y="10713"/>
                    <a:pt x="4081" y="10713"/>
                  </a:cubicBezTo>
                  <a:cubicBezTo>
                    <a:pt x="6341" y="10713"/>
                    <a:pt x="8182" y="8872"/>
                    <a:pt x="8182" y="6612"/>
                  </a:cubicBezTo>
                  <a:cubicBezTo>
                    <a:pt x="8182" y="5629"/>
                    <a:pt x="7826" y="4646"/>
                    <a:pt x="7115" y="3871"/>
                  </a:cubicBezTo>
                  <a:lnTo>
                    <a:pt x="40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41"/>
          <p:cNvGrpSpPr/>
          <p:nvPr/>
        </p:nvGrpSpPr>
        <p:grpSpPr>
          <a:xfrm>
            <a:off x="7218900" y="1731862"/>
            <a:ext cx="357132" cy="465424"/>
            <a:chOff x="6173932" y="2197502"/>
            <a:chExt cx="341688" cy="445297"/>
          </a:xfrm>
        </p:grpSpPr>
        <p:sp>
          <p:nvSpPr>
            <p:cNvPr id="745" name="Google Shape;745;p41"/>
            <p:cNvSpPr/>
            <p:nvPr/>
          </p:nvSpPr>
          <p:spPr>
            <a:xfrm>
              <a:off x="6173932" y="2253826"/>
              <a:ext cx="296285" cy="388972"/>
            </a:xfrm>
            <a:custGeom>
              <a:avLst/>
              <a:gdLst/>
              <a:ahLst/>
              <a:cxnLst/>
              <a:rect l="l" t="t" r="r" b="b"/>
              <a:pathLst>
                <a:path w="8161" h="10714" extrusionOk="0">
                  <a:moveTo>
                    <a:pt x="4081" y="1"/>
                  </a:moveTo>
                  <a:lnTo>
                    <a:pt x="1068" y="3872"/>
                  </a:lnTo>
                  <a:cubicBezTo>
                    <a:pt x="357" y="4646"/>
                    <a:pt x="1" y="5608"/>
                    <a:pt x="1" y="6613"/>
                  </a:cubicBezTo>
                  <a:cubicBezTo>
                    <a:pt x="1" y="8872"/>
                    <a:pt x="1842" y="10714"/>
                    <a:pt x="4081" y="10714"/>
                  </a:cubicBezTo>
                  <a:cubicBezTo>
                    <a:pt x="6341" y="10714"/>
                    <a:pt x="8161" y="8872"/>
                    <a:pt x="8161" y="6613"/>
                  </a:cubicBezTo>
                  <a:cubicBezTo>
                    <a:pt x="8161" y="5629"/>
                    <a:pt x="7826" y="4646"/>
                    <a:pt x="7094" y="3872"/>
                  </a:cubicBezTo>
                  <a:lnTo>
                    <a:pt x="4081" y="1"/>
                  </a:ln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1"/>
            <p:cNvSpPr/>
            <p:nvPr/>
          </p:nvSpPr>
          <p:spPr>
            <a:xfrm>
              <a:off x="6284246" y="2345579"/>
              <a:ext cx="175500" cy="175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1"/>
            <p:cNvSpPr/>
            <p:nvPr/>
          </p:nvSpPr>
          <p:spPr>
            <a:xfrm>
              <a:off x="6219335" y="2197502"/>
              <a:ext cx="296285" cy="389734"/>
            </a:xfrm>
            <a:custGeom>
              <a:avLst/>
              <a:gdLst/>
              <a:ahLst/>
              <a:cxnLst/>
              <a:rect l="l" t="t" r="r" b="b"/>
              <a:pathLst>
                <a:path w="8161" h="10735" extrusionOk="0">
                  <a:moveTo>
                    <a:pt x="4081" y="1026"/>
                  </a:moveTo>
                  <a:lnTo>
                    <a:pt x="6612" y="4269"/>
                  </a:lnTo>
                  <a:lnTo>
                    <a:pt x="6633" y="4290"/>
                  </a:lnTo>
                  <a:cubicBezTo>
                    <a:pt x="7240" y="4960"/>
                    <a:pt x="7533" y="5776"/>
                    <a:pt x="7533" y="6634"/>
                  </a:cubicBezTo>
                  <a:cubicBezTo>
                    <a:pt x="7533" y="8538"/>
                    <a:pt x="5985" y="10107"/>
                    <a:pt x="4081" y="10107"/>
                  </a:cubicBezTo>
                  <a:cubicBezTo>
                    <a:pt x="2177" y="10107"/>
                    <a:pt x="628" y="8538"/>
                    <a:pt x="628" y="6634"/>
                  </a:cubicBezTo>
                  <a:cubicBezTo>
                    <a:pt x="628" y="5776"/>
                    <a:pt x="921" y="4960"/>
                    <a:pt x="1528" y="4290"/>
                  </a:cubicBezTo>
                  <a:lnTo>
                    <a:pt x="1549" y="4290"/>
                  </a:lnTo>
                  <a:lnTo>
                    <a:pt x="4081" y="1026"/>
                  </a:lnTo>
                  <a:close/>
                  <a:moveTo>
                    <a:pt x="4081" y="1"/>
                  </a:moveTo>
                  <a:lnTo>
                    <a:pt x="1068" y="3872"/>
                  </a:lnTo>
                  <a:cubicBezTo>
                    <a:pt x="356" y="4667"/>
                    <a:pt x="0" y="5629"/>
                    <a:pt x="0" y="6634"/>
                  </a:cubicBezTo>
                  <a:cubicBezTo>
                    <a:pt x="0" y="8893"/>
                    <a:pt x="1821" y="10735"/>
                    <a:pt x="4081" y="10735"/>
                  </a:cubicBezTo>
                  <a:cubicBezTo>
                    <a:pt x="6340" y="10735"/>
                    <a:pt x="8161" y="8893"/>
                    <a:pt x="8161" y="6634"/>
                  </a:cubicBezTo>
                  <a:cubicBezTo>
                    <a:pt x="8161" y="5629"/>
                    <a:pt x="7805" y="4667"/>
                    <a:pt x="7094" y="3872"/>
                  </a:cubicBezTo>
                  <a:lnTo>
                    <a:pt x="40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1"/>
            <p:cNvSpPr/>
            <p:nvPr/>
          </p:nvSpPr>
          <p:spPr>
            <a:xfrm>
              <a:off x="6264899" y="2335029"/>
              <a:ext cx="205160" cy="205886"/>
            </a:xfrm>
            <a:custGeom>
              <a:avLst/>
              <a:gdLst/>
              <a:ahLst/>
              <a:cxnLst/>
              <a:rect l="l" t="t" r="r" b="b"/>
              <a:pathLst>
                <a:path w="5651" h="5671" extrusionOk="0">
                  <a:moveTo>
                    <a:pt x="2826" y="628"/>
                  </a:moveTo>
                  <a:cubicBezTo>
                    <a:pt x="4039" y="628"/>
                    <a:pt x="5023" y="1632"/>
                    <a:pt x="5023" y="2846"/>
                  </a:cubicBezTo>
                  <a:cubicBezTo>
                    <a:pt x="5023" y="4059"/>
                    <a:pt x="4039" y="5043"/>
                    <a:pt x="2826" y="5043"/>
                  </a:cubicBezTo>
                  <a:cubicBezTo>
                    <a:pt x="1612" y="5043"/>
                    <a:pt x="629" y="4059"/>
                    <a:pt x="629" y="2846"/>
                  </a:cubicBezTo>
                  <a:cubicBezTo>
                    <a:pt x="629" y="1632"/>
                    <a:pt x="1612" y="628"/>
                    <a:pt x="2826" y="628"/>
                  </a:cubicBezTo>
                  <a:close/>
                  <a:moveTo>
                    <a:pt x="2826" y="0"/>
                  </a:moveTo>
                  <a:cubicBezTo>
                    <a:pt x="1256" y="0"/>
                    <a:pt x="1" y="1276"/>
                    <a:pt x="1" y="2846"/>
                  </a:cubicBezTo>
                  <a:cubicBezTo>
                    <a:pt x="1" y="4394"/>
                    <a:pt x="1256" y="5670"/>
                    <a:pt x="2826" y="5670"/>
                  </a:cubicBezTo>
                  <a:cubicBezTo>
                    <a:pt x="4374" y="5670"/>
                    <a:pt x="5650" y="4394"/>
                    <a:pt x="5650" y="2846"/>
                  </a:cubicBezTo>
                  <a:cubicBezTo>
                    <a:pt x="5650" y="1276"/>
                    <a:pt x="4395" y="0"/>
                    <a:pt x="2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1"/>
            <p:cNvSpPr/>
            <p:nvPr/>
          </p:nvSpPr>
          <p:spPr>
            <a:xfrm>
              <a:off x="6310499" y="2381355"/>
              <a:ext cx="113961" cy="113961"/>
            </a:xfrm>
            <a:custGeom>
              <a:avLst/>
              <a:gdLst/>
              <a:ahLst/>
              <a:cxnLst/>
              <a:rect l="l" t="t" r="r" b="b"/>
              <a:pathLst>
                <a:path w="3139" h="3139" extrusionOk="0">
                  <a:moveTo>
                    <a:pt x="1256" y="0"/>
                  </a:moveTo>
                  <a:lnTo>
                    <a:pt x="1256" y="1256"/>
                  </a:lnTo>
                  <a:lnTo>
                    <a:pt x="0" y="1256"/>
                  </a:lnTo>
                  <a:lnTo>
                    <a:pt x="0" y="1884"/>
                  </a:lnTo>
                  <a:lnTo>
                    <a:pt x="1256" y="1884"/>
                  </a:lnTo>
                  <a:lnTo>
                    <a:pt x="1256" y="3139"/>
                  </a:lnTo>
                  <a:lnTo>
                    <a:pt x="1883" y="3139"/>
                  </a:lnTo>
                  <a:lnTo>
                    <a:pt x="1883" y="1884"/>
                  </a:lnTo>
                  <a:lnTo>
                    <a:pt x="3139" y="1884"/>
                  </a:lnTo>
                  <a:lnTo>
                    <a:pt x="3139" y="1256"/>
                  </a:lnTo>
                  <a:lnTo>
                    <a:pt x="1883" y="1256"/>
                  </a:lnTo>
                  <a:lnTo>
                    <a:pt x="18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F4FC99-78DB-6984-0684-E82398BBBBCF}"/>
              </a:ext>
            </a:extLst>
          </p:cNvPr>
          <p:cNvSpPr>
            <a:spLocks noGrp="1"/>
          </p:cNvSpPr>
          <p:nvPr>
            <p:ph type="title"/>
          </p:nvPr>
        </p:nvSpPr>
        <p:spPr/>
        <p:txBody>
          <a:bodyPr/>
          <a:lstStyle/>
          <a:p>
            <a:r>
              <a:rPr lang="en-US" sz="2400" dirty="0"/>
              <a:t>September</a:t>
            </a:r>
          </a:p>
        </p:txBody>
      </p:sp>
      <p:sp>
        <p:nvSpPr>
          <p:cNvPr id="6" name="Title 5">
            <a:extLst>
              <a:ext uri="{FF2B5EF4-FFF2-40B4-BE49-F238E27FC236}">
                <a16:creationId xmlns:a16="http://schemas.microsoft.com/office/drawing/2014/main" id="{516F592E-E25E-5E53-94F2-0E7B6B7E7DDE}"/>
              </a:ext>
            </a:extLst>
          </p:cNvPr>
          <p:cNvSpPr>
            <a:spLocks noGrp="1"/>
          </p:cNvSpPr>
          <p:nvPr>
            <p:ph type="title" idx="2"/>
          </p:nvPr>
        </p:nvSpPr>
        <p:spPr/>
        <p:txBody>
          <a:bodyPr/>
          <a:lstStyle/>
          <a:p>
            <a:r>
              <a:rPr lang="en-US" dirty="0"/>
              <a:t>Good Catch</a:t>
            </a:r>
          </a:p>
        </p:txBody>
      </p:sp>
      <p:sp>
        <p:nvSpPr>
          <p:cNvPr id="5" name="Subtitle 4">
            <a:extLst>
              <a:ext uri="{FF2B5EF4-FFF2-40B4-BE49-F238E27FC236}">
                <a16:creationId xmlns:a16="http://schemas.microsoft.com/office/drawing/2014/main" id="{322A2909-B9BC-D3E2-1D6A-99740E182C89}"/>
              </a:ext>
            </a:extLst>
          </p:cNvPr>
          <p:cNvSpPr>
            <a:spLocks noGrp="1"/>
          </p:cNvSpPr>
          <p:nvPr>
            <p:ph type="subTitle" idx="1"/>
          </p:nvPr>
        </p:nvSpPr>
        <p:spPr/>
        <p:txBody>
          <a:bodyPr/>
          <a:lstStyle/>
          <a:p>
            <a:pPr marL="0" indent="0"/>
            <a:r>
              <a:rPr lang="en-US" sz="1200" dirty="0"/>
              <a:t>1 good catch by Pia involving WBIT</a:t>
            </a:r>
          </a:p>
        </p:txBody>
      </p:sp>
      <p:sp>
        <p:nvSpPr>
          <p:cNvPr id="7" name="Title 6">
            <a:extLst>
              <a:ext uri="{FF2B5EF4-FFF2-40B4-BE49-F238E27FC236}">
                <a16:creationId xmlns:a16="http://schemas.microsoft.com/office/drawing/2014/main" id="{B8DC11F9-E958-8723-C967-59E03339737D}"/>
              </a:ext>
            </a:extLst>
          </p:cNvPr>
          <p:cNvSpPr>
            <a:spLocks noGrp="1"/>
          </p:cNvSpPr>
          <p:nvPr>
            <p:ph type="title" idx="3"/>
          </p:nvPr>
        </p:nvSpPr>
        <p:spPr/>
        <p:txBody>
          <a:bodyPr/>
          <a:lstStyle/>
          <a:p>
            <a:r>
              <a:rPr lang="en-US" sz="3200" dirty="0"/>
              <a:t>October</a:t>
            </a:r>
          </a:p>
        </p:txBody>
      </p:sp>
      <p:sp>
        <p:nvSpPr>
          <p:cNvPr id="8" name="Title 7">
            <a:extLst>
              <a:ext uri="{FF2B5EF4-FFF2-40B4-BE49-F238E27FC236}">
                <a16:creationId xmlns:a16="http://schemas.microsoft.com/office/drawing/2014/main" id="{E0466B27-4DC1-1DD7-79AB-4F326D46E2A0}"/>
              </a:ext>
            </a:extLst>
          </p:cNvPr>
          <p:cNvSpPr>
            <a:spLocks noGrp="1"/>
          </p:cNvSpPr>
          <p:nvPr>
            <p:ph type="title" idx="4"/>
          </p:nvPr>
        </p:nvSpPr>
        <p:spPr/>
        <p:txBody>
          <a:bodyPr/>
          <a:lstStyle/>
          <a:p>
            <a:r>
              <a:rPr lang="en-US" dirty="0"/>
              <a:t>Good Catch</a:t>
            </a:r>
          </a:p>
        </p:txBody>
      </p:sp>
      <p:sp>
        <p:nvSpPr>
          <p:cNvPr id="9" name="Subtitle 8">
            <a:extLst>
              <a:ext uri="{FF2B5EF4-FFF2-40B4-BE49-F238E27FC236}">
                <a16:creationId xmlns:a16="http://schemas.microsoft.com/office/drawing/2014/main" id="{1BF59F7D-A27E-8E36-ADCA-61FCDB6A2B96}"/>
              </a:ext>
            </a:extLst>
          </p:cNvPr>
          <p:cNvSpPr>
            <a:spLocks noGrp="1"/>
          </p:cNvSpPr>
          <p:nvPr>
            <p:ph type="subTitle" idx="5"/>
          </p:nvPr>
        </p:nvSpPr>
        <p:spPr/>
        <p:txBody>
          <a:bodyPr/>
          <a:lstStyle/>
          <a:p>
            <a:pPr marL="0" indent="0"/>
            <a:r>
              <a:rPr lang="en-US" sz="1100" dirty="0"/>
              <a:t>1 good catch by JJ involving TAAA patient with antibodies</a:t>
            </a:r>
          </a:p>
        </p:txBody>
      </p:sp>
      <p:sp>
        <p:nvSpPr>
          <p:cNvPr id="10" name="Title 9">
            <a:extLst>
              <a:ext uri="{FF2B5EF4-FFF2-40B4-BE49-F238E27FC236}">
                <a16:creationId xmlns:a16="http://schemas.microsoft.com/office/drawing/2014/main" id="{C7A4961F-E2CE-EC93-455E-0858B3BAD347}"/>
              </a:ext>
            </a:extLst>
          </p:cNvPr>
          <p:cNvSpPr>
            <a:spLocks noGrp="1"/>
          </p:cNvSpPr>
          <p:nvPr>
            <p:ph type="title" idx="6"/>
          </p:nvPr>
        </p:nvSpPr>
        <p:spPr>
          <a:xfrm>
            <a:off x="6216900" y="2240188"/>
            <a:ext cx="2004000" cy="739500"/>
          </a:xfrm>
        </p:spPr>
        <p:txBody>
          <a:bodyPr/>
          <a:lstStyle/>
          <a:p>
            <a:r>
              <a:rPr lang="en-US" sz="3600" dirty="0"/>
              <a:t>October</a:t>
            </a:r>
          </a:p>
        </p:txBody>
      </p:sp>
      <p:sp>
        <p:nvSpPr>
          <p:cNvPr id="11" name="Title 10">
            <a:extLst>
              <a:ext uri="{FF2B5EF4-FFF2-40B4-BE49-F238E27FC236}">
                <a16:creationId xmlns:a16="http://schemas.microsoft.com/office/drawing/2014/main" id="{DAFD1825-3A93-4725-EDC2-51B39685EC82}"/>
              </a:ext>
            </a:extLst>
          </p:cNvPr>
          <p:cNvSpPr>
            <a:spLocks noGrp="1"/>
          </p:cNvSpPr>
          <p:nvPr>
            <p:ph type="title" idx="7"/>
          </p:nvPr>
        </p:nvSpPr>
        <p:spPr>
          <a:xfrm>
            <a:off x="6080850" y="3255611"/>
            <a:ext cx="2409100" cy="469500"/>
          </a:xfrm>
        </p:spPr>
        <p:txBody>
          <a:bodyPr/>
          <a:lstStyle/>
          <a:p>
            <a:r>
              <a:rPr lang="en-US" dirty="0"/>
              <a:t>Blood/Blood Product</a:t>
            </a:r>
          </a:p>
        </p:txBody>
      </p:sp>
      <p:sp>
        <p:nvSpPr>
          <p:cNvPr id="12" name="Subtitle 11">
            <a:extLst>
              <a:ext uri="{FF2B5EF4-FFF2-40B4-BE49-F238E27FC236}">
                <a16:creationId xmlns:a16="http://schemas.microsoft.com/office/drawing/2014/main" id="{8B7D6300-444D-4C81-4A8F-C4F8B4A892B0}"/>
              </a:ext>
            </a:extLst>
          </p:cNvPr>
          <p:cNvSpPr>
            <a:spLocks noGrp="1"/>
          </p:cNvSpPr>
          <p:nvPr>
            <p:ph type="subTitle" idx="8"/>
          </p:nvPr>
        </p:nvSpPr>
        <p:spPr>
          <a:xfrm>
            <a:off x="6080850" y="3722465"/>
            <a:ext cx="2276100" cy="648319"/>
          </a:xfrm>
        </p:spPr>
        <p:txBody>
          <a:bodyPr/>
          <a:lstStyle/>
          <a:p>
            <a:pPr marL="0" indent="0">
              <a:buFont typeface="Arial" panose="020B0604020202020204" pitchFamily="34" charset="0"/>
              <a:buChar char="•"/>
            </a:pPr>
            <a:r>
              <a:rPr lang="en-US" sz="1100" dirty="0"/>
              <a:t>2 blood product availability</a:t>
            </a:r>
          </a:p>
          <a:p>
            <a:pPr marL="0" indent="0">
              <a:buFont typeface="Arial" panose="020B0604020202020204" pitchFamily="34" charset="0"/>
              <a:buChar char="•"/>
            </a:pPr>
            <a:r>
              <a:rPr lang="en-US" sz="1100" dirty="0"/>
              <a:t>2 units would not flow</a:t>
            </a:r>
          </a:p>
        </p:txBody>
      </p:sp>
      <p:sp>
        <p:nvSpPr>
          <p:cNvPr id="13" name="Title 12">
            <a:extLst>
              <a:ext uri="{FF2B5EF4-FFF2-40B4-BE49-F238E27FC236}">
                <a16:creationId xmlns:a16="http://schemas.microsoft.com/office/drawing/2014/main" id="{AF1CED8E-30E2-A656-195F-5B4970C134A1}"/>
              </a:ext>
            </a:extLst>
          </p:cNvPr>
          <p:cNvSpPr>
            <a:spLocks noGrp="1"/>
          </p:cNvSpPr>
          <p:nvPr>
            <p:ph type="title" idx="9"/>
          </p:nvPr>
        </p:nvSpPr>
        <p:spPr/>
        <p:txBody>
          <a:bodyPr/>
          <a:lstStyle/>
          <a:p>
            <a:r>
              <a:rPr lang="en-US" dirty="0"/>
              <a:t>RL6 Review</a:t>
            </a:r>
          </a:p>
        </p:txBody>
      </p:sp>
    </p:spTree>
    <p:extLst>
      <p:ext uri="{BB962C8B-B14F-4D97-AF65-F5344CB8AC3E}">
        <p14:creationId xmlns:p14="http://schemas.microsoft.com/office/powerpoint/2010/main" val="119350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5194D10-9F33-3909-39EE-33D306998CFD}"/>
              </a:ext>
            </a:extLst>
          </p:cNvPr>
          <p:cNvSpPr>
            <a:spLocks noGrp="1"/>
          </p:cNvSpPr>
          <p:nvPr>
            <p:ph type="body" idx="1"/>
          </p:nvPr>
        </p:nvSpPr>
        <p:spPr>
          <a:xfrm>
            <a:off x="274099" y="2454000"/>
            <a:ext cx="3142200" cy="1645200"/>
          </a:xfrm>
        </p:spPr>
        <p:txBody>
          <a:bodyPr/>
          <a:lstStyle/>
          <a:p>
            <a:pPr algn="l"/>
            <a:r>
              <a:rPr lang="en-US" sz="1400" dirty="0"/>
              <a:t>Burn patient with NOH and 4 units of FFP ordered at 2030</a:t>
            </a:r>
          </a:p>
          <a:p>
            <a:pPr algn="l"/>
            <a:r>
              <a:rPr lang="en-US" sz="1400" dirty="0"/>
              <a:t>Nursing called to inquire about plasma at 2300 as it was not selected in EPIC</a:t>
            </a:r>
          </a:p>
          <a:p>
            <a:pPr algn="l"/>
            <a:r>
              <a:rPr lang="en-US" sz="1400" dirty="0"/>
              <a:t>Blood Bank told Nursing “the order didn’t print”</a:t>
            </a:r>
          </a:p>
          <a:p>
            <a:pPr algn="l"/>
            <a:r>
              <a:rPr lang="en-US" sz="1400" dirty="0"/>
              <a:t>Order was STAT</a:t>
            </a:r>
          </a:p>
        </p:txBody>
      </p:sp>
      <p:sp>
        <p:nvSpPr>
          <p:cNvPr id="12" name="Title 11">
            <a:extLst>
              <a:ext uri="{FF2B5EF4-FFF2-40B4-BE49-F238E27FC236}">
                <a16:creationId xmlns:a16="http://schemas.microsoft.com/office/drawing/2014/main" id="{C8AB02BD-BDD2-C839-F7D1-94E8FED7BE31}"/>
              </a:ext>
            </a:extLst>
          </p:cNvPr>
          <p:cNvSpPr>
            <a:spLocks noGrp="1"/>
          </p:cNvSpPr>
          <p:nvPr>
            <p:ph type="title"/>
          </p:nvPr>
        </p:nvSpPr>
        <p:spPr>
          <a:xfrm>
            <a:off x="841499" y="614900"/>
            <a:ext cx="5940301" cy="572700"/>
          </a:xfrm>
        </p:spPr>
        <p:txBody>
          <a:bodyPr/>
          <a:lstStyle/>
          <a:p>
            <a:r>
              <a:rPr lang="en-US" dirty="0"/>
              <a:t>RL6: Plasma Availability</a:t>
            </a:r>
          </a:p>
        </p:txBody>
      </p:sp>
      <p:sp>
        <p:nvSpPr>
          <p:cNvPr id="14" name="Text Placeholder 12">
            <a:extLst>
              <a:ext uri="{FF2B5EF4-FFF2-40B4-BE49-F238E27FC236}">
                <a16:creationId xmlns:a16="http://schemas.microsoft.com/office/drawing/2014/main" id="{B6DE2009-76D7-9121-0E66-9BD0AE677F65}"/>
              </a:ext>
            </a:extLst>
          </p:cNvPr>
          <p:cNvSpPr txBox="1">
            <a:spLocks/>
          </p:cNvSpPr>
          <p:nvPr/>
        </p:nvSpPr>
        <p:spPr>
          <a:xfrm>
            <a:off x="3330203" y="2095225"/>
            <a:ext cx="3142200" cy="164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1pPr>
            <a:lvl2pPr marL="914400" marR="0" lvl="1" indent="-330200" algn="l" rtl="0">
              <a:lnSpc>
                <a:spcPct val="100000"/>
              </a:lnSpc>
              <a:spcBef>
                <a:spcPts val="160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2pPr>
            <a:lvl3pPr marL="1371600" marR="0" lvl="2" indent="-330200" algn="l" rtl="0">
              <a:lnSpc>
                <a:spcPct val="100000"/>
              </a:lnSpc>
              <a:spcBef>
                <a:spcPts val="160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3pPr>
            <a:lvl4pPr marL="1828800" marR="0" lvl="3" indent="-330200" algn="l" rtl="0">
              <a:lnSpc>
                <a:spcPct val="100000"/>
              </a:lnSpc>
              <a:spcBef>
                <a:spcPts val="160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4pPr>
            <a:lvl5pPr marL="2286000" marR="0" lvl="4" indent="-330200" algn="l" rtl="0">
              <a:lnSpc>
                <a:spcPct val="100000"/>
              </a:lnSpc>
              <a:spcBef>
                <a:spcPts val="160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5pPr>
            <a:lvl6pPr marL="2743200" marR="0" lvl="5" indent="-330200" algn="l" rtl="0">
              <a:lnSpc>
                <a:spcPct val="100000"/>
              </a:lnSpc>
              <a:spcBef>
                <a:spcPts val="160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6pPr>
            <a:lvl7pPr marL="3200400" marR="0" lvl="6" indent="-330200" algn="l" rtl="0">
              <a:lnSpc>
                <a:spcPct val="100000"/>
              </a:lnSpc>
              <a:spcBef>
                <a:spcPts val="160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7pPr>
            <a:lvl8pPr marL="3657600" marR="0" lvl="7" indent="-330200" algn="l" rtl="0">
              <a:lnSpc>
                <a:spcPct val="100000"/>
              </a:lnSpc>
              <a:spcBef>
                <a:spcPts val="160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8pPr>
            <a:lvl9pPr marL="4114800" marR="0" lvl="8" indent="-330200" algn="l" rtl="0">
              <a:lnSpc>
                <a:spcPct val="100000"/>
              </a:lnSpc>
              <a:spcBef>
                <a:spcPts val="1600"/>
              </a:spcBef>
              <a:spcAft>
                <a:spcPts val="1600"/>
              </a:spcAft>
              <a:buClr>
                <a:schemeClr val="dk1"/>
              </a:buClr>
              <a:buSzPts val="1600"/>
              <a:buFont typeface="Karla"/>
              <a:buChar char="■"/>
              <a:defRPr sz="1600" b="0" i="0" u="none" strike="noStrike" cap="none">
                <a:solidFill>
                  <a:schemeClr val="dk1"/>
                </a:solidFill>
                <a:latin typeface="Karla"/>
                <a:ea typeface="Karla"/>
                <a:cs typeface="Karla"/>
                <a:sym typeface="Karla"/>
              </a:defRPr>
            </a:lvl9pPr>
          </a:lstStyle>
          <a:p>
            <a:pPr algn="l"/>
            <a:r>
              <a:rPr lang="en-US" dirty="0"/>
              <a:t>Order did print</a:t>
            </a:r>
          </a:p>
          <a:p>
            <a:pPr algn="l"/>
            <a:r>
              <a:rPr lang="en-US" dirty="0"/>
              <a:t>BB Staff noted NOH on order</a:t>
            </a:r>
          </a:p>
          <a:p>
            <a:pPr algn="l"/>
            <a:r>
              <a:rPr lang="en-US" dirty="0"/>
              <a:t>TSX received at 2215</a:t>
            </a:r>
          </a:p>
          <a:p>
            <a:pPr algn="l"/>
            <a:r>
              <a:rPr lang="en-US" dirty="0"/>
              <a:t>ABO resulted at 2315</a:t>
            </a:r>
          </a:p>
          <a:p>
            <a:pPr algn="l"/>
            <a:r>
              <a:rPr lang="en-US" dirty="0"/>
              <a:t>Type specific Plasma allocated at 2336</a:t>
            </a:r>
          </a:p>
        </p:txBody>
      </p:sp>
      <p:sp>
        <p:nvSpPr>
          <p:cNvPr id="15" name="Title 6">
            <a:extLst>
              <a:ext uri="{FF2B5EF4-FFF2-40B4-BE49-F238E27FC236}">
                <a16:creationId xmlns:a16="http://schemas.microsoft.com/office/drawing/2014/main" id="{88AA7D23-F703-A374-C669-DFEEEBE3BC70}"/>
              </a:ext>
            </a:extLst>
          </p:cNvPr>
          <p:cNvSpPr txBox="1">
            <a:spLocks/>
          </p:cNvSpPr>
          <p:nvPr/>
        </p:nvSpPr>
        <p:spPr>
          <a:xfrm>
            <a:off x="903000" y="1832250"/>
            <a:ext cx="2004000" cy="739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solidFill>
                  <a:schemeClr val="accent2"/>
                </a:solidFill>
              </a:rPr>
              <a:t>Complaint</a:t>
            </a:r>
          </a:p>
        </p:txBody>
      </p:sp>
      <p:sp>
        <p:nvSpPr>
          <p:cNvPr id="16" name="Title 6">
            <a:extLst>
              <a:ext uri="{FF2B5EF4-FFF2-40B4-BE49-F238E27FC236}">
                <a16:creationId xmlns:a16="http://schemas.microsoft.com/office/drawing/2014/main" id="{2AB8D5EC-2BE5-A642-120B-58545C4591EC}"/>
              </a:ext>
            </a:extLst>
          </p:cNvPr>
          <p:cNvSpPr txBox="1">
            <a:spLocks/>
          </p:cNvSpPr>
          <p:nvPr/>
        </p:nvSpPr>
        <p:spPr>
          <a:xfrm>
            <a:off x="3570000" y="1527450"/>
            <a:ext cx="2004000" cy="739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accent2"/>
                </a:solidFill>
              </a:rPr>
              <a:t>Investigation</a:t>
            </a:r>
          </a:p>
        </p:txBody>
      </p:sp>
      <p:sp>
        <p:nvSpPr>
          <p:cNvPr id="18" name="TextBox 17">
            <a:extLst>
              <a:ext uri="{FF2B5EF4-FFF2-40B4-BE49-F238E27FC236}">
                <a16:creationId xmlns:a16="http://schemas.microsoft.com/office/drawing/2014/main" id="{EAD7DA11-16E3-C6A7-C7A0-CCAE8F7A79C7}"/>
              </a:ext>
            </a:extLst>
          </p:cNvPr>
          <p:cNvSpPr txBox="1"/>
          <p:nvPr/>
        </p:nvSpPr>
        <p:spPr>
          <a:xfrm>
            <a:off x="6237000" y="1832250"/>
            <a:ext cx="2260350" cy="400110"/>
          </a:xfrm>
          <a:prstGeom prst="rect">
            <a:avLst/>
          </a:prstGeom>
          <a:noFill/>
        </p:spPr>
        <p:txBody>
          <a:bodyPr wrap="square">
            <a:spAutoFit/>
          </a:bodyPr>
          <a:lstStyle/>
          <a:p>
            <a:r>
              <a:rPr lang="en-US" sz="2000" dirty="0">
                <a:solidFill>
                  <a:schemeClr val="accent2"/>
                </a:solidFill>
              </a:rPr>
              <a:t>Recommendation</a:t>
            </a:r>
          </a:p>
        </p:txBody>
      </p:sp>
      <p:sp>
        <p:nvSpPr>
          <p:cNvPr id="19" name="Text Placeholder 12">
            <a:extLst>
              <a:ext uri="{FF2B5EF4-FFF2-40B4-BE49-F238E27FC236}">
                <a16:creationId xmlns:a16="http://schemas.microsoft.com/office/drawing/2014/main" id="{4CE6AC56-0455-6F7F-58B5-3C395BC3AD08}"/>
              </a:ext>
            </a:extLst>
          </p:cNvPr>
          <p:cNvSpPr txBox="1">
            <a:spLocks/>
          </p:cNvSpPr>
          <p:nvPr/>
        </p:nvSpPr>
        <p:spPr>
          <a:xfrm>
            <a:off x="5963104" y="2460350"/>
            <a:ext cx="3142200" cy="164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1pPr>
            <a:lvl2pPr marL="914400" marR="0" lvl="1" indent="-330200" algn="l" rtl="0">
              <a:lnSpc>
                <a:spcPct val="100000"/>
              </a:lnSpc>
              <a:spcBef>
                <a:spcPts val="160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2pPr>
            <a:lvl3pPr marL="1371600" marR="0" lvl="2" indent="-330200" algn="l" rtl="0">
              <a:lnSpc>
                <a:spcPct val="100000"/>
              </a:lnSpc>
              <a:spcBef>
                <a:spcPts val="160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3pPr>
            <a:lvl4pPr marL="1828800" marR="0" lvl="3" indent="-330200" algn="l" rtl="0">
              <a:lnSpc>
                <a:spcPct val="100000"/>
              </a:lnSpc>
              <a:spcBef>
                <a:spcPts val="160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4pPr>
            <a:lvl5pPr marL="2286000" marR="0" lvl="4" indent="-330200" algn="l" rtl="0">
              <a:lnSpc>
                <a:spcPct val="100000"/>
              </a:lnSpc>
              <a:spcBef>
                <a:spcPts val="160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5pPr>
            <a:lvl6pPr marL="2743200" marR="0" lvl="5" indent="-330200" algn="l" rtl="0">
              <a:lnSpc>
                <a:spcPct val="100000"/>
              </a:lnSpc>
              <a:spcBef>
                <a:spcPts val="160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6pPr>
            <a:lvl7pPr marL="3200400" marR="0" lvl="6" indent="-330200" algn="l" rtl="0">
              <a:lnSpc>
                <a:spcPct val="100000"/>
              </a:lnSpc>
              <a:spcBef>
                <a:spcPts val="160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7pPr>
            <a:lvl8pPr marL="3657600" marR="0" lvl="7" indent="-330200" algn="l" rtl="0">
              <a:lnSpc>
                <a:spcPct val="100000"/>
              </a:lnSpc>
              <a:spcBef>
                <a:spcPts val="160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8pPr>
            <a:lvl9pPr marL="4114800" marR="0" lvl="8" indent="-330200" algn="l" rtl="0">
              <a:lnSpc>
                <a:spcPct val="100000"/>
              </a:lnSpc>
              <a:spcBef>
                <a:spcPts val="1600"/>
              </a:spcBef>
              <a:spcAft>
                <a:spcPts val="1600"/>
              </a:spcAft>
              <a:buClr>
                <a:schemeClr val="dk1"/>
              </a:buClr>
              <a:buSzPts val="1600"/>
              <a:buFont typeface="Karla"/>
              <a:buChar char="■"/>
              <a:defRPr sz="1600" b="0" i="0" u="none" strike="noStrike" cap="none">
                <a:solidFill>
                  <a:schemeClr val="dk1"/>
                </a:solidFill>
                <a:latin typeface="Karla"/>
                <a:ea typeface="Karla"/>
                <a:cs typeface="Karla"/>
                <a:sym typeface="Karla"/>
              </a:defRPr>
            </a:lvl9pPr>
          </a:lstStyle>
          <a:p>
            <a:pPr algn="l"/>
            <a:r>
              <a:rPr lang="en-US" dirty="0"/>
              <a:t>Note on all orders who you spoke with and what was said (briefly)</a:t>
            </a:r>
          </a:p>
          <a:p>
            <a:pPr algn="l"/>
            <a:r>
              <a:rPr lang="en-US" dirty="0"/>
              <a:t>Don’t say “didn’t print”</a:t>
            </a:r>
          </a:p>
          <a:p>
            <a:pPr algn="l"/>
            <a:r>
              <a:rPr lang="en-US" dirty="0"/>
              <a:t>Give Thawed A plasma when STAT</a:t>
            </a:r>
          </a:p>
        </p:txBody>
      </p:sp>
      <p:sp>
        <p:nvSpPr>
          <p:cNvPr id="20" name="TextBox 19">
            <a:extLst>
              <a:ext uri="{FF2B5EF4-FFF2-40B4-BE49-F238E27FC236}">
                <a16:creationId xmlns:a16="http://schemas.microsoft.com/office/drawing/2014/main" id="{267A03CF-83D8-E5A9-3E22-0F1B0E779BFC}"/>
              </a:ext>
            </a:extLst>
          </p:cNvPr>
          <p:cNvSpPr txBox="1"/>
          <p:nvPr/>
        </p:nvSpPr>
        <p:spPr>
          <a:xfrm>
            <a:off x="1276065" y="4787900"/>
            <a:ext cx="7180171" cy="307777"/>
          </a:xfrm>
          <a:prstGeom prst="rect">
            <a:avLst/>
          </a:prstGeom>
          <a:noFill/>
        </p:spPr>
        <p:txBody>
          <a:bodyPr wrap="none" rtlCol="0">
            <a:spAutoFit/>
          </a:bodyPr>
          <a:lstStyle/>
          <a:p>
            <a:r>
              <a:rPr lang="en-US" b="1" dirty="0">
                <a:solidFill>
                  <a:schemeClr val="bg1"/>
                </a:solidFill>
              </a:rPr>
              <a:t>Always make sure you know what you are talking about before giving information!</a:t>
            </a:r>
          </a:p>
        </p:txBody>
      </p:sp>
    </p:spTree>
    <p:extLst>
      <p:ext uri="{BB962C8B-B14F-4D97-AF65-F5344CB8AC3E}">
        <p14:creationId xmlns:p14="http://schemas.microsoft.com/office/powerpoint/2010/main" val="692763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0A503B-F476-02C8-9CA6-0CADEA60A58C}"/>
              </a:ext>
            </a:extLst>
          </p:cNvPr>
          <p:cNvSpPr>
            <a:spLocks noGrp="1"/>
          </p:cNvSpPr>
          <p:nvPr>
            <p:ph type="title"/>
          </p:nvPr>
        </p:nvSpPr>
        <p:spPr>
          <a:xfrm>
            <a:off x="841499" y="614900"/>
            <a:ext cx="4679801" cy="572700"/>
          </a:xfrm>
        </p:spPr>
        <p:txBody>
          <a:bodyPr/>
          <a:lstStyle/>
          <a:p>
            <a:r>
              <a:rPr lang="en-US" dirty="0"/>
              <a:t>Communication</a:t>
            </a:r>
          </a:p>
        </p:txBody>
      </p:sp>
      <p:sp>
        <p:nvSpPr>
          <p:cNvPr id="5" name="Subtitle 4">
            <a:extLst>
              <a:ext uri="{FF2B5EF4-FFF2-40B4-BE49-F238E27FC236}">
                <a16:creationId xmlns:a16="http://schemas.microsoft.com/office/drawing/2014/main" id="{BC4798D6-5299-6F7B-A266-96271A8C6868}"/>
              </a:ext>
            </a:extLst>
          </p:cNvPr>
          <p:cNvSpPr>
            <a:spLocks noGrp="1"/>
          </p:cNvSpPr>
          <p:nvPr>
            <p:ph type="subTitle" idx="1"/>
          </p:nvPr>
        </p:nvSpPr>
        <p:spPr>
          <a:xfrm>
            <a:off x="5142075" y="2169431"/>
            <a:ext cx="3482700" cy="929569"/>
          </a:xfrm>
        </p:spPr>
        <p:txBody>
          <a:bodyPr/>
          <a:lstStyle/>
          <a:p>
            <a:r>
              <a:rPr lang="en-US" dirty="0"/>
              <a:t>Name, Date/time</a:t>
            </a:r>
          </a:p>
          <a:p>
            <a:r>
              <a:rPr lang="en-US" dirty="0"/>
              <a:t>Key words: “ER offered”; “DAT pos”, etc.</a:t>
            </a:r>
          </a:p>
        </p:txBody>
      </p:sp>
      <p:sp>
        <p:nvSpPr>
          <p:cNvPr id="6" name="Title 5">
            <a:extLst>
              <a:ext uri="{FF2B5EF4-FFF2-40B4-BE49-F238E27FC236}">
                <a16:creationId xmlns:a16="http://schemas.microsoft.com/office/drawing/2014/main" id="{14C45E48-02C9-6A14-33B3-573BB25C60A4}"/>
              </a:ext>
            </a:extLst>
          </p:cNvPr>
          <p:cNvSpPr>
            <a:spLocks noGrp="1"/>
          </p:cNvSpPr>
          <p:nvPr>
            <p:ph type="title" idx="2"/>
          </p:nvPr>
        </p:nvSpPr>
        <p:spPr>
          <a:xfrm>
            <a:off x="5027777" y="1596731"/>
            <a:ext cx="3482700" cy="572700"/>
          </a:xfrm>
        </p:spPr>
        <p:txBody>
          <a:bodyPr/>
          <a:lstStyle/>
          <a:p>
            <a:r>
              <a:rPr lang="en-US" dirty="0"/>
              <a:t>Document 	</a:t>
            </a:r>
          </a:p>
        </p:txBody>
      </p:sp>
      <p:sp>
        <p:nvSpPr>
          <p:cNvPr id="7" name="Subtitle 6">
            <a:extLst>
              <a:ext uri="{FF2B5EF4-FFF2-40B4-BE49-F238E27FC236}">
                <a16:creationId xmlns:a16="http://schemas.microsoft.com/office/drawing/2014/main" id="{2A6424D3-C524-FDFB-28FC-89FE7E75E65A}"/>
              </a:ext>
            </a:extLst>
          </p:cNvPr>
          <p:cNvSpPr>
            <a:spLocks noGrp="1"/>
          </p:cNvSpPr>
          <p:nvPr>
            <p:ph type="subTitle" idx="3"/>
          </p:nvPr>
        </p:nvSpPr>
        <p:spPr>
          <a:xfrm>
            <a:off x="5142075" y="3624169"/>
            <a:ext cx="3482700" cy="404400"/>
          </a:xfrm>
        </p:spPr>
        <p:txBody>
          <a:bodyPr/>
          <a:lstStyle/>
          <a:p>
            <a:r>
              <a:rPr lang="en-US" dirty="0"/>
              <a:t>Think from a nursing perspective.</a:t>
            </a:r>
          </a:p>
          <a:p>
            <a:r>
              <a:rPr lang="en-US" dirty="0"/>
              <a:t>They don’t use our language.</a:t>
            </a:r>
          </a:p>
          <a:p>
            <a:r>
              <a:rPr lang="en-US" dirty="0"/>
              <a:t>Speak in language they understand</a:t>
            </a:r>
          </a:p>
          <a:p>
            <a:r>
              <a:rPr lang="en-US" dirty="0"/>
              <a:t>Say as little as possible; be brief. </a:t>
            </a:r>
          </a:p>
          <a:p>
            <a:r>
              <a:rPr lang="en-US" dirty="0"/>
              <a:t>Leave the explaining to management</a:t>
            </a:r>
          </a:p>
        </p:txBody>
      </p:sp>
      <p:sp>
        <p:nvSpPr>
          <p:cNvPr id="8" name="Title 7">
            <a:extLst>
              <a:ext uri="{FF2B5EF4-FFF2-40B4-BE49-F238E27FC236}">
                <a16:creationId xmlns:a16="http://schemas.microsoft.com/office/drawing/2014/main" id="{DB13B2A2-294F-DD52-2CF7-FD2D4E11BD76}"/>
              </a:ext>
            </a:extLst>
          </p:cNvPr>
          <p:cNvSpPr>
            <a:spLocks noGrp="1"/>
          </p:cNvSpPr>
          <p:nvPr>
            <p:ph type="title" idx="4"/>
          </p:nvPr>
        </p:nvSpPr>
        <p:spPr>
          <a:xfrm>
            <a:off x="5142075" y="3099000"/>
            <a:ext cx="3482700" cy="572700"/>
          </a:xfrm>
        </p:spPr>
        <p:txBody>
          <a:bodyPr/>
          <a:lstStyle/>
          <a:p>
            <a:r>
              <a:rPr lang="en-US" dirty="0"/>
              <a:t>Too much info = Bad </a:t>
            </a:r>
          </a:p>
        </p:txBody>
      </p:sp>
      <p:pic>
        <p:nvPicPr>
          <p:cNvPr id="11" name="Picture 10">
            <a:extLst>
              <a:ext uri="{FF2B5EF4-FFF2-40B4-BE49-F238E27FC236}">
                <a16:creationId xmlns:a16="http://schemas.microsoft.com/office/drawing/2014/main" id="{4958F3AA-C9E0-991E-19D2-E27D4D140627}"/>
              </a:ext>
            </a:extLst>
          </p:cNvPr>
          <p:cNvPicPr>
            <a:picLocks noChangeAspect="1"/>
          </p:cNvPicPr>
          <p:nvPr/>
        </p:nvPicPr>
        <p:blipFill>
          <a:blip r:embed="rId2"/>
          <a:stretch>
            <a:fillRect/>
          </a:stretch>
        </p:blipFill>
        <p:spPr>
          <a:xfrm>
            <a:off x="370062" y="1422810"/>
            <a:ext cx="2790476" cy="1676190"/>
          </a:xfrm>
          <a:prstGeom prst="rect">
            <a:avLst/>
          </a:prstGeom>
        </p:spPr>
      </p:pic>
      <p:pic>
        <p:nvPicPr>
          <p:cNvPr id="13" name="Picture 12">
            <a:extLst>
              <a:ext uri="{FF2B5EF4-FFF2-40B4-BE49-F238E27FC236}">
                <a16:creationId xmlns:a16="http://schemas.microsoft.com/office/drawing/2014/main" id="{3A3F58F7-73E1-4B40-B893-7E7477AA17D8}"/>
              </a:ext>
            </a:extLst>
          </p:cNvPr>
          <p:cNvPicPr>
            <a:picLocks noChangeAspect="1"/>
          </p:cNvPicPr>
          <p:nvPr/>
        </p:nvPicPr>
        <p:blipFill>
          <a:blip r:embed="rId3"/>
          <a:stretch>
            <a:fillRect/>
          </a:stretch>
        </p:blipFill>
        <p:spPr>
          <a:xfrm>
            <a:off x="2202024" y="1791358"/>
            <a:ext cx="2580952" cy="1685714"/>
          </a:xfrm>
          <a:prstGeom prst="rect">
            <a:avLst/>
          </a:prstGeom>
        </p:spPr>
      </p:pic>
      <p:pic>
        <p:nvPicPr>
          <p:cNvPr id="15" name="Picture 14">
            <a:extLst>
              <a:ext uri="{FF2B5EF4-FFF2-40B4-BE49-F238E27FC236}">
                <a16:creationId xmlns:a16="http://schemas.microsoft.com/office/drawing/2014/main" id="{D7D85E6A-1E3F-722D-4BB2-85C6B95817F3}"/>
              </a:ext>
            </a:extLst>
          </p:cNvPr>
          <p:cNvPicPr>
            <a:picLocks noChangeAspect="1"/>
          </p:cNvPicPr>
          <p:nvPr/>
        </p:nvPicPr>
        <p:blipFill>
          <a:blip r:embed="rId4"/>
          <a:stretch>
            <a:fillRect/>
          </a:stretch>
        </p:blipFill>
        <p:spPr>
          <a:xfrm>
            <a:off x="360743" y="3180950"/>
            <a:ext cx="2542857" cy="1695238"/>
          </a:xfrm>
          <a:prstGeom prst="rect">
            <a:avLst/>
          </a:prstGeom>
        </p:spPr>
      </p:pic>
    </p:spTree>
    <p:extLst>
      <p:ext uri="{BB962C8B-B14F-4D97-AF65-F5344CB8AC3E}">
        <p14:creationId xmlns:p14="http://schemas.microsoft.com/office/powerpoint/2010/main" val="3557970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CC709-6C52-481B-79DD-E9D1BC9A3B47}"/>
              </a:ext>
            </a:extLst>
          </p:cNvPr>
          <p:cNvSpPr>
            <a:spLocks noGrp="1"/>
          </p:cNvSpPr>
          <p:nvPr>
            <p:ph type="title"/>
          </p:nvPr>
        </p:nvSpPr>
        <p:spPr>
          <a:xfrm>
            <a:off x="2136900" y="1127015"/>
            <a:ext cx="3308100" cy="572700"/>
          </a:xfrm>
        </p:spPr>
        <p:txBody>
          <a:bodyPr/>
          <a:lstStyle/>
          <a:p>
            <a:r>
              <a:rPr lang="en-US" dirty="0"/>
              <a:t>QAs—September</a:t>
            </a:r>
            <a:br>
              <a:rPr lang="en-US" dirty="0"/>
            </a:br>
            <a:endParaRPr lang="en-US" dirty="0"/>
          </a:p>
        </p:txBody>
      </p:sp>
      <p:sp>
        <p:nvSpPr>
          <p:cNvPr id="3" name="Subtitle 2">
            <a:extLst>
              <a:ext uri="{FF2B5EF4-FFF2-40B4-BE49-F238E27FC236}">
                <a16:creationId xmlns:a16="http://schemas.microsoft.com/office/drawing/2014/main" id="{B0E2ACC9-F3C9-9FA3-ACBB-558C779A4129}"/>
              </a:ext>
            </a:extLst>
          </p:cNvPr>
          <p:cNvSpPr>
            <a:spLocks noGrp="1"/>
          </p:cNvSpPr>
          <p:nvPr>
            <p:ph type="subTitle" idx="1"/>
          </p:nvPr>
        </p:nvSpPr>
        <p:spPr/>
        <p:txBody>
          <a:bodyPr/>
          <a:lstStyle/>
          <a:p>
            <a:r>
              <a:rPr lang="en-US" dirty="0"/>
              <a:t>2</a:t>
            </a:r>
          </a:p>
        </p:txBody>
      </p:sp>
      <p:sp>
        <p:nvSpPr>
          <p:cNvPr id="4" name="Title 3">
            <a:extLst>
              <a:ext uri="{FF2B5EF4-FFF2-40B4-BE49-F238E27FC236}">
                <a16:creationId xmlns:a16="http://schemas.microsoft.com/office/drawing/2014/main" id="{A8FCE7D5-A0FF-96C0-C321-AAB8194AB5EB}"/>
              </a:ext>
            </a:extLst>
          </p:cNvPr>
          <p:cNvSpPr>
            <a:spLocks noGrp="1"/>
          </p:cNvSpPr>
          <p:nvPr>
            <p:ph type="title" idx="2"/>
          </p:nvPr>
        </p:nvSpPr>
        <p:spPr/>
        <p:txBody>
          <a:bodyPr/>
          <a:lstStyle/>
          <a:p>
            <a:r>
              <a:rPr lang="en-US" dirty="0"/>
              <a:t>Missing Units	</a:t>
            </a:r>
          </a:p>
        </p:txBody>
      </p:sp>
      <p:sp>
        <p:nvSpPr>
          <p:cNvPr id="5" name="Subtitle 4">
            <a:extLst>
              <a:ext uri="{FF2B5EF4-FFF2-40B4-BE49-F238E27FC236}">
                <a16:creationId xmlns:a16="http://schemas.microsoft.com/office/drawing/2014/main" id="{38CB8681-7BF6-E350-6E2C-1DA67C99147A}"/>
              </a:ext>
            </a:extLst>
          </p:cNvPr>
          <p:cNvSpPr>
            <a:spLocks noGrp="1"/>
          </p:cNvSpPr>
          <p:nvPr>
            <p:ph type="subTitle" idx="3"/>
          </p:nvPr>
        </p:nvSpPr>
        <p:spPr/>
        <p:txBody>
          <a:bodyPr/>
          <a:lstStyle/>
          <a:p>
            <a:r>
              <a:rPr lang="en-US" dirty="0"/>
              <a:t>2—OUT (ED)</a:t>
            </a:r>
          </a:p>
          <a:p>
            <a:r>
              <a:rPr lang="en-US" dirty="0"/>
              <a:t>1—Trauma </a:t>
            </a:r>
          </a:p>
          <a:p>
            <a:r>
              <a:rPr lang="en-US" dirty="0"/>
              <a:t>1—Hole </a:t>
            </a:r>
          </a:p>
        </p:txBody>
      </p:sp>
      <p:sp>
        <p:nvSpPr>
          <p:cNvPr id="6" name="Title 5">
            <a:extLst>
              <a:ext uri="{FF2B5EF4-FFF2-40B4-BE49-F238E27FC236}">
                <a16:creationId xmlns:a16="http://schemas.microsoft.com/office/drawing/2014/main" id="{076F32D0-4446-1814-8D8B-906A55A5824D}"/>
              </a:ext>
            </a:extLst>
          </p:cNvPr>
          <p:cNvSpPr>
            <a:spLocks noGrp="1"/>
          </p:cNvSpPr>
          <p:nvPr>
            <p:ph type="title" idx="4"/>
          </p:nvPr>
        </p:nvSpPr>
        <p:spPr/>
        <p:txBody>
          <a:bodyPr/>
          <a:lstStyle/>
          <a:p>
            <a:r>
              <a:rPr lang="en-US" dirty="0"/>
              <a:t>Wasted Units</a:t>
            </a:r>
          </a:p>
        </p:txBody>
      </p:sp>
      <p:sp>
        <p:nvSpPr>
          <p:cNvPr id="7" name="Title 5">
            <a:extLst>
              <a:ext uri="{FF2B5EF4-FFF2-40B4-BE49-F238E27FC236}">
                <a16:creationId xmlns:a16="http://schemas.microsoft.com/office/drawing/2014/main" id="{DE69CD60-A17F-03C7-1494-F97FF630D87D}"/>
              </a:ext>
            </a:extLst>
          </p:cNvPr>
          <p:cNvSpPr txBox="1">
            <a:spLocks/>
          </p:cNvSpPr>
          <p:nvPr/>
        </p:nvSpPr>
        <p:spPr>
          <a:xfrm>
            <a:off x="589127" y="2286663"/>
            <a:ext cx="34827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1800"/>
              <a:buFont typeface="Rajdhani"/>
              <a:buNone/>
              <a:defRPr sz="2500" b="1" i="0" u="none" strike="noStrike" cap="none">
                <a:solidFill>
                  <a:schemeClr val="accent2"/>
                </a:solidFill>
                <a:latin typeface="Rajdhani"/>
                <a:ea typeface="Rajdhani"/>
                <a:cs typeface="Rajdhani"/>
                <a:sym typeface="Rajdhani"/>
              </a:defRPr>
            </a:lvl1pPr>
            <a:lvl2pPr marR="0" lvl="1" algn="l" rtl="0">
              <a:lnSpc>
                <a:spcPct val="100000"/>
              </a:lnSpc>
              <a:spcBef>
                <a:spcPts val="0"/>
              </a:spcBef>
              <a:spcAft>
                <a:spcPts val="0"/>
              </a:spcAft>
              <a:buClr>
                <a:schemeClr val="accent1"/>
              </a:buClr>
              <a:buSzPts val="1800"/>
              <a:buFont typeface="Rajdhani"/>
              <a:buNone/>
              <a:defRPr sz="1800" b="1" i="0" u="none" strike="noStrike" cap="none">
                <a:solidFill>
                  <a:schemeClr val="accent1"/>
                </a:solidFill>
                <a:latin typeface="Rajdhani"/>
                <a:ea typeface="Rajdhani"/>
                <a:cs typeface="Rajdhani"/>
                <a:sym typeface="Rajdhani"/>
              </a:defRPr>
            </a:lvl2pPr>
            <a:lvl3pPr marR="0" lvl="2" algn="l" rtl="0">
              <a:lnSpc>
                <a:spcPct val="100000"/>
              </a:lnSpc>
              <a:spcBef>
                <a:spcPts val="0"/>
              </a:spcBef>
              <a:spcAft>
                <a:spcPts val="0"/>
              </a:spcAft>
              <a:buClr>
                <a:schemeClr val="accent1"/>
              </a:buClr>
              <a:buSzPts val="1800"/>
              <a:buFont typeface="Rajdhani"/>
              <a:buNone/>
              <a:defRPr sz="1800" b="1" i="0" u="none" strike="noStrike" cap="none">
                <a:solidFill>
                  <a:schemeClr val="accent1"/>
                </a:solidFill>
                <a:latin typeface="Rajdhani"/>
                <a:ea typeface="Rajdhani"/>
                <a:cs typeface="Rajdhani"/>
                <a:sym typeface="Rajdhani"/>
              </a:defRPr>
            </a:lvl3pPr>
            <a:lvl4pPr marR="0" lvl="3" algn="l" rtl="0">
              <a:lnSpc>
                <a:spcPct val="100000"/>
              </a:lnSpc>
              <a:spcBef>
                <a:spcPts val="0"/>
              </a:spcBef>
              <a:spcAft>
                <a:spcPts val="0"/>
              </a:spcAft>
              <a:buClr>
                <a:schemeClr val="accent1"/>
              </a:buClr>
              <a:buSzPts val="1800"/>
              <a:buFont typeface="Rajdhani"/>
              <a:buNone/>
              <a:defRPr sz="1800" b="1" i="0" u="none" strike="noStrike" cap="none">
                <a:solidFill>
                  <a:schemeClr val="accent1"/>
                </a:solidFill>
                <a:latin typeface="Rajdhani"/>
                <a:ea typeface="Rajdhani"/>
                <a:cs typeface="Rajdhani"/>
                <a:sym typeface="Rajdhani"/>
              </a:defRPr>
            </a:lvl4pPr>
            <a:lvl5pPr marR="0" lvl="4" algn="l" rtl="0">
              <a:lnSpc>
                <a:spcPct val="100000"/>
              </a:lnSpc>
              <a:spcBef>
                <a:spcPts val="0"/>
              </a:spcBef>
              <a:spcAft>
                <a:spcPts val="0"/>
              </a:spcAft>
              <a:buClr>
                <a:schemeClr val="accent1"/>
              </a:buClr>
              <a:buSzPts val="1800"/>
              <a:buFont typeface="Rajdhani"/>
              <a:buNone/>
              <a:defRPr sz="1800" b="1" i="0" u="none" strike="noStrike" cap="none">
                <a:solidFill>
                  <a:schemeClr val="accent1"/>
                </a:solidFill>
                <a:latin typeface="Rajdhani"/>
                <a:ea typeface="Rajdhani"/>
                <a:cs typeface="Rajdhani"/>
                <a:sym typeface="Rajdhani"/>
              </a:defRPr>
            </a:lvl5pPr>
            <a:lvl6pPr marR="0" lvl="5" algn="l" rtl="0">
              <a:lnSpc>
                <a:spcPct val="100000"/>
              </a:lnSpc>
              <a:spcBef>
                <a:spcPts val="0"/>
              </a:spcBef>
              <a:spcAft>
                <a:spcPts val="0"/>
              </a:spcAft>
              <a:buClr>
                <a:schemeClr val="accent1"/>
              </a:buClr>
              <a:buSzPts val="1800"/>
              <a:buFont typeface="Rajdhani"/>
              <a:buNone/>
              <a:defRPr sz="1800" b="1" i="0" u="none" strike="noStrike" cap="none">
                <a:solidFill>
                  <a:schemeClr val="accent1"/>
                </a:solidFill>
                <a:latin typeface="Rajdhani"/>
                <a:ea typeface="Rajdhani"/>
                <a:cs typeface="Rajdhani"/>
                <a:sym typeface="Rajdhani"/>
              </a:defRPr>
            </a:lvl6pPr>
            <a:lvl7pPr marR="0" lvl="6" algn="l" rtl="0">
              <a:lnSpc>
                <a:spcPct val="100000"/>
              </a:lnSpc>
              <a:spcBef>
                <a:spcPts val="0"/>
              </a:spcBef>
              <a:spcAft>
                <a:spcPts val="0"/>
              </a:spcAft>
              <a:buClr>
                <a:schemeClr val="accent1"/>
              </a:buClr>
              <a:buSzPts val="1800"/>
              <a:buFont typeface="Rajdhani"/>
              <a:buNone/>
              <a:defRPr sz="1800" b="1" i="0" u="none" strike="noStrike" cap="none">
                <a:solidFill>
                  <a:schemeClr val="accent1"/>
                </a:solidFill>
                <a:latin typeface="Rajdhani"/>
                <a:ea typeface="Rajdhani"/>
                <a:cs typeface="Rajdhani"/>
                <a:sym typeface="Rajdhani"/>
              </a:defRPr>
            </a:lvl7pPr>
            <a:lvl8pPr marR="0" lvl="7" algn="l" rtl="0">
              <a:lnSpc>
                <a:spcPct val="100000"/>
              </a:lnSpc>
              <a:spcBef>
                <a:spcPts val="0"/>
              </a:spcBef>
              <a:spcAft>
                <a:spcPts val="0"/>
              </a:spcAft>
              <a:buClr>
                <a:schemeClr val="accent1"/>
              </a:buClr>
              <a:buSzPts val="1800"/>
              <a:buFont typeface="Rajdhani"/>
              <a:buNone/>
              <a:defRPr sz="1800" b="1" i="0" u="none" strike="noStrike" cap="none">
                <a:solidFill>
                  <a:schemeClr val="accent1"/>
                </a:solidFill>
                <a:latin typeface="Rajdhani"/>
                <a:ea typeface="Rajdhani"/>
                <a:cs typeface="Rajdhani"/>
                <a:sym typeface="Rajdhani"/>
              </a:defRPr>
            </a:lvl8pPr>
            <a:lvl9pPr marR="0" lvl="8" algn="l" rtl="0">
              <a:lnSpc>
                <a:spcPct val="100000"/>
              </a:lnSpc>
              <a:spcBef>
                <a:spcPts val="0"/>
              </a:spcBef>
              <a:spcAft>
                <a:spcPts val="0"/>
              </a:spcAft>
              <a:buClr>
                <a:schemeClr val="accent1"/>
              </a:buClr>
              <a:buSzPts val="1800"/>
              <a:buFont typeface="Rajdhani"/>
              <a:buNone/>
              <a:defRPr sz="1800" b="1" i="0" u="none" strike="noStrike" cap="none">
                <a:solidFill>
                  <a:schemeClr val="accent1"/>
                </a:solidFill>
                <a:latin typeface="Rajdhani"/>
                <a:ea typeface="Rajdhani"/>
                <a:cs typeface="Rajdhani"/>
                <a:sym typeface="Rajdhani"/>
              </a:defRPr>
            </a:lvl9pPr>
          </a:lstStyle>
          <a:p>
            <a:r>
              <a:rPr lang="en-US"/>
              <a:t>Tech Errors	</a:t>
            </a:r>
            <a:endParaRPr lang="en-US" dirty="0"/>
          </a:p>
        </p:txBody>
      </p:sp>
      <p:sp>
        <p:nvSpPr>
          <p:cNvPr id="8" name="Subtitle 4">
            <a:extLst>
              <a:ext uri="{FF2B5EF4-FFF2-40B4-BE49-F238E27FC236}">
                <a16:creationId xmlns:a16="http://schemas.microsoft.com/office/drawing/2014/main" id="{1A36A936-FD22-6B0D-D027-286242847C64}"/>
              </a:ext>
            </a:extLst>
          </p:cNvPr>
          <p:cNvSpPr txBox="1">
            <a:spLocks/>
          </p:cNvSpPr>
          <p:nvPr/>
        </p:nvSpPr>
        <p:spPr>
          <a:xfrm>
            <a:off x="519275" y="2718366"/>
            <a:ext cx="3482700" cy="40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600"/>
              <a:buFont typeface="Karla"/>
              <a:buNone/>
              <a:defRPr sz="1400" b="0" i="0" u="none" strike="noStrike" cap="none">
                <a:solidFill>
                  <a:schemeClr val="dk1"/>
                </a:solidFill>
                <a:latin typeface="Karla"/>
                <a:ea typeface="Karla"/>
                <a:cs typeface="Karla"/>
                <a:sym typeface="Karla"/>
              </a:defRPr>
            </a:lvl1pPr>
            <a:lvl2pPr marL="914400" marR="0" lvl="1" indent="-317500" algn="l" rtl="0">
              <a:lnSpc>
                <a:spcPct val="100000"/>
              </a:lnSpc>
              <a:spcBef>
                <a:spcPts val="1600"/>
              </a:spcBef>
              <a:spcAft>
                <a:spcPts val="0"/>
              </a:spcAft>
              <a:buClr>
                <a:schemeClr val="dk1"/>
              </a:buClr>
              <a:buSzPts val="1600"/>
              <a:buFont typeface="Karla"/>
              <a:buNone/>
              <a:defRPr sz="1600" b="0" i="0" u="none" strike="noStrike" cap="none">
                <a:solidFill>
                  <a:schemeClr val="dk1"/>
                </a:solidFill>
                <a:latin typeface="Karla"/>
                <a:ea typeface="Karla"/>
                <a:cs typeface="Karla"/>
                <a:sym typeface="Karla"/>
              </a:defRPr>
            </a:lvl2pPr>
            <a:lvl3pPr marL="1371600" marR="0" lvl="2" indent="-317500" algn="l" rtl="0">
              <a:lnSpc>
                <a:spcPct val="100000"/>
              </a:lnSpc>
              <a:spcBef>
                <a:spcPts val="0"/>
              </a:spcBef>
              <a:spcAft>
                <a:spcPts val="0"/>
              </a:spcAft>
              <a:buClr>
                <a:schemeClr val="dk1"/>
              </a:buClr>
              <a:buSzPts val="1600"/>
              <a:buFont typeface="Karla"/>
              <a:buNone/>
              <a:defRPr sz="1600" b="0" i="0" u="none" strike="noStrike" cap="none">
                <a:solidFill>
                  <a:schemeClr val="dk1"/>
                </a:solidFill>
                <a:latin typeface="Karla"/>
                <a:ea typeface="Karla"/>
                <a:cs typeface="Karla"/>
                <a:sym typeface="Karla"/>
              </a:defRPr>
            </a:lvl3pPr>
            <a:lvl4pPr marL="1828800" marR="0" lvl="3" indent="-317500" algn="l" rtl="0">
              <a:lnSpc>
                <a:spcPct val="100000"/>
              </a:lnSpc>
              <a:spcBef>
                <a:spcPts val="0"/>
              </a:spcBef>
              <a:spcAft>
                <a:spcPts val="0"/>
              </a:spcAft>
              <a:buClr>
                <a:schemeClr val="dk1"/>
              </a:buClr>
              <a:buSzPts val="1600"/>
              <a:buFont typeface="Karla"/>
              <a:buNone/>
              <a:defRPr sz="1600" b="0" i="0" u="none" strike="noStrike" cap="none">
                <a:solidFill>
                  <a:schemeClr val="dk1"/>
                </a:solidFill>
                <a:latin typeface="Karla"/>
                <a:ea typeface="Karla"/>
                <a:cs typeface="Karla"/>
                <a:sym typeface="Karla"/>
              </a:defRPr>
            </a:lvl4pPr>
            <a:lvl5pPr marL="2286000" marR="0" lvl="4" indent="-317500" algn="l" rtl="0">
              <a:lnSpc>
                <a:spcPct val="100000"/>
              </a:lnSpc>
              <a:spcBef>
                <a:spcPts val="0"/>
              </a:spcBef>
              <a:spcAft>
                <a:spcPts val="0"/>
              </a:spcAft>
              <a:buClr>
                <a:schemeClr val="dk1"/>
              </a:buClr>
              <a:buSzPts val="1600"/>
              <a:buFont typeface="Karla"/>
              <a:buNone/>
              <a:defRPr sz="1600" b="0" i="0" u="none" strike="noStrike" cap="none">
                <a:solidFill>
                  <a:schemeClr val="dk1"/>
                </a:solidFill>
                <a:latin typeface="Karla"/>
                <a:ea typeface="Karla"/>
                <a:cs typeface="Karla"/>
                <a:sym typeface="Karla"/>
              </a:defRPr>
            </a:lvl5pPr>
            <a:lvl6pPr marL="2743200" marR="0" lvl="5" indent="-317500" algn="l" rtl="0">
              <a:lnSpc>
                <a:spcPct val="100000"/>
              </a:lnSpc>
              <a:spcBef>
                <a:spcPts val="0"/>
              </a:spcBef>
              <a:spcAft>
                <a:spcPts val="0"/>
              </a:spcAft>
              <a:buClr>
                <a:schemeClr val="dk1"/>
              </a:buClr>
              <a:buSzPts val="1600"/>
              <a:buFont typeface="Karla"/>
              <a:buNone/>
              <a:defRPr sz="1600" b="0" i="0" u="none" strike="noStrike" cap="none">
                <a:solidFill>
                  <a:schemeClr val="dk1"/>
                </a:solidFill>
                <a:latin typeface="Karla"/>
                <a:ea typeface="Karla"/>
                <a:cs typeface="Karla"/>
                <a:sym typeface="Karla"/>
              </a:defRPr>
            </a:lvl6pPr>
            <a:lvl7pPr marL="3200400" marR="0" lvl="6" indent="-317500" algn="l" rtl="0">
              <a:lnSpc>
                <a:spcPct val="100000"/>
              </a:lnSpc>
              <a:spcBef>
                <a:spcPts val="0"/>
              </a:spcBef>
              <a:spcAft>
                <a:spcPts val="0"/>
              </a:spcAft>
              <a:buClr>
                <a:schemeClr val="dk1"/>
              </a:buClr>
              <a:buSzPts val="1600"/>
              <a:buFont typeface="Karla"/>
              <a:buNone/>
              <a:defRPr sz="1600" b="0" i="0" u="none" strike="noStrike" cap="none">
                <a:solidFill>
                  <a:schemeClr val="dk1"/>
                </a:solidFill>
                <a:latin typeface="Karla"/>
                <a:ea typeface="Karla"/>
                <a:cs typeface="Karla"/>
                <a:sym typeface="Karla"/>
              </a:defRPr>
            </a:lvl7pPr>
            <a:lvl8pPr marL="3657600" marR="0" lvl="7" indent="-317500" algn="l" rtl="0">
              <a:lnSpc>
                <a:spcPct val="100000"/>
              </a:lnSpc>
              <a:spcBef>
                <a:spcPts val="0"/>
              </a:spcBef>
              <a:spcAft>
                <a:spcPts val="0"/>
              </a:spcAft>
              <a:buClr>
                <a:schemeClr val="dk1"/>
              </a:buClr>
              <a:buSzPts val="1600"/>
              <a:buFont typeface="Karla"/>
              <a:buNone/>
              <a:defRPr sz="1600" b="0" i="0" u="none" strike="noStrike" cap="none">
                <a:solidFill>
                  <a:schemeClr val="dk1"/>
                </a:solidFill>
                <a:latin typeface="Karla"/>
                <a:ea typeface="Karla"/>
                <a:cs typeface="Karla"/>
                <a:sym typeface="Karla"/>
              </a:defRPr>
            </a:lvl8pPr>
            <a:lvl9pPr marL="4114800" marR="0" lvl="8" indent="-317500" algn="l" rtl="0">
              <a:lnSpc>
                <a:spcPct val="100000"/>
              </a:lnSpc>
              <a:spcBef>
                <a:spcPts val="0"/>
              </a:spcBef>
              <a:spcAft>
                <a:spcPts val="0"/>
              </a:spcAft>
              <a:buClr>
                <a:schemeClr val="dk1"/>
              </a:buClr>
              <a:buSzPts val="1600"/>
              <a:buFont typeface="Karla"/>
              <a:buNone/>
              <a:defRPr sz="1600" b="0" i="0" u="none" strike="noStrike" cap="none">
                <a:solidFill>
                  <a:schemeClr val="dk1"/>
                </a:solidFill>
                <a:latin typeface="Karla"/>
                <a:ea typeface="Karla"/>
                <a:cs typeface="Karla"/>
                <a:sym typeface="Karla"/>
              </a:defRPr>
            </a:lvl9pPr>
          </a:lstStyle>
          <a:p>
            <a:r>
              <a:rPr lang="en-US"/>
              <a:t>13</a:t>
            </a:r>
            <a:endParaRPr lang="en-US" dirty="0"/>
          </a:p>
        </p:txBody>
      </p:sp>
      <p:sp>
        <p:nvSpPr>
          <p:cNvPr id="9" name="Subtitle 4">
            <a:extLst>
              <a:ext uri="{FF2B5EF4-FFF2-40B4-BE49-F238E27FC236}">
                <a16:creationId xmlns:a16="http://schemas.microsoft.com/office/drawing/2014/main" id="{7160799B-64D3-345A-85AF-0DFB38063F7D}"/>
              </a:ext>
            </a:extLst>
          </p:cNvPr>
          <p:cNvSpPr txBox="1">
            <a:spLocks/>
          </p:cNvSpPr>
          <p:nvPr/>
        </p:nvSpPr>
        <p:spPr>
          <a:xfrm>
            <a:off x="589127" y="3723963"/>
            <a:ext cx="3482700" cy="40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600"/>
              <a:buFont typeface="Karla"/>
              <a:buNone/>
              <a:defRPr sz="1400" b="0" i="0" u="none" strike="noStrike" cap="none">
                <a:solidFill>
                  <a:schemeClr val="dk1"/>
                </a:solidFill>
                <a:latin typeface="Karla"/>
                <a:ea typeface="Karla"/>
                <a:cs typeface="Karla"/>
                <a:sym typeface="Karla"/>
              </a:defRPr>
            </a:lvl1pPr>
            <a:lvl2pPr marL="914400" marR="0" lvl="1" indent="-317500" algn="l" rtl="0">
              <a:lnSpc>
                <a:spcPct val="100000"/>
              </a:lnSpc>
              <a:spcBef>
                <a:spcPts val="1600"/>
              </a:spcBef>
              <a:spcAft>
                <a:spcPts val="0"/>
              </a:spcAft>
              <a:buClr>
                <a:schemeClr val="dk1"/>
              </a:buClr>
              <a:buSzPts val="1600"/>
              <a:buFont typeface="Karla"/>
              <a:buNone/>
              <a:defRPr sz="1600" b="0" i="0" u="none" strike="noStrike" cap="none">
                <a:solidFill>
                  <a:schemeClr val="dk1"/>
                </a:solidFill>
                <a:latin typeface="Karla"/>
                <a:ea typeface="Karla"/>
                <a:cs typeface="Karla"/>
                <a:sym typeface="Karla"/>
              </a:defRPr>
            </a:lvl2pPr>
            <a:lvl3pPr marL="1371600" marR="0" lvl="2" indent="-317500" algn="l" rtl="0">
              <a:lnSpc>
                <a:spcPct val="100000"/>
              </a:lnSpc>
              <a:spcBef>
                <a:spcPts val="0"/>
              </a:spcBef>
              <a:spcAft>
                <a:spcPts val="0"/>
              </a:spcAft>
              <a:buClr>
                <a:schemeClr val="dk1"/>
              </a:buClr>
              <a:buSzPts val="1600"/>
              <a:buFont typeface="Karla"/>
              <a:buNone/>
              <a:defRPr sz="1600" b="0" i="0" u="none" strike="noStrike" cap="none">
                <a:solidFill>
                  <a:schemeClr val="dk1"/>
                </a:solidFill>
                <a:latin typeface="Karla"/>
                <a:ea typeface="Karla"/>
                <a:cs typeface="Karla"/>
                <a:sym typeface="Karla"/>
              </a:defRPr>
            </a:lvl3pPr>
            <a:lvl4pPr marL="1828800" marR="0" lvl="3" indent="-317500" algn="l" rtl="0">
              <a:lnSpc>
                <a:spcPct val="100000"/>
              </a:lnSpc>
              <a:spcBef>
                <a:spcPts val="0"/>
              </a:spcBef>
              <a:spcAft>
                <a:spcPts val="0"/>
              </a:spcAft>
              <a:buClr>
                <a:schemeClr val="dk1"/>
              </a:buClr>
              <a:buSzPts val="1600"/>
              <a:buFont typeface="Karla"/>
              <a:buNone/>
              <a:defRPr sz="1600" b="0" i="0" u="none" strike="noStrike" cap="none">
                <a:solidFill>
                  <a:schemeClr val="dk1"/>
                </a:solidFill>
                <a:latin typeface="Karla"/>
                <a:ea typeface="Karla"/>
                <a:cs typeface="Karla"/>
                <a:sym typeface="Karla"/>
              </a:defRPr>
            </a:lvl4pPr>
            <a:lvl5pPr marL="2286000" marR="0" lvl="4" indent="-317500" algn="l" rtl="0">
              <a:lnSpc>
                <a:spcPct val="100000"/>
              </a:lnSpc>
              <a:spcBef>
                <a:spcPts val="0"/>
              </a:spcBef>
              <a:spcAft>
                <a:spcPts val="0"/>
              </a:spcAft>
              <a:buClr>
                <a:schemeClr val="dk1"/>
              </a:buClr>
              <a:buSzPts val="1600"/>
              <a:buFont typeface="Karla"/>
              <a:buNone/>
              <a:defRPr sz="1600" b="0" i="0" u="none" strike="noStrike" cap="none">
                <a:solidFill>
                  <a:schemeClr val="dk1"/>
                </a:solidFill>
                <a:latin typeface="Karla"/>
                <a:ea typeface="Karla"/>
                <a:cs typeface="Karla"/>
                <a:sym typeface="Karla"/>
              </a:defRPr>
            </a:lvl5pPr>
            <a:lvl6pPr marL="2743200" marR="0" lvl="5" indent="-317500" algn="l" rtl="0">
              <a:lnSpc>
                <a:spcPct val="100000"/>
              </a:lnSpc>
              <a:spcBef>
                <a:spcPts val="0"/>
              </a:spcBef>
              <a:spcAft>
                <a:spcPts val="0"/>
              </a:spcAft>
              <a:buClr>
                <a:schemeClr val="dk1"/>
              </a:buClr>
              <a:buSzPts val="1600"/>
              <a:buFont typeface="Karla"/>
              <a:buNone/>
              <a:defRPr sz="1600" b="0" i="0" u="none" strike="noStrike" cap="none">
                <a:solidFill>
                  <a:schemeClr val="dk1"/>
                </a:solidFill>
                <a:latin typeface="Karla"/>
                <a:ea typeface="Karla"/>
                <a:cs typeface="Karla"/>
                <a:sym typeface="Karla"/>
              </a:defRPr>
            </a:lvl6pPr>
            <a:lvl7pPr marL="3200400" marR="0" lvl="6" indent="-317500" algn="l" rtl="0">
              <a:lnSpc>
                <a:spcPct val="100000"/>
              </a:lnSpc>
              <a:spcBef>
                <a:spcPts val="0"/>
              </a:spcBef>
              <a:spcAft>
                <a:spcPts val="0"/>
              </a:spcAft>
              <a:buClr>
                <a:schemeClr val="dk1"/>
              </a:buClr>
              <a:buSzPts val="1600"/>
              <a:buFont typeface="Karla"/>
              <a:buNone/>
              <a:defRPr sz="1600" b="0" i="0" u="none" strike="noStrike" cap="none">
                <a:solidFill>
                  <a:schemeClr val="dk1"/>
                </a:solidFill>
                <a:latin typeface="Karla"/>
                <a:ea typeface="Karla"/>
                <a:cs typeface="Karla"/>
                <a:sym typeface="Karla"/>
              </a:defRPr>
            </a:lvl7pPr>
            <a:lvl8pPr marL="3657600" marR="0" lvl="7" indent="-317500" algn="l" rtl="0">
              <a:lnSpc>
                <a:spcPct val="100000"/>
              </a:lnSpc>
              <a:spcBef>
                <a:spcPts val="0"/>
              </a:spcBef>
              <a:spcAft>
                <a:spcPts val="0"/>
              </a:spcAft>
              <a:buClr>
                <a:schemeClr val="dk1"/>
              </a:buClr>
              <a:buSzPts val="1600"/>
              <a:buFont typeface="Karla"/>
              <a:buNone/>
              <a:defRPr sz="1600" b="0" i="0" u="none" strike="noStrike" cap="none">
                <a:solidFill>
                  <a:schemeClr val="dk1"/>
                </a:solidFill>
                <a:latin typeface="Karla"/>
                <a:ea typeface="Karla"/>
                <a:cs typeface="Karla"/>
                <a:sym typeface="Karla"/>
              </a:defRPr>
            </a:lvl8pPr>
            <a:lvl9pPr marL="4114800" marR="0" lvl="8" indent="-317500" algn="l" rtl="0">
              <a:lnSpc>
                <a:spcPct val="100000"/>
              </a:lnSpc>
              <a:spcBef>
                <a:spcPts val="0"/>
              </a:spcBef>
              <a:spcAft>
                <a:spcPts val="0"/>
              </a:spcAft>
              <a:buClr>
                <a:schemeClr val="dk1"/>
              </a:buClr>
              <a:buSzPts val="1600"/>
              <a:buFont typeface="Karla"/>
              <a:buNone/>
              <a:defRPr sz="1600" b="0" i="0" u="none" strike="noStrike" cap="none">
                <a:solidFill>
                  <a:schemeClr val="dk1"/>
                </a:solidFill>
                <a:latin typeface="Karla"/>
                <a:ea typeface="Karla"/>
                <a:cs typeface="Karla"/>
                <a:sym typeface="Karla"/>
              </a:defRPr>
            </a:lvl9pPr>
          </a:lstStyle>
          <a:p>
            <a:r>
              <a:rPr lang="en-US" dirty="0"/>
              <a:t>4</a:t>
            </a:r>
          </a:p>
        </p:txBody>
      </p:sp>
      <p:sp>
        <p:nvSpPr>
          <p:cNvPr id="10" name="Title 5">
            <a:extLst>
              <a:ext uri="{FF2B5EF4-FFF2-40B4-BE49-F238E27FC236}">
                <a16:creationId xmlns:a16="http://schemas.microsoft.com/office/drawing/2014/main" id="{450C79F3-944C-060D-06B0-A738BD902D24}"/>
              </a:ext>
            </a:extLst>
          </p:cNvPr>
          <p:cNvSpPr txBox="1">
            <a:spLocks/>
          </p:cNvSpPr>
          <p:nvPr/>
        </p:nvSpPr>
        <p:spPr>
          <a:xfrm>
            <a:off x="589127" y="3292250"/>
            <a:ext cx="34827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1800"/>
              <a:buFont typeface="Rajdhani"/>
              <a:buNone/>
              <a:defRPr sz="2500" b="1" i="0" u="none" strike="noStrike" cap="none">
                <a:solidFill>
                  <a:schemeClr val="accent2"/>
                </a:solidFill>
                <a:latin typeface="Rajdhani"/>
                <a:ea typeface="Rajdhani"/>
                <a:cs typeface="Rajdhani"/>
                <a:sym typeface="Rajdhani"/>
              </a:defRPr>
            </a:lvl1pPr>
            <a:lvl2pPr marR="0" lvl="1" algn="l" rtl="0">
              <a:lnSpc>
                <a:spcPct val="100000"/>
              </a:lnSpc>
              <a:spcBef>
                <a:spcPts val="0"/>
              </a:spcBef>
              <a:spcAft>
                <a:spcPts val="0"/>
              </a:spcAft>
              <a:buClr>
                <a:schemeClr val="accent1"/>
              </a:buClr>
              <a:buSzPts val="1800"/>
              <a:buFont typeface="Rajdhani"/>
              <a:buNone/>
              <a:defRPr sz="1800" b="1" i="0" u="none" strike="noStrike" cap="none">
                <a:solidFill>
                  <a:schemeClr val="accent1"/>
                </a:solidFill>
                <a:latin typeface="Rajdhani"/>
                <a:ea typeface="Rajdhani"/>
                <a:cs typeface="Rajdhani"/>
                <a:sym typeface="Rajdhani"/>
              </a:defRPr>
            </a:lvl2pPr>
            <a:lvl3pPr marR="0" lvl="2" algn="l" rtl="0">
              <a:lnSpc>
                <a:spcPct val="100000"/>
              </a:lnSpc>
              <a:spcBef>
                <a:spcPts val="0"/>
              </a:spcBef>
              <a:spcAft>
                <a:spcPts val="0"/>
              </a:spcAft>
              <a:buClr>
                <a:schemeClr val="accent1"/>
              </a:buClr>
              <a:buSzPts val="1800"/>
              <a:buFont typeface="Rajdhani"/>
              <a:buNone/>
              <a:defRPr sz="1800" b="1" i="0" u="none" strike="noStrike" cap="none">
                <a:solidFill>
                  <a:schemeClr val="accent1"/>
                </a:solidFill>
                <a:latin typeface="Rajdhani"/>
                <a:ea typeface="Rajdhani"/>
                <a:cs typeface="Rajdhani"/>
                <a:sym typeface="Rajdhani"/>
              </a:defRPr>
            </a:lvl3pPr>
            <a:lvl4pPr marR="0" lvl="3" algn="l" rtl="0">
              <a:lnSpc>
                <a:spcPct val="100000"/>
              </a:lnSpc>
              <a:spcBef>
                <a:spcPts val="0"/>
              </a:spcBef>
              <a:spcAft>
                <a:spcPts val="0"/>
              </a:spcAft>
              <a:buClr>
                <a:schemeClr val="accent1"/>
              </a:buClr>
              <a:buSzPts val="1800"/>
              <a:buFont typeface="Rajdhani"/>
              <a:buNone/>
              <a:defRPr sz="1800" b="1" i="0" u="none" strike="noStrike" cap="none">
                <a:solidFill>
                  <a:schemeClr val="accent1"/>
                </a:solidFill>
                <a:latin typeface="Rajdhani"/>
                <a:ea typeface="Rajdhani"/>
                <a:cs typeface="Rajdhani"/>
                <a:sym typeface="Rajdhani"/>
              </a:defRPr>
            </a:lvl4pPr>
            <a:lvl5pPr marR="0" lvl="4" algn="l" rtl="0">
              <a:lnSpc>
                <a:spcPct val="100000"/>
              </a:lnSpc>
              <a:spcBef>
                <a:spcPts val="0"/>
              </a:spcBef>
              <a:spcAft>
                <a:spcPts val="0"/>
              </a:spcAft>
              <a:buClr>
                <a:schemeClr val="accent1"/>
              </a:buClr>
              <a:buSzPts val="1800"/>
              <a:buFont typeface="Rajdhani"/>
              <a:buNone/>
              <a:defRPr sz="1800" b="1" i="0" u="none" strike="noStrike" cap="none">
                <a:solidFill>
                  <a:schemeClr val="accent1"/>
                </a:solidFill>
                <a:latin typeface="Rajdhani"/>
                <a:ea typeface="Rajdhani"/>
                <a:cs typeface="Rajdhani"/>
                <a:sym typeface="Rajdhani"/>
              </a:defRPr>
            </a:lvl5pPr>
            <a:lvl6pPr marR="0" lvl="5" algn="l" rtl="0">
              <a:lnSpc>
                <a:spcPct val="100000"/>
              </a:lnSpc>
              <a:spcBef>
                <a:spcPts val="0"/>
              </a:spcBef>
              <a:spcAft>
                <a:spcPts val="0"/>
              </a:spcAft>
              <a:buClr>
                <a:schemeClr val="accent1"/>
              </a:buClr>
              <a:buSzPts val="1800"/>
              <a:buFont typeface="Rajdhani"/>
              <a:buNone/>
              <a:defRPr sz="1800" b="1" i="0" u="none" strike="noStrike" cap="none">
                <a:solidFill>
                  <a:schemeClr val="accent1"/>
                </a:solidFill>
                <a:latin typeface="Rajdhani"/>
                <a:ea typeface="Rajdhani"/>
                <a:cs typeface="Rajdhani"/>
                <a:sym typeface="Rajdhani"/>
              </a:defRPr>
            </a:lvl6pPr>
            <a:lvl7pPr marR="0" lvl="6" algn="l" rtl="0">
              <a:lnSpc>
                <a:spcPct val="100000"/>
              </a:lnSpc>
              <a:spcBef>
                <a:spcPts val="0"/>
              </a:spcBef>
              <a:spcAft>
                <a:spcPts val="0"/>
              </a:spcAft>
              <a:buClr>
                <a:schemeClr val="accent1"/>
              </a:buClr>
              <a:buSzPts val="1800"/>
              <a:buFont typeface="Rajdhani"/>
              <a:buNone/>
              <a:defRPr sz="1800" b="1" i="0" u="none" strike="noStrike" cap="none">
                <a:solidFill>
                  <a:schemeClr val="accent1"/>
                </a:solidFill>
                <a:latin typeface="Rajdhani"/>
                <a:ea typeface="Rajdhani"/>
                <a:cs typeface="Rajdhani"/>
                <a:sym typeface="Rajdhani"/>
              </a:defRPr>
            </a:lvl7pPr>
            <a:lvl8pPr marR="0" lvl="7" algn="l" rtl="0">
              <a:lnSpc>
                <a:spcPct val="100000"/>
              </a:lnSpc>
              <a:spcBef>
                <a:spcPts val="0"/>
              </a:spcBef>
              <a:spcAft>
                <a:spcPts val="0"/>
              </a:spcAft>
              <a:buClr>
                <a:schemeClr val="accent1"/>
              </a:buClr>
              <a:buSzPts val="1800"/>
              <a:buFont typeface="Rajdhani"/>
              <a:buNone/>
              <a:defRPr sz="1800" b="1" i="0" u="none" strike="noStrike" cap="none">
                <a:solidFill>
                  <a:schemeClr val="accent1"/>
                </a:solidFill>
                <a:latin typeface="Rajdhani"/>
                <a:ea typeface="Rajdhani"/>
                <a:cs typeface="Rajdhani"/>
                <a:sym typeface="Rajdhani"/>
              </a:defRPr>
            </a:lvl8pPr>
            <a:lvl9pPr marR="0" lvl="8" algn="l" rtl="0">
              <a:lnSpc>
                <a:spcPct val="100000"/>
              </a:lnSpc>
              <a:spcBef>
                <a:spcPts val="0"/>
              </a:spcBef>
              <a:spcAft>
                <a:spcPts val="0"/>
              </a:spcAft>
              <a:buClr>
                <a:schemeClr val="accent1"/>
              </a:buClr>
              <a:buSzPts val="1800"/>
              <a:buFont typeface="Rajdhani"/>
              <a:buNone/>
              <a:defRPr sz="1800" b="1" i="0" u="none" strike="noStrike" cap="none">
                <a:solidFill>
                  <a:schemeClr val="accent1"/>
                </a:solidFill>
                <a:latin typeface="Rajdhani"/>
                <a:ea typeface="Rajdhani"/>
                <a:cs typeface="Rajdhani"/>
                <a:sym typeface="Rajdhani"/>
              </a:defRPr>
            </a:lvl9pPr>
          </a:lstStyle>
          <a:p>
            <a:r>
              <a:rPr lang="en-US" dirty="0"/>
              <a:t>Specimen	</a:t>
            </a:r>
          </a:p>
        </p:txBody>
      </p:sp>
      <p:pic>
        <p:nvPicPr>
          <p:cNvPr id="12" name="Picture 11">
            <a:extLst>
              <a:ext uri="{FF2B5EF4-FFF2-40B4-BE49-F238E27FC236}">
                <a16:creationId xmlns:a16="http://schemas.microsoft.com/office/drawing/2014/main" id="{8D2DA276-F5AB-1C64-B7E5-82479CF4EF58}"/>
              </a:ext>
            </a:extLst>
          </p:cNvPr>
          <p:cNvPicPr>
            <a:picLocks noChangeAspect="1"/>
          </p:cNvPicPr>
          <p:nvPr/>
        </p:nvPicPr>
        <p:blipFill>
          <a:blip r:embed="rId2"/>
          <a:stretch>
            <a:fillRect/>
          </a:stretch>
        </p:blipFill>
        <p:spPr>
          <a:xfrm>
            <a:off x="2576516" y="2044475"/>
            <a:ext cx="2336957" cy="2192478"/>
          </a:xfrm>
          <a:prstGeom prst="rect">
            <a:avLst/>
          </a:prstGeom>
        </p:spPr>
      </p:pic>
    </p:spTree>
    <p:extLst>
      <p:ext uri="{BB962C8B-B14F-4D97-AF65-F5344CB8AC3E}">
        <p14:creationId xmlns:p14="http://schemas.microsoft.com/office/powerpoint/2010/main" val="2399891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F1B11DDC-20A8-D69A-E665-970021AB202D}"/>
              </a:ext>
            </a:extLst>
          </p:cNvPr>
          <p:cNvPicPr>
            <a:picLocks noChangeAspect="1"/>
          </p:cNvPicPr>
          <p:nvPr/>
        </p:nvPicPr>
        <p:blipFill>
          <a:blip r:embed="rId2"/>
          <a:stretch>
            <a:fillRect/>
          </a:stretch>
        </p:blipFill>
        <p:spPr>
          <a:xfrm>
            <a:off x="560001" y="4000401"/>
            <a:ext cx="2904762" cy="1133333"/>
          </a:xfrm>
          <a:prstGeom prst="rect">
            <a:avLst/>
          </a:prstGeom>
        </p:spPr>
      </p:pic>
      <p:pic>
        <p:nvPicPr>
          <p:cNvPr id="24" name="Picture 23">
            <a:extLst>
              <a:ext uri="{FF2B5EF4-FFF2-40B4-BE49-F238E27FC236}">
                <a16:creationId xmlns:a16="http://schemas.microsoft.com/office/drawing/2014/main" id="{ED335010-8820-3864-1365-A84E4A803D57}"/>
              </a:ext>
            </a:extLst>
          </p:cNvPr>
          <p:cNvPicPr>
            <a:picLocks noChangeAspect="1"/>
          </p:cNvPicPr>
          <p:nvPr/>
        </p:nvPicPr>
        <p:blipFill>
          <a:blip r:embed="rId3"/>
          <a:stretch>
            <a:fillRect/>
          </a:stretch>
        </p:blipFill>
        <p:spPr>
          <a:xfrm>
            <a:off x="3726262" y="3985920"/>
            <a:ext cx="1267215" cy="1155595"/>
          </a:xfrm>
          <a:prstGeom prst="rect">
            <a:avLst/>
          </a:prstGeom>
        </p:spPr>
      </p:pic>
      <p:pic>
        <p:nvPicPr>
          <p:cNvPr id="20" name="Picture 19">
            <a:extLst>
              <a:ext uri="{FF2B5EF4-FFF2-40B4-BE49-F238E27FC236}">
                <a16:creationId xmlns:a16="http://schemas.microsoft.com/office/drawing/2014/main" id="{813E9B90-262A-49D6-A80F-D17E0BF30298}"/>
              </a:ext>
            </a:extLst>
          </p:cNvPr>
          <p:cNvPicPr>
            <a:picLocks noChangeAspect="1"/>
          </p:cNvPicPr>
          <p:nvPr/>
        </p:nvPicPr>
        <p:blipFill>
          <a:blip r:embed="rId4"/>
          <a:stretch>
            <a:fillRect/>
          </a:stretch>
        </p:blipFill>
        <p:spPr>
          <a:xfrm>
            <a:off x="6521592" y="3744831"/>
            <a:ext cx="1874493" cy="1224300"/>
          </a:xfrm>
          <a:prstGeom prst="rect">
            <a:avLst/>
          </a:prstGeom>
        </p:spPr>
      </p:pic>
      <p:pic>
        <p:nvPicPr>
          <p:cNvPr id="18" name="Picture 17">
            <a:extLst>
              <a:ext uri="{FF2B5EF4-FFF2-40B4-BE49-F238E27FC236}">
                <a16:creationId xmlns:a16="http://schemas.microsoft.com/office/drawing/2014/main" id="{8858FB70-1B3A-B09A-4A05-D3CFD7CEB53C}"/>
              </a:ext>
            </a:extLst>
          </p:cNvPr>
          <p:cNvPicPr>
            <a:picLocks noChangeAspect="1"/>
          </p:cNvPicPr>
          <p:nvPr/>
        </p:nvPicPr>
        <p:blipFill>
          <a:blip r:embed="rId5"/>
          <a:stretch>
            <a:fillRect/>
          </a:stretch>
        </p:blipFill>
        <p:spPr>
          <a:xfrm>
            <a:off x="2661492" y="2520719"/>
            <a:ext cx="2438095" cy="1714286"/>
          </a:xfrm>
          <a:prstGeom prst="rect">
            <a:avLst/>
          </a:prstGeom>
        </p:spPr>
      </p:pic>
      <p:sp>
        <p:nvSpPr>
          <p:cNvPr id="2" name="Text Placeholder 1"/>
          <p:cNvSpPr>
            <a:spLocks noGrp="1"/>
          </p:cNvSpPr>
          <p:nvPr>
            <p:ph type="body" idx="1"/>
          </p:nvPr>
        </p:nvSpPr>
        <p:spPr>
          <a:xfrm>
            <a:off x="711950" y="1545021"/>
            <a:ext cx="3860100" cy="2880904"/>
          </a:xfrm>
        </p:spPr>
        <p:txBody>
          <a:bodyPr/>
          <a:lstStyle/>
          <a:p>
            <a:r>
              <a:rPr lang="en-US" dirty="0"/>
              <a:t>October 31</a:t>
            </a:r>
            <a:r>
              <a:rPr lang="en-US" baseline="30000" dirty="0"/>
              <a:t>st</a:t>
            </a:r>
            <a:endParaRPr lang="en-US" dirty="0"/>
          </a:p>
          <a:p>
            <a:r>
              <a:rPr lang="en-US" dirty="0"/>
              <a:t>Halloween Themed Food</a:t>
            </a:r>
          </a:p>
          <a:p>
            <a:r>
              <a:rPr lang="en-US" dirty="0"/>
              <a:t>Sign up sheet out soon</a:t>
            </a:r>
          </a:p>
        </p:txBody>
      </p:sp>
      <p:sp>
        <p:nvSpPr>
          <p:cNvPr id="4" name="Title 3"/>
          <p:cNvSpPr>
            <a:spLocks noGrp="1"/>
          </p:cNvSpPr>
          <p:nvPr>
            <p:ph type="title"/>
          </p:nvPr>
        </p:nvSpPr>
        <p:spPr/>
        <p:txBody>
          <a:bodyPr/>
          <a:lstStyle/>
          <a:p>
            <a:r>
              <a:rPr lang="en-US" dirty="0"/>
              <a:t>Halloween Party</a:t>
            </a:r>
          </a:p>
        </p:txBody>
      </p:sp>
      <p:pic>
        <p:nvPicPr>
          <p:cNvPr id="6" name="Picture 5">
            <a:extLst>
              <a:ext uri="{FF2B5EF4-FFF2-40B4-BE49-F238E27FC236}">
                <a16:creationId xmlns:a16="http://schemas.microsoft.com/office/drawing/2014/main" id="{CA80B349-7AD8-57C7-9396-5D9E0CF4A64F}"/>
              </a:ext>
            </a:extLst>
          </p:cNvPr>
          <p:cNvPicPr>
            <a:picLocks noChangeAspect="1"/>
          </p:cNvPicPr>
          <p:nvPr/>
        </p:nvPicPr>
        <p:blipFill>
          <a:blip r:embed="rId6"/>
          <a:stretch>
            <a:fillRect/>
          </a:stretch>
        </p:blipFill>
        <p:spPr>
          <a:xfrm>
            <a:off x="5357997" y="1209845"/>
            <a:ext cx="2961905" cy="1361905"/>
          </a:xfrm>
          <a:prstGeom prst="rect">
            <a:avLst/>
          </a:prstGeom>
        </p:spPr>
      </p:pic>
      <p:pic>
        <p:nvPicPr>
          <p:cNvPr id="8" name="Picture 7">
            <a:extLst>
              <a:ext uri="{FF2B5EF4-FFF2-40B4-BE49-F238E27FC236}">
                <a16:creationId xmlns:a16="http://schemas.microsoft.com/office/drawing/2014/main" id="{000DFAA1-B278-15CB-BAC8-A829E0033954}"/>
              </a:ext>
            </a:extLst>
          </p:cNvPr>
          <p:cNvPicPr>
            <a:picLocks noChangeAspect="1"/>
          </p:cNvPicPr>
          <p:nvPr/>
        </p:nvPicPr>
        <p:blipFill>
          <a:blip r:embed="rId7"/>
          <a:stretch>
            <a:fillRect/>
          </a:stretch>
        </p:blipFill>
        <p:spPr>
          <a:xfrm>
            <a:off x="3800571" y="1209845"/>
            <a:ext cx="1542857" cy="1695238"/>
          </a:xfrm>
          <a:prstGeom prst="rect">
            <a:avLst/>
          </a:prstGeom>
        </p:spPr>
      </p:pic>
      <p:pic>
        <p:nvPicPr>
          <p:cNvPr id="10" name="Picture 9">
            <a:extLst>
              <a:ext uri="{FF2B5EF4-FFF2-40B4-BE49-F238E27FC236}">
                <a16:creationId xmlns:a16="http://schemas.microsoft.com/office/drawing/2014/main" id="{BE81934B-7FB3-573B-B6C7-4617550A7299}"/>
              </a:ext>
            </a:extLst>
          </p:cNvPr>
          <p:cNvPicPr>
            <a:picLocks noChangeAspect="1"/>
          </p:cNvPicPr>
          <p:nvPr/>
        </p:nvPicPr>
        <p:blipFill>
          <a:blip r:embed="rId8"/>
          <a:stretch>
            <a:fillRect/>
          </a:stretch>
        </p:blipFill>
        <p:spPr>
          <a:xfrm>
            <a:off x="453891" y="2368640"/>
            <a:ext cx="1400000" cy="1714286"/>
          </a:xfrm>
          <a:prstGeom prst="rect">
            <a:avLst/>
          </a:prstGeom>
        </p:spPr>
      </p:pic>
      <p:pic>
        <p:nvPicPr>
          <p:cNvPr id="12" name="Picture 11">
            <a:extLst>
              <a:ext uri="{FF2B5EF4-FFF2-40B4-BE49-F238E27FC236}">
                <a16:creationId xmlns:a16="http://schemas.microsoft.com/office/drawing/2014/main" id="{6B8BA40A-A397-DF40-C9CA-DA95A6311B69}"/>
              </a:ext>
            </a:extLst>
          </p:cNvPr>
          <p:cNvPicPr>
            <a:picLocks noChangeAspect="1"/>
          </p:cNvPicPr>
          <p:nvPr/>
        </p:nvPicPr>
        <p:blipFill>
          <a:blip r:embed="rId9"/>
          <a:stretch>
            <a:fillRect/>
          </a:stretch>
        </p:blipFill>
        <p:spPr>
          <a:xfrm>
            <a:off x="1817600" y="2382926"/>
            <a:ext cx="1371429" cy="1685714"/>
          </a:xfrm>
          <a:prstGeom prst="rect">
            <a:avLst/>
          </a:prstGeom>
        </p:spPr>
      </p:pic>
      <p:pic>
        <p:nvPicPr>
          <p:cNvPr id="14" name="Picture 13">
            <a:extLst>
              <a:ext uri="{FF2B5EF4-FFF2-40B4-BE49-F238E27FC236}">
                <a16:creationId xmlns:a16="http://schemas.microsoft.com/office/drawing/2014/main" id="{CED01B0A-33C0-F9AE-470D-5577B1F7203F}"/>
              </a:ext>
            </a:extLst>
          </p:cNvPr>
          <p:cNvPicPr>
            <a:picLocks noChangeAspect="1"/>
          </p:cNvPicPr>
          <p:nvPr/>
        </p:nvPicPr>
        <p:blipFill>
          <a:blip r:embed="rId10"/>
          <a:stretch>
            <a:fillRect/>
          </a:stretch>
        </p:blipFill>
        <p:spPr>
          <a:xfrm>
            <a:off x="5069963" y="2382926"/>
            <a:ext cx="1686466" cy="1419048"/>
          </a:xfrm>
          <a:prstGeom prst="rect">
            <a:avLst/>
          </a:prstGeom>
        </p:spPr>
      </p:pic>
      <p:pic>
        <p:nvPicPr>
          <p:cNvPr id="16" name="Picture 15">
            <a:extLst>
              <a:ext uri="{FF2B5EF4-FFF2-40B4-BE49-F238E27FC236}">
                <a16:creationId xmlns:a16="http://schemas.microsoft.com/office/drawing/2014/main" id="{586310AE-2B5E-A09F-90F2-F41408007829}"/>
              </a:ext>
            </a:extLst>
          </p:cNvPr>
          <p:cNvPicPr>
            <a:picLocks noChangeAspect="1"/>
          </p:cNvPicPr>
          <p:nvPr/>
        </p:nvPicPr>
        <p:blipFill>
          <a:blip r:embed="rId11"/>
          <a:stretch>
            <a:fillRect/>
          </a:stretch>
        </p:blipFill>
        <p:spPr>
          <a:xfrm>
            <a:off x="6913626" y="2487688"/>
            <a:ext cx="1304762" cy="1314286"/>
          </a:xfrm>
          <a:prstGeom prst="rect">
            <a:avLst/>
          </a:prstGeom>
        </p:spPr>
      </p:pic>
      <p:pic>
        <p:nvPicPr>
          <p:cNvPr id="22" name="Picture 21">
            <a:extLst>
              <a:ext uri="{FF2B5EF4-FFF2-40B4-BE49-F238E27FC236}">
                <a16:creationId xmlns:a16="http://schemas.microsoft.com/office/drawing/2014/main" id="{4D5D82D8-B856-CA2C-33EA-8E695D661FBA}"/>
              </a:ext>
            </a:extLst>
          </p:cNvPr>
          <p:cNvPicPr>
            <a:picLocks noChangeAspect="1"/>
          </p:cNvPicPr>
          <p:nvPr/>
        </p:nvPicPr>
        <p:blipFill>
          <a:blip r:embed="rId12"/>
          <a:stretch>
            <a:fillRect/>
          </a:stretch>
        </p:blipFill>
        <p:spPr>
          <a:xfrm>
            <a:off x="4958119" y="3746051"/>
            <a:ext cx="1560732" cy="1266254"/>
          </a:xfrm>
          <a:prstGeom prst="rect">
            <a:avLst/>
          </a:prstGeom>
        </p:spPr>
      </p:pic>
    </p:spTree>
    <p:extLst>
      <p:ext uri="{BB962C8B-B14F-4D97-AF65-F5344CB8AC3E}">
        <p14:creationId xmlns:p14="http://schemas.microsoft.com/office/powerpoint/2010/main" val="1752939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5"/>
          <p:cNvSpPr txBox="1">
            <a:spLocks noGrp="1"/>
          </p:cNvSpPr>
          <p:nvPr>
            <p:ph type="title" idx="8"/>
          </p:nvPr>
        </p:nvSpPr>
        <p:spPr>
          <a:xfrm>
            <a:off x="1655575" y="616588"/>
            <a:ext cx="5832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none" dirty="0"/>
              <a:t>Agenda</a:t>
            </a:r>
            <a:endParaRPr u="none" dirty="0"/>
          </a:p>
        </p:txBody>
      </p:sp>
      <p:grpSp>
        <p:nvGrpSpPr>
          <p:cNvPr id="534" name="Google Shape;534;p35"/>
          <p:cNvGrpSpPr/>
          <p:nvPr/>
        </p:nvGrpSpPr>
        <p:grpSpPr>
          <a:xfrm>
            <a:off x="5768491" y="1797740"/>
            <a:ext cx="810460" cy="333712"/>
            <a:chOff x="5863712" y="1742147"/>
            <a:chExt cx="968176" cy="398652"/>
          </a:xfrm>
        </p:grpSpPr>
        <p:sp>
          <p:nvSpPr>
            <p:cNvPr id="535" name="Google Shape;535;p35"/>
            <p:cNvSpPr/>
            <p:nvPr/>
          </p:nvSpPr>
          <p:spPr>
            <a:xfrm>
              <a:off x="5863712" y="1742147"/>
              <a:ext cx="237576" cy="398652"/>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5"/>
            <p:cNvSpPr/>
            <p:nvPr/>
          </p:nvSpPr>
          <p:spPr>
            <a:xfrm>
              <a:off x="6229012" y="1742147"/>
              <a:ext cx="237576" cy="398652"/>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5"/>
            <p:cNvSpPr/>
            <p:nvPr/>
          </p:nvSpPr>
          <p:spPr>
            <a:xfrm>
              <a:off x="6594312" y="1742147"/>
              <a:ext cx="237576" cy="398652"/>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8" name="Google Shape;538;p35"/>
          <p:cNvSpPr txBox="1">
            <a:spLocks noGrp="1"/>
          </p:cNvSpPr>
          <p:nvPr>
            <p:ph type="title"/>
          </p:nvPr>
        </p:nvSpPr>
        <p:spPr>
          <a:xfrm>
            <a:off x="1343458" y="2230008"/>
            <a:ext cx="3233100" cy="44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Training</a:t>
            </a:r>
            <a:endParaRPr dirty="0"/>
          </a:p>
        </p:txBody>
      </p:sp>
      <p:sp>
        <p:nvSpPr>
          <p:cNvPr id="539" name="Google Shape;539;p35"/>
          <p:cNvSpPr txBox="1">
            <a:spLocks noGrp="1"/>
          </p:cNvSpPr>
          <p:nvPr>
            <p:ph type="subTitle" idx="1"/>
          </p:nvPr>
        </p:nvSpPr>
        <p:spPr>
          <a:xfrm>
            <a:off x="1343458" y="2529483"/>
            <a:ext cx="3233100" cy="39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Where are we?</a:t>
            </a:r>
            <a:endParaRPr dirty="0"/>
          </a:p>
        </p:txBody>
      </p:sp>
      <p:sp>
        <p:nvSpPr>
          <p:cNvPr id="540" name="Google Shape;540;p35"/>
          <p:cNvSpPr txBox="1">
            <a:spLocks noGrp="1"/>
          </p:cNvSpPr>
          <p:nvPr>
            <p:ph type="title" idx="2"/>
          </p:nvPr>
        </p:nvSpPr>
        <p:spPr>
          <a:xfrm>
            <a:off x="4578856" y="2230008"/>
            <a:ext cx="3741485" cy="44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Inventory Management</a:t>
            </a:r>
            <a:endParaRPr dirty="0"/>
          </a:p>
        </p:txBody>
      </p:sp>
      <p:sp>
        <p:nvSpPr>
          <p:cNvPr id="541" name="Google Shape;541;p35"/>
          <p:cNvSpPr txBox="1">
            <a:spLocks noGrp="1"/>
          </p:cNvSpPr>
          <p:nvPr>
            <p:ph type="subTitle" idx="3"/>
          </p:nvPr>
        </p:nvSpPr>
        <p:spPr>
          <a:xfrm>
            <a:off x="4578858" y="2529483"/>
            <a:ext cx="3233100" cy="39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Efforts to decrease wastage</a:t>
            </a:r>
            <a:endParaRPr dirty="0"/>
          </a:p>
          <a:p>
            <a:pPr marL="0" lvl="0" indent="0" algn="ctr" rtl="0">
              <a:spcBef>
                <a:spcPts val="0"/>
              </a:spcBef>
              <a:spcAft>
                <a:spcPts val="0"/>
              </a:spcAft>
              <a:buNone/>
            </a:pPr>
            <a:endParaRPr dirty="0"/>
          </a:p>
        </p:txBody>
      </p:sp>
      <p:sp>
        <p:nvSpPr>
          <p:cNvPr id="542" name="Google Shape;542;p35"/>
          <p:cNvSpPr txBox="1">
            <a:spLocks noGrp="1"/>
          </p:cNvSpPr>
          <p:nvPr>
            <p:ph type="title" idx="4"/>
          </p:nvPr>
        </p:nvSpPr>
        <p:spPr>
          <a:xfrm>
            <a:off x="1337750" y="3765007"/>
            <a:ext cx="3233100" cy="44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Projects/Studies</a:t>
            </a:r>
            <a:endParaRPr dirty="0"/>
          </a:p>
        </p:txBody>
      </p:sp>
      <p:sp>
        <p:nvSpPr>
          <p:cNvPr id="543" name="Google Shape;543;p35"/>
          <p:cNvSpPr txBox="1">
            <a:spLocks noGrp="1"/>
          </p:cNvSpPr>
          <p:nvPr>
            <p:ph type="subTitle" idx="5"/>
          </p:nvPr>
        </p:nvSpPr>
        <p:spPr>
          <a:xfrm>
            <a:off x="1337750" y="4064458"/>
            <a:ext cx="3233100" cy="39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In the works</a:t>
            </a:r>
            <a:endParaRPr dirty="0"/>
          </a:p>
          <a:p>
            <a:pPr marL="0" lvl="0" indent="0" algn="ctr" rtl="0">
              <a:spcBef>
                <a:spcPts val="0"/>
              </a:spcBef>
              <a:spcAft>
                <a:spcPts val="0"/>
              </a:spcAft>
              <a:buNone/>
            </a:pPr>
            <a:endParaRPr dirty="0"/>
          </a:p>
        </p:txBody>
      </p:sp>
      <p:sp>
        <p:nvSpPr>
          <p:cNvPr id="544" name="Google Shape;544;p35"/>
          <p:cNvSpPr txBox="1">
            <a:spLocks noGrp="1"/>
          </p:cNvSpPr>
          <p:nvPr>
            <p:ph type="title" idx="6"/>
          </p:nvPr>
        </p:nvSpPr>
        <p:spPr>
          <a:xfrm>
            <a:off x="4573157" y="3765007"/>
            <a:ext cx="3233100" cy="44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CE Opportunites</a:t>
            </a:r>
            <a:endParaRPr dirty="0"/>
          </a:p>
        </p:txBody>
      </p:sp>
      <p:sp>
        <p:nvSpPr>
          <p:cNvPr id="545" name="Google Shape;545;p35"/>
          <p:cNvSpPr txBox="1">
            <a:spLocks noGrp="1"/>
          </p:cNvSpPr>
          <p:nvPr>
            <p:ph type="subTitle" idx="7"/>
          </p:nvPr>
        </p:nvSpPr>
        <p:spPr>
          <a:xfrm>
            <a:off x="4573150" y="4064458"/>
            <a:ext cx="3233100" cy="39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Emails/webinars</a:t>
            </a:r>
            <a:endParaRPr dirty="0"/>
          </a:p>
          <a:p>
            <a:pPr marL="0" lvl="0" indent="0" algn="ctr" rtl="0">
              <a:spcBef>
                <a:spcPts val="0"/>
              </a:spcBef>
              <a:spcAft>
                <a:spcPts val="0"/>
              </a:spcAft>
              <a:buNone/>
            </a:pPr>
            <a:endParaRPr dirty="0"/>
          </a:p>
        </p:txBody>
      </p:sp>
      <p:sp>
        <p:nvSpPr>
          <p:cNvPr id="546" name="Google Shape;546;p35"/>
          <p:cNvSpPr/>
          <p:nvPr/>
        </p:nvSpPr>
        <p:spPr>
          <a:xfrm>
            <a:off x="2838875" y="1799271"/>
            <a:ext cx="198874" cy="333723"/>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35"/>
          <p:cNvGrpSpPr/>
          <p:nvPr/>
        </p:nvGrpSpPr>
        <p:grpSpPr>
          <a:xfrm>
            <a:off x="2687230" y="3333247"/>
            <a:ext cx="504668" cy="333712"/>
            <a:chOff x="2500462" y="3258495"/>
            <a:chExt cx="602876" cy="398652"/>
          </a:xfrm>
        </p:grpSpPr>
        <p:sp>
          <p:nvSpPr>
            <p:cNvPr id="548" name="Google Shape;548;p35"/>
            <p:cNvSpPr/>
            <p:nvPr/>
          </p:nvSpPr>
          <p:spPr>
            <a:xfrm>
              <a:off x="2500462" y="3258495"/>
              <a:ext cx="237576" cy="398652"/>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2865762" y="3258495"/>
              <a:ext cx="237576" cy="398652"/>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 name="Google Shape;550;p35"/>
          <p:cNvGrpSpPr/>
          <p:nvPr/>
        </p:nvGrpSpPr>
        <p:grpSpPr>
          <a:xfrm>
            <a:off x="5558933" y="3337475"/>
            <a:ext cx="1116253" cy="333712"/>
            <a:chOff x="5675362" y="3258495"/>
            <a:chExt cx="1333476" cy="398652"/>
          </a:xfrm>
        </p:grpSpPr>
        <p:sp>
          <p:nvSpPr>
            <p:cNvPr id="551" name="Google Shape;551;p35"/>
            <p:cNvSpPr/>
            <p:nvPr/>
          </p:nvSpPr>
          <p:spPr>
            <a:xfrm>
              <a:off x="5675362" y="3258495"/>
              <a:ext cx="237576" cy="398652"/>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5"/>
            <p:cNvSpPr/>
            <p:nvPr/>
          </p:nvSpPr>
          <p:spPr>
            <a:xfrm>
              <a:off x="6040662" y="3258495"/>
              <a:ext cx="237576" cy="398652"/>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5"/>
            <p:cNvSpPr/>
            <p:nvPr/>
          </p:nvSpPr>
          <p:spPr>
            <a:xfrm>
              <a:off x="6405962" y="3258495"/>
              <a:ext cx="237576" cy="398652"/>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6771262" y="3258495"/>
              <a:ext cx="237576" cy="398652"/>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35"/>
          <p:cNvSpPr/>
          <p:nvPr/>
        </p:nvSpPr>
        <p:spPr>
          <a:xfrm>
            <a:off x="2882229" y="1740401"/>
            <a:ext cx="198874" cy="333723"/>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 name="Google Shape;556;p35"/>
          <p:cNvGrpSpPr/>
          <p:nvPr/>
        </p:nvGrpSpPr>
        <p:grpSpPr>
          <a:xfrm>
            <a:off x="2730584" y="3274377"/>
            <a:ext cx="504668" cy="333712"/>
            <a:chOff x="2500462" y="3258495"/>
            <a:chExt cx="602876" cy="398652"/>
          </a:xfrm>
        </p:grpSpPr>
        <p:sp>
          <p:nvSpPr>
            <p:cNvPr id="557" name="Google Shape;557;p35"/>
            <p:cNvSpPr/>
            <p:nvPr/>
          </p:nvSpPr>
          <p:spPr>
            <a:xfrm>
              <a:off x="2500462" y="3258495"/>
              <a:ext cx="237576" cy="398652"/>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2865762" y="3258495"/>
              <a:ext cx="237576" cy="398652"/>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 name="Google Shape;559;p35"/>
          <p:cNvGrpSpPr/>
          <p:nvPr/>
        </p:nvGrpSpPr>
        <p:grpSpPr>
          <a:xfrm>
            <a:off x="5612392" y="3274377"/>
            <a:ext cx="1116253" cy="333712"/>
            <a:chOff x="5675362" y="3258495"/>
            <a:chExt cx="1333476" cy="398652"/>
          </a:xfrm>
        </p:grpSpPr>
        <p:sp>
          <p:nvSpPr>
            <p:cNvPr id="560" name="Google Shape;560;p35"/>
            <p:cNvSpPr/>
            <p:nvPr/>
          </p:nvSpPr>
          <p:spPr>
            <a:xfrm>
              <a:off x="5675362" y="3258495"/>
              <a:ext cx="237576" cy="398652"/>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5"/>
            <p:cNvSpPr/>
            <p:nvPr/>
          </p:nvSpPr>
          <p:spPr>
            <a:xfrm>
              <a:off x="6040662" y="3258495"/>
              <a:ext cx="237576" cy="398652"/>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5"/>
            <p:cNvSpPr/>
            <p:nvPr/>
          </p:nvSpPr>
          <p:spPr>
            <a:xfrm>
              <a:off x="6405962" y="3258495"/>
              <a:ext cx="237576" cy="398652"/>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5"/>
            <p:cNvSpPr/>
            <p:nvPr/>
          </p:nvSpPr>
          <p:spPr>
            <a:xfrm>
              <a:off x="6771262" y="3258495"/>
              <a:ext cx="237576" cy="398652"/>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35"/>
          <p:cNvGrpSpPr/>
          <p:nvPr/>
        </p:nvGrpSpPr>
        <p:grpSpPr>
          <a:xfrm>
            <a:off x="5818810" y="1709343"/>
            <a:ext cx="810460" cy="333712"/>
            <a:chOff x="5863712" y="1742147"/>
            <a:chExt cx="968176" cy="398652"/>
          </a:xfrm>
        </p:grpSpPr>
        <p:sp>
          <p:nvSpPr>
            <p:cNvPr id="565" name="Google Shape;565;p35"/>
            <p:cNvSpPr/>
            <p:nvPr/>
          </p:nvSpPr>
          <p:spPr>
            <a:xfrm>
              <a:off x="5863712" y="1742147"/>
              <a:ext cx="237576" cy="398652"/>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6229012" y="1742147"/>
              <a:ext cx="237576" cy="398652"/>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p:nvPr/>
          </p:nvSpPr>
          <p:spPr>
            <a:xfrm>
              <a:off x="6594312" y="1742147"/>
              <a:ext cx="237576" cy="398652"/>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grpSp>
        <p:nvGrpSpPr>
          <p:cNvPr id="572" name="Google Shape;572;p36"/>
          <p:cNvGrpSpPr/>
          <p:nvPr/>
        </p:nvGrpSpPr>
        <p:grpSpPr>
          <a:xfrm>
            <a:off x="3499600" y="8562"/>
            <a:ext cx="1209457" cy="1846488"/>
            <a:chOff x="3499600" y="8562"/>
            <a:chExt cx="1209457" cy="1846488"/>
          </a:xfrm>
        </p:grpSpPr>
        <p:sp>
          <p:nvSpPr>
            <p:cNvPr id="573" name="Google Shape;573;p36"/>
            <p:cNvSpPr/>
            <p:nvPr/>
          </p:nvSpPr>
          <p:spPr>
            <a:xfrm>
              <a:off x="4435403" y="8562"/>
              <a:ext cx="273654" cy="98908"/>
            </a:xfrm>
            <a:custGeom>
              <a:avLst/>
              <a:gdLst/>
              <a:ahLst/>
              <a:cxnLst/>
              <a:rect l="l" t="t" r="r" b="b"/>
              <a:pathLst>
                <a:path w="8224" h="2282" fill="none" extrusionOk="0">
                  <a:moveTo>
                    <a:pt x="1" y="1"/>
                  </a:moveTo>
                  <a:lnTo>
                    <a:pt x="8224" y="1"/>
                  </a:lnTo>
                  <a:lnTo>
                    <a:pt x="8224" y="2281"/>
                  </a:lnTo>
                  <a:lnTo>
                    <a:pt x="1" y="2281"/>
                  </a:lnTo>
                  <a:close/>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6"/>
            <p:cNvSpPr/>
            <p:nvPr/>
          </p:nvSpPr>
          <p:spPr>
            <a:xfrm>
              <a:off x="4544703" y="107423"/>
              <a:ext cx="59924" cy="294976"/>
            </a:xfrm>
            <a:custGeom>
              <a:avLst/>
              <a:gdLst/>
              <a:ahLst/>
              <a:cxnLst/>
              <a:rect l="l" t="t" r="r" b="b"/>
              <a:pathLst>
                <a:path w="1801" h="3307" fill="none" extrusionOk="0">
                  <a:moveTo>
                    <a:pt x="1" y="0"/>
                  </a:moveTo>
                  <a:lnTo>
                    <a:pt x="1800" y="0"/>
                  </a:lnTo>
                  <a:lnTo>
                    <a:pt x="1800" y="3306"/>
                  </a:lnTo>
                  <a:lnTo>
                    <a:pt x="1" y="3306"/>
                  </a:lnTo>
                  <a:close/>
                </a:path>
              </a:pathLst>
            </a:custGeom>
            <a:solidFill>
              <a:schemeClr val="accent1"/>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6"/>
            <p:cNvSpPr/>
            <p:nvPr/>
          </p:nvSpPr>
          <p:spPr>
            <a:xfrm flipH="1">
              <a:off x="4156003" y="402400"/>
              <a:ext cx="416007" cy="741943"/>
            </a:xfrm>
            <a:custGeom>
              <a:avLst/>
              <a:gdLst/>
              <a:ahLst/>
              <a:cxnLst/>
              <a:rect l="l" t="t" r="r" b="b"/>
              <a:pathLst>
                <a:path w="16217" h="27160" fill="none" extrusionOk="0">
                  <a:moveTo>
                    <a:pt x="1" y="1"/>
                  </a:moveTo>
                  <a:lnTo>
                    <a:pt x="1" y="13475"/>
                  </a:lnTo>
                  <a:cubicBezTo>
                    <a:pt x="1" y="21029"/>
                    <a:pt x="6110" y="27159"/>
                    <a:pt x="13685" y="27159"/>
                  </a:cubicBezTo>
                  <a:lnTo>
                    <a:pt x="16216" y="27159"/>
                  </a:lnTo>
                </a:path>
              </a:pathLst>
            </a:custGeom>
            <a:noFill/>
            <a:ln w="28575"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6"/>
            <p:cNvSpPr/>
            <p:nvPr/>
          </p:nvSpPr>
          <p:spPr>
            <a:xfrm rot="10800000" flipH="1">
              <a:off x="3499600" y="1144409"/>
              <a:ext cx="393181" cy="710641"/>
            </a:xfrm>
            <a:custGeom>
              <a:avLst/>
              <a:gdLst/>
              <a:ahLst/>
              <a:cxnLst/>
              <a:rect l="l" t="t" r="r" b="b"/>
              <a:pathLst>
                <a:path w="16217" h="27160" fill="none" extrusionOk="0">
                  <a:moveTo>
                    <a:pt x="1" y="1"/>
                  </a:moveTo>
                  <a:lnTo>
                    <a:pt x="1" y="13475"/>
                  </a:lnTo>
                  <a:cubicBezTo>
                    <a:pt x="1" y="21029"/>
                    <a:pt x="6110" y="27159"/>
                    <a:pt x="13685" y="27159"/>
                  </a:cubicBezTo>
                  <a:lnTo>
                    <a:pt x="16216" y="27159"/>
                  </a:lnTo>
                </a:path>
              </a:pathLst>
            </a:custGeom>
            <a:noFill/>
            <a:ln w="28575"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7" name="Google Shape;577;p36"/>
            <p:cNvCxnSpPr/>
            <p:nvPr/>
          </p:nvCxnSpPr>
          <p:spPr>
            <a:xfrm>
              <a:off x="3884200" y="1144421"/>
              <a:ext cx="331200" cy="0"/>
            </a:xfrm>
            <a:prstGeom prst="straightConnector1">
              <a:avLst/>
            </a:prstGeom>
            <a:noFill/>
            <a:ln w="28575" cap="flat" cmpd="sng">
              <a:solidFill>
                <a:schemeClr val="dk1"/>
              </a:solidFill>
              <a:prstDash val="solid"/>
              <a:round/>
              <a:headEnd type="none" w="med" len="med"/>
              <a:tailEnd type="none" w="med" len="med"/>
            </a:ln>
          </p:spPr>
        </p:cxnSp>
      </p:grpSp>
      <p:sp>
        <p:nvSpPr>
          <p:cNvPr id="578" name="Google Shape;578;p36"/>
          <p:cNvSpPr txBox="1">
            <a:spLocks noGrp="1"/>
          </p:cNvSpPr>
          <p:nvPr>
            <p:ph type="title"/>
          </p:nvPr>
        </p:nvSpPr>
        <p:spPr>
          <a:xfrm>
            <a:off x="1940674" y="2571750"/>
            <a:ext cx="5526925"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u="none" dirty="0"/>
              <a:t>Training</a:t>
            </a:r>
            <a:endParaRPr sz="4000" u="none" dirty="0"/>
          </a:p>
        </p:txBody>
      </p:sp>
      <p:sp>
        <p:nvSpPr>
          <p:cNvPr id="579" name="Google Shape;579;p36"/>
          <p:cNvSpPr txBox="1">
            <a:spLocks noGrp="1"/>
          </p:cNvSpPr>
          <p:nvPr>
            <p:ph type="subTitle" idx="1"/>
          </p:nvPr>
        </p:nvSpPr>
        <p:spPr>
          <a:xfrm>
            <a:off x="1860800" y="3444024"/>
            <a:ext cx="5390900" cy="3977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1</a:t>
            </a:r>
            <a:r>
              <a:rPr lang="en-US" baseline="30000" dirty="0"/>
              <a:t>st</a:t>
            </a:r>
            <a:r>
              <a:rPr lang="en-US" dirty="0"/>
              <a:t> shift: Ryan, Shelli</a:t>
            </a:r>
          </a:p>
          <a:p>
            <a:pPr marL="0" lvl="0" indent="0" algn="ctr" rtl="0">
              <a:spcBef>
                <a:spcPts val="0"/>
              </a:spcBef>
              <a:spcAft>
                <a:spcPts val="0"/>
              </a:spcAft>
              <a:buNone/>
            </a:pPr>
            <a:r>
              <a:rPr lang="en-US" dirty="0"/>
              <a:t>2</a:t>
            </a:r>
            <a:r>
              <a:rPr lang="en-US" baseline="30000" dirty="0"/>
              <a:t>nd</a:t>
            </a:r>
            <a:r>
              <a:rPr lang="en-US" dirty="0"/>
              <a:t> shift: Brad</a:t>
            </a:r>
          </a:p>
          <a:p>
            <a:pPr marL="0" lvl="0" indent="0" algn="ctr" rtl="0">
              <a:spcBef>
                <a:spcPts val="0"/>
              </a:spcBef>
              <a:spcAft>
                <a:spcPts val="0"/>
              </a:spcAft>
              <a:buNone/>
            </a:pPr>
            <a:r>
              <a:rPr lang="en-US" dirty="0"/>
              <a:t>3</a:t>
            </a:r>
            <a:r>
              <a:rPr lang="en-US" baseline="30000" dirty="0"/>
              <a:t>rd</a:t>
            </a:r>
            <a:r>
              <a:rPr lang="en-US" dirty="0"/>
              <a:t> shift: Dina, Pia, Ysabelle, Haley</a:t>
            </a:r>
          </a:p>
          <a:p>
            <a:pPr marL="0" lvl="0" indent="0" algn="ctr" rtl="0">
              <a:spcBef>
                <a:spcPts val="0"/>
              </a:spcBef>
              <a:spcAft>
                <a:spcPts val="0"/>
              </a:spcAft>
              <a:buNone/>
            </a:pPr>
            <a:endParaRPr lang="en-US" dirty="0"/>
          </a:p>
          <a:p>
            <a:pPr marL="0" lvl="0" indent="0" algn="ctr" rtl="0">
              <a:spcBef>
                <a:spcPts val="0"/>
              </a:spcBef>
              <a:spcAft>
                <a:spcPts val="0"/>
              </a:spcAft>
              <a:buNone/>
            </a:pPr>
            <a:endParaRPr dirty="0"/>
          </a:p>
        </p:txBody>
      </p:sp>
      <p:grpSp>
        <p:nvGrpSpPr>
          <p:cNvPr id="580" name="Google Shape;580;p36"/>
          <p:cNvGrpSpPr/>
          <p:nvPr/>
        </p:nvGrpSpPr>
        <p:grpSpPr>
          <a:xfrm>
            <a:off x="3282046" y="1687783"/>
            <a:ext cx="2446928" cy="731567"/>
            <a:chOff x="5675362" y="3258495"/>
            <a:chExt cx="1333476" cy="398652"/>
          </a:xfrm>
        </p:grpSpPr>
        <p:sp>
          <p:nvSpPr>
            <p:cNvPr id="581" name="Google Shape;581;p36"/>
            <p:cNvSpPr/>
            <p:nvPr/>
          </p:nvSpPr>
          <p:spPr>
            <a:xfrm>
              <a:off x="5675362" y="3258495"/>
              <a:ext cx="237576" cy="398652"/>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6"/>
            <p:cNvSpPr/>
            <p:nvPr/>
          </p:nvSpPr>
          <p:spPr>
            <a:xfrm>
              <a:off x="6040662" y="3258495"/>
              <a:ext cx="237576" cy="398652"/>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6"/>
            <p:cNvSpPr/>
            <p:nvPr/>
          </p:nvSpPr>
          <p:spPr>
            <a:xfrm>
              <a:off x="6405962" y="3258495"/>
              <a:ext cx="237576" cy="398652"/>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6"/>
            <p:cNvSpPr/>
            <p:nvPr/>
          </p:nvSpPr>
          <p:spPr>
            <a:xfrm>
              <a:off x="6771262" y="3258495"/>
              <a:ext cx="237576" cy="398652"/>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36"/>
          <p:cNvGrpSpPr/>
          <p:nvPr/>
        </p:nvGrpSpPr>
        <p:grpSpPr>
          <a:xfrm>
            <a:off x="8562259" y="799220"/>
            <a:ext cx="194921" cy="194959"/>
            <a:chOff x="7932213" y="1463813"/>
            <a:chExt cx="127125" cy="127150"/>
          </a:xfrm>
        </p:grpSpPr>
        <p:sp>
          <p:nvSpPr>
            <p:cNvPr id="586" name="Google Shape;586;p36"/>
            <p:cNvSpPr/>
            <p:nvPr/>
          </p:nvSpPr>
          <p:spPr>
            <a:xfrm>
              <a:off x="7932213" y="1527113"/>
              <a:ext cx="127125" cy="25"/>
            </a:xfrm>
            <a:custGeom>
              <a:avLst/>
              <a:gdLst/>
              <a:ahLst/>
              <a:cxnLst/>
              <a:rect l="l" t="t" r="r" b="b"/>
              <a:pathLst>
                <a:path w="5085" h="1" fill="none" extrusionOk="0">
                  <a:moveTo>
                    <a:pt x="0" y="1"/>
                  </a:moveTo>
                  <a:lnTo>
                    <a:pt x="5085" y="1"/>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6"/>
            <p:cNvSpPr/>
            <p:nvPr/>
          </p:nvSpPr>
          <p:spPr>
            <a:xfrm>
              <a:off x="7996013" y="1463813"/>
              <a:ext cx="25" cy="127150"/>
            </a:xfrm>
            <a:custGeom>
              <a:avLst/>
              <a:gdLst/>
              <a:ahLst/>
              <a:cxnLst/>
              <a:rect l="l" t="t" r="r" b="b"/>
              <a:pathLst>
                <a:path w="1" h="5086" fill="none" extrusionOk="0">
                  <a:moveTo>
                    <a:pt x="1" y="5085"/>
                  </a:moveTo>
                  <a:lnTo>
                    <a:pt x="1" y="1"/>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8" name="Google Shape;588;p36"/>
          <p:cNvSpPr/>
          <p:nvPr/>
        </p:nvSpPr>
        <p:spPr>
          <a:xfrm>
            <a:off x="430728" y="892688"/>
            <a:ext cx="117144" cy="38"/>
          </a:xfrm>
          <a:custGeom>
            <a:avLst/>
            <a:gdLst/>
            <a:ahLst/>
            <a:cxnLst/>
            <a:rect l="l" t="t" r="r" b="b"/>
            <a:pathLst>
              <a:path w="3056" h="1" fill="none" extrusionOk="0">
                <a:moveTo>
                  <a:pt x="1" y="1"/>
                </a:moveTo>
                <a:lnTo>
                  <a:pt x="3055" y="1"/>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9" name="Google Shape;589;p36"/>
          <p:cNvGrpSpPr/>
          <p:nvPr/>
        </p:nvGrpSpPr>
        <p:grpSpPr>
          <a:xfrm>
            <a:off x="3356151" y="1573457"/>
            <a:ext cx="2446928" cy="731567"/>
            <a:chOff x="5675362" y="3258495"/>
            <a:chExt cx="1333476" cy="398652"/>
          </a:xfrm>
        </p:grpSpPr>
        <p:sp>
          <p:nvSpPr>
            <p:cNvPr id="590" name="Google Shape;590;p36"/>
            <p:cNvSpPr/>
            <p:nvPr/>
          </p:nvSpPr>
          <p:spPr>
            <a:xfrm>
              <a:off x="5675362" y="3258495"/>
              <a:ext cx="237576" cy="398652"/>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6"/>
            <p:cNvSpPr/>
            <p:nvPr/>
          </p:nvSpPr>
          <p:spPr>
            <a:xfrm>
              <a:off x="6040662" y="3258495"/>
              <a:ext cx="237576" cy="398652"/>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6"/>
            <p:cNvSpPr/>
            <p:nvPr/>
          </p:nvSpPr>
          <p:spPr>
            <a:xfrm>
              <a:off x="6405962" y="3258495"/>
              <a:ext cx="237576" cy="398652"/>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6"/>
            <p:cNvSpPr/>
            <p:nvPr/>
          </p:nvSpPr>
          <p:spPr>
            <a:xfrm>
              <a:off x="6771262" y="3258495"/>
              <a:ext cx="237576" cy="398652"/>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38"/>
          <p:cNvSpPr/>
          <p:nvPr/>
        </p:nvSpPr>
        <p:spPr>
          <a:xfrm rot="3600588">
            <a:off x="2441633" y="3059282"/>
            <a:ext cx="669198" cy="578889"/>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8"/>
          <p:cNvSpPr txBox="1">
            <a:spLocks noGrp="1"/>
          </p:cNvSpPr>
          <p:nvPr>
            <p:ph type="body" idx="1"/>
          </p:nvPr>
        </p:nvSpPr>
        <p:spPr>
          <a:xfrm>
            <a:off x="3105273" y="1438524"/>
            <a:ext cx="5270700" cy="3608126"/>
          </a:xfrm>
          <a:prstGeom prst="rect">
            <a:avLst/>
          </a:prstGeom>
        </p:spPr>
        <p:txBody>
          <a:bodyPr spcFirstLastPara="1" wrap="square" lIns="274300" tIns="91425" rIns="274300" bIns="91425" anchor="ctr" anchorCtr="0">
            <a:noAutofit/>
          </a:bodyPr>
          <a:lstStyle/>
          <a:p>
            <a:pPr marL="285750" indent="-285750"/>
            <a:r>
              <a:rPr lang="en-US" dirty="0"/>
              <a:t>Bradley—Fully signed off on FD and CP; XM and Vision pending…staffing</a:t>
            </a:r>
            <a:endParaRPr lang="en-US" baseline="30000" dirty="0"/>
          </a:p>
          <a:p>
            <a:pPr marL="285750" indent="-285750"/>
            <a:r>
              <a:rPr lang="en-US" dirty="0"/>
              <a:t>Ryan—Fully signed off on FD, CP: special order </a:t>
            </a:r>
            <a:r>
              <a:rPr lang="en-US" dirty="0" err="1"/>
              <a:t>plts</a:t>
            </a:r>
            <a:r>
              <a:rPr lang="en-US" dirty="0"/>
              <a:t> (sections flagged)/PUBS, Vision/XM 60% </a:t>
            </a:r>
          </a:p>
          <a:p>
            <a:pPr marL="285750" indent="-285750"/>
            <a:r>
              <a:rPr lang="en-US" dirty="0"/>
              <a:t>Shelli—FD: WB/MTP/</a:t>
            </a:r>
            <a:r>
              <a:rPr lang="en-US" dirty="0" err="1"/>
              <a:t>Biofridge</a:t>
            </a:r>
            <a:r>
              <a:rPr lang="en-US" dirty="0"/>
              <a:t>/IPSM, CP: COBE, pool plasma. Vision/XM 40%</a:t>
            </a:r>
          </a:p>
          <a:p>
            <a:pPr marL="285750" indent="-285750"/>
            <a:r>
              <a:rPr lang="en-US" dirty="0"/>
              <a:t>Dina—Fully signed off on FD, CP: COBE, Vision/XM: 80%</a:t>
            </a:r>
          </a:p>
          <a:p>
            <a:pPr marL="285750" indent="-285750"/>
            <a:r>
              <a:rPr lang="en-US" dirty="0"/>
              <a:t>Pia—Fully signed off on FD, CP: special order </a:t>
            </a:r>
            <a:r>
              <a:rPr lang="en-US" dirty="0" err="1"/>
              <a:t>plts</a:t>
            </a:r>
            <a:r>
              <a:rPr lang="en-US" dirty="0"/>
              <a:t>, COBE; Vision/XM: 60%</a:t>
            </a:r>
          </a:p>
          <a:p>
            <a:pPr marL="285750" indent="-285750"/>
            <a:r>
              <a:rPr lang="en-US" dirty="0"/>
              <a:t>Ysabelle &amp; Haley– need to be 100% Vision and XM before going to third</a:t>
            </a:r>
          </a:p>
          <a:p>
            <a:pPr marL="285750" indent="-285750"/>
            <a:r>
              <a:rPr lang="en-US" dirty="0"/>
              <a:t>2 full time positions open: 2</a:t>
            </a:r>
            <a:r>
              <a:rPr lang="en-US" baseline="30000" dirty="0"/>
              <a:t>nd</a:t>
            </a:r>
            <a:r>
              <a:rPr lang="en-US" dirty="0"/>
              <a:t> and 3</a:t>
            </a:r>
            <a:r>
              <a:rPr lang="en-US" baseline="30000" dirty="0"/>
              <a:t>rd</a:t>
            </a:r>
            <a:r>
              <a:rPr lang="en-US" dirty="0"/>
              <a:t> (looking for tech with BB experience)</a:t>
            </a:r>
            <a:endParaRPr dirty="0"/>
          </a:p>
        </p:txBody>
      </p:sp>
      <p:sp>
        <p:nvSpPr>
          <p:cNvPr id="619" name="Google Shape;619;p38"/>
          <p:cNvSpPr txBox="1">
            <a:spLocks noGrp="1"/>
          </p:cNvSpPr>
          <p:nvPr>
            <p:ph type="title"/>
          </p:nvPr>
        </p:nvSpPr>
        <p:spPr>
          <a:xfrm>
            <a:off x="1655575" y="618287"/>
            <a:ext cx="6601946"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none" dirty="0"/>
              <a:t>Focus on completion</a:t>
            </a:r>
            <a:endParaRPr u="none" dirty="0"/>
          </a:p>
        </p:txBody>
      </p:sp>
      <p:grpSp>
        <p:nvGrpSpPr>
          <p:cNvPr id="620" name="Google Shape;620;p38"/>
          <p:cNvGrpSpPr/>
          <p:nvPr/>
        </p:nvGrpSpPr>
        <p:grpSpPr>
          <a:xfrm>
            <a:off x="1180583" y="2879225"/>
            <a:ext cx="1130255" cy="1136752"/>
            <a:chOff x="1519695" y="2959150"/>
            <a:chExt cx="1130255" cy="1136752"/>
          </a:xfrm>
        </p:grpSpPr>
        <p:sp>
          <p:nvSpPr>
            <p:cNvPr id="621" name="Google Shape;621;p38"/>
            <p:cNvSpPr/>
            <p:nvPr/>
          </p:nvSpPr>
          <p:spPr>
            <a:xfrm>
              <a:off x="1519695" y="3991608"/>
              <a:ext cx="1032983" cy="104294"/>
            </a:xfrm>
            <a:custGeom>
              <a:avLst/>
              <a:gdLst/>
              <a:ahLst/>
              <a:cxnLst/>
              <a:rect l="l" t="t" r="r" b="b"/>
              <a:pathLst>
                <a:path w="118973" h="12012" extrusionOk="0">
                  <a:moveTo>
                    <a:pt x="101062" y="1"/>
                  </a:moveTo>
                  <a:lnTo>
                    <a:pt x="90307" y="1"/>
                  </a:lnTo>
                  <a:lnTo>
                    <a:pt x="77125" y="1"/>
                  </a:lnTo>
                  <a:lnTo>
                    <a:pt x="50887" y="1"/>
                  </a:lnTo>
                  <a:lnTo>
                    <a:pt x="39756" y="1"/>
                  </a:lnTo>
                  <a:lnTo>
                    <a:pt x="28624" y="1"/>
                  </a:lnTo>
                  <a:lnTo>
                    <a:pt x="4123" y="1"/>
                  </a:lnTo>
                  <a:lnTo>
                    <a:pt x="1" y="1"/>
                  </a:lnTo>
                  <a:lnTo>
                    <a:pt x="1" y="12011"/>
                  </a:lnTo>
                  <a:lnTo>
                    <a:pt x="118973" y="12011"/>
                  </a:lnTo>
                  <a:lnTo>
                    <a:pt x="118973" y="1"/>
                  </a:lnTo>
                  <a:lnTo>
                    <a:pt x="114851" y="1"/>
                  </a:lnTo>
                  <a:lnTo>
                    <a:pt x="1010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8"/>
            <p:cNvSpPr/>
            <p:nvPr/>
          </p:nvSpPr>
          <p:spPr>
            <a:xfrm>
              <a:off x="1745700" y="3066116"/>
              <a:ext cx="253442" cy="253433"/>
            </a:xfrm>
            <a:custGeom>
              <a:avLst/>
              <a:gdLst/>
              <a:ahLst/>
              <a:cxnLst/>
              <a:rect l="l" t="t" r="r" b="b"/>
              <a:pathLst>
                <a:path w="29190" h="29189" extrusionOk="0">
                  <a:moveTo>
                    <a:pt x="29189" y="12576"/>
                  </a:moveTo>
                  <a:cubicBezTo>
                    <a:pt x="29189" y="5650"/>
                    <a:pt x="23540" y="0"/>
                    <a:pt x="16614" y="0"/>
                  </a:cubicBezTo>
                  <a:lnTo>
                    <a:pt x="12576" y="0"/>
                  </a:lnTo>
                  <a:cubicBezTo>
                    <a:pt x="5650" y="0"/>
                    <a:pt x="1" y="5650"/>
                    <a:pt x="1" y="12576"/>
                  </a:cubicBezTo>
                  <a:lnTo>
                    <a:pt x="1" y="17995"/>
                  </a:lnTo>
                  <a:lnTo>
                    <a:pt x="1" y="29189"/>
                  </a:lnTo>
                  <a:lnTo>
                    <a:pt x="12660" y="29189"/>
                  </a:lnTo>
                  <a:lnTo>
                    <a:pt x="29189" y="29189"/>
                  </a:lnTo>
                  <a:lnTo>
                    <a:pt x="29189" y="17995"/>
                  </a:lnTo>
                  <a:lnTo>
                    <a:pt x="29189" y="1257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 name="Google Shape;623;p38"/>
            <p:cNvGrpSpPr/>
            <p:nvPr/>
          </p:nvGrpSpPr>
          <p:grpSpPr>
            <a:xfrm>
              <a:off x="1555486" y="3315781"/>
              <a:ext cx="633857" cy="579713"/>
              <a:chOff x="1555486" y="3315781"/>
              <a:chExt cx="633857" cy="579713"/>
            </a:xfrm>
          </p:grpSpPr>
          <p:sp>
            <p:nvSpPr>
              <p:cNvPr id="624" name="Google Shape;624;p38"/>
              <p:cNvSpPr/>
              <p:nvPr/>
            </p:nvSpPr>
            <p:spPr>
              <a:xfrm>
                <a:off x="1734950" y="3727100"/>
                <a:ext cx="110700" cy="160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8"/>
              <p:cNvSpPr/>
              <p:nvPr/>
            </p:nvSpPr>
            <p:spPr>
              <a:xfrm>
                <a:off x="1555486" y="3315781"/>
                <a:ext cx="633857" cy="579713"/>
              </a:xfrm>
              <a:custGeom>
                <a:avLst/>
                <a:gdLst/>
                <a:ahLst/>
                <a:cxnLst/>
                <a:rect l="l" t="t" r="r" b="b"/>
                <a:pathLst>
                  <a:path w="73004" h="66768" extrusionOk="0">
                    <a:moveTo>
                      <a:pt x="51096" y="63"/>
                    </a:moveTo>
                    <a:lnTo>
                      <a:pt x="34567" y="63"/>
                    </a:lnTo>
                    <a:lnTo>
                      <a:pt x="21908" y="63"/>
                    </a:lnTo>
                    <a:lnTo>
                      <a:pt x="608" y="63"/>
                    </a:lnTo>
                    <a:cubicBezTo>
                      <a:pt x="398" y="63"/>
                      <a:pt x="210" y="42"/>
                      <a:pt x="1" y="21"/>
                    </a:cubicBezTo>
                    <a:lnTo>
                      <a:pt x="1" y="66767"/>
                    </a:lnTo>
                    <a:lnTo>
                      <a:pt x="24502" y="66767"/>
                    </a:lnTo>
                    <a:lnTo>
                      <a:pt x="24502" y="54297"/>
                    </a:lnTo>
                    <a:lnTo>
                      <a:pt x="35634" y="54297"/>
                    </a:lnTo>
                    <a:lnTo>
                      <a:pt x="46765" y="54297"/>
                    </a:lnTo>
                    <a:lnTo>
                      <a:pt x="46765" y="66767"/>
                    </a:lnTo>
                    <a:lnTo>
                      <a:pt x="73003" y="66767"/>
                    </a:lnTo>
                    <a:lnTo>
                      <a:pt x="73003" y="20924"/>
                    </a:lnTo>
                    <a:lnTo>
                      <a:pt x="73003" y="0"/>
                    </a:lnTo>
                    <a:cubicBezTo>
                      <a:pt x="72794" y="42"/>
                      <a:pt x="72606" y="63"/>
                      <a:pt x="72396"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6" name="Google Shape;626;p38"/>
            <p:cNvSpPr/>
            <p:nvPr/>
          </p:nvSpPr>
          <p:spPr>
            <a:xfrm>
              <a:off x="1877496" y="3042281"/>
              <a:ext cx="142254" cy="142254"/>
            </a:xfrm>
            <a:custGeom>
              <a:avLst/>
              <a:gdLst/>
              <a:ahLst/>
              <a:cxnLst/>
              <a:rect l="l" t="t" r="r" b="b"/>
              <a:pathLst>
                <a:path w="16384" h="16384" extrusionOk="0">
                  <a:moveTo>
                    <a:pt x="8202" y="0"/>
                  </a:moveTo>
                  <a:cubicBezTo>
                    <a:pt x="6863" y="0"/>
                    <a:pt x="5775" y="1088"/>
                    <a:pt x="5775" y="2427"/>
                  </a:cubicBezTo>
                  <a:lnTo>
                    <a:pt x="5775" y="5775"/>
                  </a:lnTo>
                  <a:lnTo>
                    <a:pt x="2428" y="5775"/>
                  </a:lnTo>
                  <a:cubicBezTo>
                    <a:pt x="1088" y="5775"/>
                    <a:pt x="0" y="6842"/>
                    <a:pt x="0" y="8181"/>
                  </a:cubicBezTo>
                  <a:cubicBezTo>
                    <a:pt x="0" y="9520"/>
                    <a:pt x="1088" y="10608"/>
                    <a:pt x="2428" y="10608"/>
                  </a:cubicBezTo>
                  <a:lnTo>
                    <a:pt x="5775" y="10608"/>
                  </a:lnTo>
                  <a:lnTo>
                    <a:pt x="5775" y="13956"/>
                  </a:lnTo>
                  <a:cubicBezTo>
                    <a:pt x="5775" y="15295"/>
                    <a:pt x="6863" y="16383"/>
                    <a:pt x="8202" y="16383"/>
                  </a:cubicBezTo>
                  <a:cubicBezTo>
                    <a:pt x="9521" y="16383"/>
                    <a:pt x="10609" y="15295"/>
                    <a:pt x="10609" y="13956"/>
                  </a:cubicBezTo>
                  <a:lnTo>
                    <a:pt x="10609" y="10608"/>
                  </a:lnTo>
                  <a:lnTo>
                    <a:pt x="13956" y="10608"/>
                  </a:lnTo>
                  <a:cubicBezTo>
                    <a:pt x="15296" y="10608"/>
                    <a:pt x="16384" y="9520"/>
                    <a:pt x="16384" y="8181"/>
                  </a:cubicBezTo>
                  <a:cubicBezTo>
                    <a:pt x="16384" y="6842"/>
                    <a:pt x="15296" y="5775"/>
                    <a:pt x="13956" y="5775"/>
                  </a:cubicBezTo>
                  <a:lnTo>
                    <a:pt x="10609" y="5775"/>
                  </a:lnTo>
                  <a:lnTo>
                    <a:pt x="10609" y="2427"/>
                  </a:lnTo>
                  <a:cubicBezTo>
                    <a:pt x="10609" y="1088"/>
                    <a:pt x="9521" y="0"/>
                    <a:pt x="8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 name="Google Shape;627;p38"/>
            <p:cNvGrpSpPr/>
            <p:nvPr/>
          </p:nvGrpSpPr>
          <p:grpSpPr>
            <a:xfrm>
              <a:off x="1725799" y="3313697"/>
              <a:ext cx="445652" cy="311224"/>
              <a:chOff x="1649599" y="3389897"/>
              <a:chExt cx="445652" cy="311224"/>
            </a:xfrm>
          </p:grpSpPr>
          <p:sp>
            <p:nvSpPr>
              <p:cNvPr id="628" name="Google Shape;628;p38"/>
              <p:cNvSpPr/>
              <p:nvPr/>
            </p:nvSpPr>
            <p:spPr>
              <a:xfrm>
                <a:off x="1649599" y="3389897"/>
                <a:ext cx="41971" cy="69226"/>
              </a:xfrm>
              <a:custGeom>
                <a:avLst/>
                <a:gdLst/>
                <a:ahLst/>
                <a:cxnLst/>
                <a:rect l="l" t="t" r="r" b="b"/>
                <a:pathLst>
                  <a:path w="4834" h="7973" extrusionOk="0">
                    <a:moveTo>
                      <a:pt x="2427" y="1"/>
                    </a:moveTo>
                    <a:cubicBezTo>
                      <a:pt x="1088" y="1"/>
                      <a:pt x="0" y="1068"/>
                      <a:pt x="0" y="2407"/>
                    </a:cubicBezTo>
                    <a:lnTo>
                      <a:pt x="0" y="5546"/>
                    </a:lnTo>
                    <a:cubicBezTo>
                      <a:pt x="0" y="6885"/>
                      <a:pt x="1088" y="7973"/>
                      <a:pt x="2427" y="7973"/>
                    </a:cubicBezTo>
                    <a:cubicBezTo>
                      <a:pt x="3766" y="7973"/>
                      <a:pt x="4834" y="6885"/>
                      <a:pt x="4834" y="5546"/>
                    </a:cubicBezTo>
                    <a:lnTo>
                      <a:pt x="4834" y="2407"/>
                    </a:lnTo>
                    <a:cubicBezTo>
                      <a:pt x="4834" y="1068"/>
                      <a:pt x="3766" y="1"/>
                      <a:pt x="24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8"/>
              <p:cNvSpPr/>
              <p:nvPr/>
            </p:nvSpPr>
            <p:spPr>
              <a:xfrm>
                <a:off x="1784217" y="3389897"/>
                <a:ext cx="41971" cy="69226"/>
              </a:xfrm>
              <a:custGeom>
                <a:avLst/>
                <a:gdLst/>
                <a:ahLst/>
                <a:cxnLst/>
                <a:rect l="l" t="t" r="r" b="b"/>
                <a:pathLst>
                  <a:path w="4834" h="7973" extrusionOk="0">
                    <a:moveTo>
                      <a:pt x="2407" y="1"/>
                    </a:moveTo>
                    <a:cubicBezTo>
                      <a:pt x="1068" y="1"/>
                      <a:pt x="1" y="1068"/>
                      <a:pt x="1" y="2407"/>
                    </a:cubicBezTo>
                    <a:lnTo>
                      <a:pt x="1" y="5546"/>
                    </a:lnTo>
                    <a:cubicBezTo>
                      <a:pt x="1" y="6885"/>
                      <a:pt x="1068" y="7973"/>
                      <a:pt x="2407" y="7973"/>
                    </a:cubicBezTo>
                    <a:cubicBezTo>
                      <a:pt x="3746" y="7973"/>
                      <a:pt x="4834" y="6885"/>
                      <a:pt x="4834" y="5546"/>
                    </a:cubicBezTo>
                    <a:lnTo>
                      <a:pt x="4834" y="2407"/>
                    </a:lnTo>
                    <a:cubicBezTo>
                      <a:pt x="4834" y="1068"/>
                      <a:pt x="3746" y="1"/>
                      <a:pt x="24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8"/>
              <p:cNvSpPr/>
              <p:nvPr/>
            </p:nvSpPr>
            <p:spPr>
              <a:xfrm>
                <a:off x="1918662" y="3389897"/>
                <a:ext cx="42154" cy="69226"/>
              </a:xfrm>
              <a:custGeom>
                <a:avLst/>
                <a:gdLst/>
                <a:ahLst/>
                <a:cxnLst/>
                <a:rect l="l" t="t" r="r" b="b"/>
                <a:pathLst>
                  <a:path w="4855" h="7973" extrusionOk="0">
                    <a:moveTo>
                      <a:pt x="2427" y="1"/>
                    </a:moveTo>
                    <a:cubicBezTo>
                      <a:pt x="1088" y="1"/>
                      <a:pt x="0" y="1068"/>
                      <a:pt x="0" y="2407"/>
                    </a:cubicBezTo>
                    <a:lnTo>
                      <a:pt x="0" y="5546"/>
                    </a:lnTo>
                    <a:cubicBezTo>
                      <a:pt x="0" y="6885"/>
                      <a:pt x="1088" y="7973"/>
                      <a:pt x="2427" y="7973"/>
                    </a:cubicBezTo>
                    <a:cubicBezTo>
                      <a:pt x="3766" y="7973"/>
                      <a:pt x="4854" y="6885"/>
                      <a:pt x="4854" y="5546"/>
                    </a:cubicBezTo>
                    <a:lnTo>
                      <a:pt x="4854" y="2407"/>
                    </a:lnTo>
                    <a:cubicBezTo>
                      <a:pt x="4854" y="1068"/>
                      <a:pt x="3766" y="1"/>
                      <a:pt x="24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8"/>
              <p:cNvSpPr/>
              <p:nvPr/>
            </p:nvSpPr>
            <p:spPr>
              <a:xfrm>
                <a:off x="2053280" y="3389897"/>
                <a:ext cx="41971" cy="69226"/>
              </a:xfrm>
              <a:custGeom>
                <a:avLst/>
                <a:gdLst/>
                <a:ahLst/>
                <a:cxnLst/>
                <a:rect l="l" t="t" r="r" b="b"/>
                <a:pathLst>
                  <a:path w="4834" h="7973" extrusionOk="0">
                    <a:moveTo>
                      <a:pt x="2428" y="1"/>
                    </a:moveTo>
                    <a:cubicBezTo>
                      <a:pt x="1089" y="1"/>
                      <a:pt x="0" y="1068"/>
                      <a:pt x="0" y="2407"/>
                    </a:cubicBezTo>
                    <a:lnTo>
                      <a:pt x="0" y="5546"/>
                    </a:lnTo>
                    <a:cubicBezTo>
                      <a:pt x="0" y="6885"/>
                      <a:pt x="1089" y="7973"/>
                      <a:pt x="2428" y="7973"/>
                    </a:cubicBezTo>
                    <a:cubicBezTo>
                      <a:pt x="3767" y="7973"/>
                      <a:pt x="4834" y="6885"/>
                      <a:pt x="4834" y="5546"/>
                    </a:cubicBezTo>
                    <a:lnTo>
                      <a:pt x="4834" y="2407"/>
                    </a:lnTo>
                    <a:cubicBezTo>
                      <a:pt x="4834" y="1068"/>
                      <a:pt x="3767" y="1"/>
                      <a:pt x="24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8"/>
              <p:cNvSpPr/>
              <p:nvPr/>
            </p:nvSpPr>
            <p:spPr>
              <a:xfrm>
                <a:off x="1649599" y="3510901"/>
                <a:ext cx="41971" cy="69217"/>
              </a:xfrm>
              <a:custGeom>
                <a:avLst/>
                <a:gdLst/>
                <a:ahLst/>
                <a:cxnLst/>
                <a:rect l="l" t="t" r="r" b="b"/>
                <a:pathLst>
                  <a:path w="4834" h="7972" extrusionOk="0">
                    <a:moveTo>
                      <a:pt x="2427" y="0"/>
                    </a:moveTo>
                    <a:cubicBezTo>
                      <a:pt x="1088" y="0"/>
                      <a:pt x="0" y="1088"/>
                      <a:pt x="0" y="2406"/>
                    </a:cubicBezTo>
                    <a:lnTo>
                      <a:pt x="0" y="5545"/>
                    </a:lnTo>
                    <a:cubicBezTo>
                      <a:pt x="0" y="6884"/>
                      <a:pt x="1088" y="7972"/>
                      <a:pt x="2427" y="7972"/>
                    </a:cubicBezTo>
                    <a:cubicBezTo>
                      <a:pt x="3766" y="7972"/>
                      <a:pt x="4834" y="6884"/>
                      <a:pt x="4834" y="5545"/>
                    </a:cubicBezTo>
                    <a:lnTo>
                      <a:pt x="4834" y="2406"/>
                    </a:lnTo>
                    <a:cubicBezTo>
                      <a:pt x="4834" y="1088"/>
                      <a:pt x="3766" y="0"/>
                      <a:pt x="2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8"/>
              <p:cNvSpPr/>
              <p:nvPr/>
            </p:nvSpPr>
            <p:spPr>
              <a:xfrm>
                <a:off x="1784217" y="3510901"/>
                <a:ext cx="41971" cy="69217"/>
              </a:xfrm>
              <a:custGeom>
                <a:avLst/>
                <a:gdLst/>
                <a:ahLst/>
                <a:cxnLst/>
                <a:rect l="l" t="t" r="r" b="b"/>
                <a:pathLst>
                  <a:path w="4834" h="7972" extrusionOk="0">
                    <a:moveTo>
                      <a:pt x="2407" y="0"/>
                    </a:moveTo>
                    <a:cubicBezTo>
                      <a:pt x="1068" y="0"/>
                      <a:pt x="1" y="1088"/>
                      <a:pt x="1" y="2406"/>
                    </a:cubicBezTo>
                    <a:lnTo>
                      <a:pt x="1" y="5545"/>
                    </a:lnTo>
                    <a:cubicBezTo>
                      <a:pt x="1" y="6884"/>
                      <a:pt x="1068" y="7972"/>
                      <a:pt x="2407" y="7972"/>
                    </a:cubicBezTo>
                    <a:cubicBezTo>
                      <a:pt x="3746" y="7972"/>
                      <a:pt x="4834" y="6884"/>
                      <a:pt x="4834" y="5545"/>
                    </a:cubicBezTo>
                    <a:lnTo>
                      <a:pt x="4834" y="2406"/>
                    </a:lnTo>
                    <a:cubicBezTo>
                      <a:pt x="4834" y="1088"/>
                      <a:pt x="3746" y="0"/>
                      <a:pt x="24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8"/>
              <p:cNvSpPr/>
              <p:nvPr/>
            </p:nvSpPr>
            <p:spPr>
              <a:xfrm>
                <a:off x="1918662" y="3510901"/>
                <a:ext cx="42154" cy="69217"/>
              </a:xfrm>
              <a:custGeom>
                <a:avLst/>
                <a:gdLst/>
                <a:ahLst/>
                <a:cxnLst/>
                <a:rect l="l" t="t" r="r" b="b"/>
                <a:pathLst>
                  <a:path w="4855" h="7972" extrusionOk="0">
                    <a:moveTo>
                      <a:pt x="2427" y="0"/>
                    </a:moveTo>
                    <a:cubicBezTo>
                      <a:pt x="1088" y="0"/>
                      <a:pt x="0" y="1088"/>
                      <a:pt x="0" y="2406"/>
                    </a:cubicBezTo>
                    <a:lnTo>
                      <a:pt x="0" y="5545"/>
                    </a:lnTo>
                    <a:cubicBezTo>
                      <a:pt x="0" y="6884"/>
                      <a:pt x="1088" y="7972"/>
                      <a:pt x="2427" y="7972"/>
                    </a:cubicBezTo>
                    <a:cubicBezTo>
                      <a:pt x="3766" y="7972"/>
                      <a:pt x="4854" y="6884"/>
                      <a:pt x="4854" y="5545"/>
                    </a:cubicBezTo>
                    <a:lnTo>
                      <a:pt x="4854" y="2406"/>
                    </a:lnTo>
                    <a:cubicBezTo>
                      <a:pt x="4854" y="1088"/>
                      <a:pt x="3766" y="0"/>
                      <a:pt x="2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8"/>
              <p:cNvSpPr/>
              <p:nvPr/>
            </p:nvSpPr>
            <p:spPr>
              <a:xfrm>
                <a:off x="2053280" y="3510901"/>
                <a:ext cx="41971" cy="69217"/>
              </a:xfrm>
              <a:custGeom>
                <a:avLst/>
                <a:gdLst/>
                <a:ahLst/>
                <a:cxnLst/>
                <a:rect l="l" t="t" r="r" b="b"/>
                <a:pathLst>
                  <a:path w="4834" h="7972" extrusionOk="0">
                    <a:moveTo>
                      <a:pt x="2428" y="0"/>
                    </a:moveTo>
                    <a:cubicBezTo>
                      <a:pt x="1089" y="0"/>
                      <a:pt x="0" y="1088"/>
                      <a:pt x="0" y="2406"/>
                    </a:cubicBezTo>
                    <a:lnTo>
                      <a:pt x="0" y="5545"/>
                    </a:lnTo>
                    <a:cubicBezTo>
                      <a:pt x="0" y="6884"/>
                      <a:pt x="1089" y="7972"/>
                      <a:pt x="2428" y="7972"/>
                    </a:cubicBezTo>
                    <a:cubicBezTo>
                      <a:pt x="3767" y="7972"/>
                      <a:pt x="4834" y="6884"/>
                      <a:pt x="4834" y="5545"/>
                    </a:cubicBezTo>
                    <a:lnTo>
                      <a:pt x="4834" y="2406"/>
                    </a:lnTo>
                    <a:cubicBezTo>
                      <a:pt x="4834" y="1088"/>
                      <a:pt x="3767" y="0"/>
                      <a:pt x="24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8"/>
              <p:cNvSpPr/>
              <p:nvPr/>
            </p:nvSpPr>
            <p:spPr>
              <a:xfrm>
                <a:off x="1649599" y="3631896"/>
                <a:ext cx="41971" cy="69226"/>
              </a:xfrm>
              <a:custGeom>
                <a:avLst/>
                <a:gdLst/>
                <a:ahLst/>
                <a:cxnLst/>
                <a:rect l="l" t="t" r="r" b="b"/>
                <a:pathLst>
                  <a:path w="4834" h="7973" extrusionOk="0">
                    <a:moveTo>
                      <a:pt x="2427" y="0"/>
                    </a:moveTo>
                    <a:cubicBezTo>
                      <a:pt x="1088" y="0"/>
                      <a:pt x="0" y="1088"/>
                      <a:pt x="0" y="2427"/>
                    </a:cubicBezTo>
                    <a:lnTo>
                      <a:pt x="0" y="5566"/>
                    </a:lnTo>
                    <a:cubicBezTo>
                      <a:pt x="0" y="6905"/>
                      <a:pt x="1088" y="7972"/>
                      <a:pt x="2427" y="7972"/>
                    </a:cubicBezTo>
                    <a:cubicBezTo>
                      <a:pt x="3766" y="7972"/>
                      <a:pt x="4834" y="6905"/>
                      <a:pt x="4834" y="5566"/>
                    </a:cubicBezTo>
                    <a:lnTo>
                      <a:pt x="4834" y="2427"/>
                    </a:lnTo>
                    <a:cubicBezTo>
                      <a:pt x="4834" y="1088"/>
                      <a:pt x="3766" y="0"/>
                      <a:pt x="2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8"/>
              <p:cNvSpPr/>
              <p:nvPr/>
            </p:nvSpPr>
            <p:spPr>
              <a:xfrm>
                <a:off x="1784217" y="3631896"/>
                <a:ext cx="41971" cy="69226"/>
              </a:xfrm>
              <a:custGeom>
                <a:avLst/>
                <a:gdLst/>
                <a:ahLst/>
                <a:cxnLst/>
                <a:rect l="l" t="t" r="r" b="b"/>
                <a:pathLst>
                  <a:path w="4834" h="7973" extrusionOk="0">
                    <a:moveTo>
                      <a:pt x="2407" y="0"/>
                    </a:moveTo>
                    <a:cubicBezTo>
                      <a:pt x="1068" y="0"/>
                      <a:pt x="1" y="1088"/>
                      <a:pt x="1" y="2427"/>
                    </a:cubicBezTo>
                    <a:lnTo>
                      <a:pt x="1" y="5566"/>
                    </a:lnTo>
                    <a:cubicBezTo>
                      <a:pt x="1" y="6905"/>
                      <a:pt x="1068" y="7972"/>
                      <a:pt x="2407" y="7972"/>
                    </a:cubicBezTo>
                    <a:cubicBezTo>
                      <a:pt x="3746" y="7972"/>
                      <a:pt x="4834" y="6905"/>
                      <a:pt x="4834" y="5566"/>
                    </a:cubicBezTo>
                    <a:lnTo>
                      <a:pt x="4834" y="2427"/>
                    </a:lnTo>
                    <a:cubicBezTo>
                      <a:pt x="4834" y="1088"/>
                      <a:pt x="3746" y="0"/>
                      <a:pt x="24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8"/>
              <p:cNvSpPr/>
              <p:nvPr/>
            </p:nvSpPr>
            <p:spPr>
              <a:xfrm>
                <a:off x="1918662" y="3631896"/>
                <a:ext cx="42154" cy="69226"/>
              </a:xfrm>
              <a:custGeom>
                <a:avLst/>
                <a:gdLst/>
                <a:ahLst/>
                <a:cxnLst/>
                <a:rect l="l" t="t" r="r" b="b"/>
                <a:pathLst>
                  <a:path w="4855" h="7973" extrusionOk="0">
                    <a:moveTo>
                      <a:pt x="2427" y="0"/>
                    </a:moveTo>
                    <a:cubicBezTo>
                      <a:pt x="1088" y="0"/>
                      <a:pt x="0" y="1088"/>
                      <a:pt x="0" y="2427"/>
                    </a:cubicBezTo>
                    <a:lnTo>
                      <a:pt x="0" y="5566"/>
                    </a:lnTo>
                    <a:cubicBezTo>
                      <a:pt x="0" y="6905"/>
                      <a:pt x="1088" y="7972"/>
                      <a:pt x="2427" y="7972"/>
                    </a:cubicBezTo>
                    <a:cubicBezTo>
                      <a:pt x="3766" y="7972"/>
                      <a:pt x="4854" y="6905"/>
                      <a:pt x="4854" y="5566"/>
                    </a:cubicBezTo>
                    <a:lnTo>
                      <a:pt x="4854" y="2427"/>
                    </a:lnTo>
                    <a:cubicBezTo>
                      <a:pt x="4854" y="1088"/>
                      <a:pt x="3766" y="0"/>
                      <a:pt x="2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8"/>
              <p:cNvSpPr/>
              <p:nvPr/>
            </p:nvSpPr>
            <p:spPr>
              <a:xfrm>
                <a:off x="2053280" y="3631896"/>
                <a:ext cx="41971" cy="69226"/>
              </a:xfrm>
              <a:custGeom>
                <a:avLst/>
                <a:gdLst/>
                <a:ahLst/>
                <a:cxnLst/>
                <a:rect l="l" t="t" r="r" b="b"/>
                <a:pathLst>
                  <a:path w="4834" h="7973" extrusionOk="0">
                    <a:moveTo>
                      <a:pt x="2428" y="0"/>
                    </a:moveTo>
                    <a:cubicBezTo>
                      <a:pt x="1089" y="0"/>
                      <a:pt x="0" y="1088"/>
                      <a:pt x="0" y="2427"/>
                    </a:cubicBezTo>
                    <a:lnTo>
                      <a:pt x="0" y="5566"/>
                    </a:lnTo>
                    <a:cubicBezTo>
                      <a:pt x="0" y="6905"/>
                      <a:pt x="1089" y="7972"/>
                      <a:pt x="2428" y="7972"/>
                    </a:cubicBezTo>
                    <a:cubicBezTo>
                      <a:pt x="3767" y="7972"/>
                      <a:pt x="4834" y="6905"/>
                      <a:pt x="4834" y="5566"/>
                    </a:cubicBezTo>
                    <a:lnTo>
                      <a:pt x="4834" y="2427"/>
                    </a:lnTo>
                    <a:cubicBezTo>
                      <a:pt x="4834" y="1088"/>
                      <a:pt x="3767" y="0"/>
                      <a:pt x="24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38"/>
            <p:cNvGrpSpPr/>
            <p:nvPr/>
          </p:nvGrpSpPr>
          <p:grpSpPr>
            <a:xfrm>
              <a:off x="2340950" y="3510094"/>
              <a:ext cx="176598" cy="190403"/>
              <a:chOff x="2264750" y="3586294"/>
              <a:chExt cx="176598" cy="190403"/>
            </a:xfrm>
          </p:grpSpPr>
          <p:sp>
            <p:nvSpPr>
              <p:cNvPr id="641" name="Google Shape;641;p38"/>
              <p:cNvSpPr/>
              <p:nvPr/>
            </p:nvSpPr>
            <p:spPr>
              <a:xfrm>
                <a:off x="2264750" y="3586294"/>
                <a:ext cx="41971" cy="69226"/>
              </a:xfrm>
              <a:custGeom>
                <a:avLst/>
                <a:gdLst/>
                <a:ahLst/>
                <a:cxnLst/>
                <a:rect l="l" t="t" r="r" b="b"/>
                <a:pathLst>
                  <a:path w="4834" h="7973" extrusionOk="0">
                    <a:moveTo>
                      <a:pt x="2428" y="0"/>
                    </a:moveTo>
                    <a:cubicBezTo>
                      <a:pt x="1089" y="0"/>
                      <a:pt x="1" y="1088"/>
                      <a:pt x="1" y="2427"/>
                    </a:cubicBezTo>
                    <a:lnTo>
                      <a:pt x="1" y="5566"/>
                    </a:lnTo>
                    <a:cubicBezTo>
                      <a:pt x="1" y="6905"/>
                      <a:pt x="1089" y="7972"/>
                      <a:pt x="2428" y="7972"/>
                    </a:cubicBezTo>
                    <a:cubicBezTo>
                      <a:pt x="3767" y="7972"/>
                      <a:pt x="4834" y="6905"/>
                      <a:pt x="4834" y="5566"/>
                    </a:cubicBezTo>
                    <a:lnTo>
                      <a:pt x="4834" y="2427"/>
                    </a:lnTo>
                    <a:cubicBezTo>
                      <a:pt x="4834" y="1088"/>
                      <a:pt x="3767" y="0"/>
                      <a:pt x="24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8"/>
              <p:cNvSpPr/>
              <p:nvPr/>
            </p:nvSpPr>
            <p:spPr>
              <a:xfrm>
                <a:off x="2399368" y="3586294"/>
                <a:ext cx="41980" cy="69226"/>
              </a:xfrm>
              <a:custGeom>
                <a:avLst/>
                <a:gdLst/>
                <a:ahLst/>
                <a:cxnLst/>
                <a:rect l="l" t="t" r="r" b="b"/>
                <a:pathLst>
                  <a:path w="4835" h="7973" extrusionOk="0">
                    <a:moveTo>
                      <a:pt x="2428" y="0"/>
                    </a:moveTo>
                    <a:cubicBezTo>
                      <a:pt x="1089" y="0"/>
                      <a:pt x="1" y="1088"/>
                      <a:pt x="1" y="2427"/>
                    </a:cubicBezTo>
                    <a:lnTo>
                      <a:pt x="1" y="5566"/>
                    </a:lnTo>
                    <a:cubicBezTo>
                      <a:pt x="1" y="6905"/>
                      <a:pt x="1089" y="7972"/>
                      <a:pt x="2428" y="7972"/>
                    </a:cubicBezTo>
                    <a:cubicBezTo>
                      <a:pt x="3746" y="7972"/>
                      <a:pt x="4834" y="6905"/>
                      <a:pt x="4834" y="5566"/>
                    </a:cubicBezTo>
                    <a:lnTo>
                      <a:pt x="4834" y="2427"/>
                    </a:lnTo>
                    <a:cubicBezTo>
                      <a:pt x="4834" y="1088"/>
                      <a:pt x="3746" y="0"/>
                      <a:pt x="24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8"/>
              <p:cNvSpPr/>
              <p:nvPr/>
            </p:nvSpPr>
            <p:spPr>
              <a:xfrm>
                <a:off x="2264750" y="3707471"/>
                <a:ext cx="41971" cy="69226"/>
              </a:xfrm>
              <a:custGeom>
                <a:avLst/>
                <a:gdLst/>
                <a:ahLst/>
                <a:cxnLst/>
                <a:rect l="l" t="t" r="r" b="b"/>
                <a:pathLst>
                  <a:path w="4834" h="7973" extrusionOk="0">
                    <a:moveTo>
                      <a:pt x="2428" y="0"/>
                    </a:moveTo>
                    <a:cubicBezTo>
                      <a:pt x="1089" y="0"/>
                      <a:pt x="1" y="1068"/>
                      <a:pt x="1" y="2407"/>
                    </a:cubicBezTo>
                    <a:lnTo>
                      <a:pt x="1" y="5545"/>
                    </a:lnTo>
                    <a:cubicBezTo>
                      <a:pt x="1" y="6884"/>
                      <a:pt x="1089" y="7972"/>
                      <a:pt x="2428" y="7972"/>
                    </a:cubicBezTo>
                    <a:cubicBezTo>
                      <a:pt x="3767" y="7972"/>
                      <a:pt x="4834" y="6884"/>
                      <a:pt x="4834" y="5545"/>
                    </a:cubicBezTo>
                    <a:lnTo>
                      <a:pt x="4834" y="2407"/>
                    </a:lnTo>
                    <a:cubicBezTo>
                      <a:pt x="4834" y="1068"/>
                      <a:pt x="3767" y="0"/>
                      <a:pt x="24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8"/>
              <p:cNvSpPr/>
              <p:nvPr/>
            </p:nvSpPr>
            <p:spPr>
              <a:xfrm>
                <a:off x="2399368" y="3707471"/>
                <a:ext cx="41980" cy="69226"/>
              </a:xfrm>
              <a:custGeom>
                <a:avLst/>
                <a:gdLst/>
                <a:ahLst/>
                <a:cxnLst/>
                <a:rect l="l" t="t" r="r" b="b"/>
                <a:pathLst>
                  <a:path w="4835" h="7973" extrusionOk="0">
                    <a:moveTo>
                      <a:pt x="2428" y="0"/>
                    </a:moveTo>
                    <a:cubicBezTo>
                      <a:pt x="1089" y="0"/>
                      <a:pt x="1" y="1068"/>
                      <a:pt x="1" y="2407"/>
                    </a:cubicBezTo>
                    <a:lnTo>
                      <a:pt x="1" y="5545"/>
                    </a:lnTo>
                    <a:cubicBezTo>
                      <a:pt x="1" y="6884"/>
                      <a:pt x="1089" y="7972"/>
                      <a:pt x="2428" y="7972"/>
                    </a:cubicBezTo>
                    <a:cubicBezTo>
                      <a:pt x="3746" y="7972"/>
                      <a:pt x="4834" y="6884"/>
                      <a:pt x="4834" y="5545"/>
                    </a:cubicBezTo>
                    <a:lnTo>
                      <a:pt x="4834" y="2407"/>
                    </a:lnTo>
                    <a:cubicBezTo>
                      <a:pt x="4834" y="1068"/>
                      <a:pt x="3746" y="0"/>
                      <a:pt x="24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 name="Google Shape;645;p38"/>
            <p:cNvSpPr/>
            <p:nvPr/>
          </p:nvSpPr>
          <p:spPr>
            <a:xfrm>
              <a:off x="1845495" y="3706075"/>
              <a:ext cx="193140" cy="204386"/>
            </a:xfrm>
            <a:custGeom>
              <a:avLst/>
              <a:gdLst/>
              <a:ahLst/>
              <a:cxnLst/>
              <a:rect l="l" t="t" r="r" b="b"/>
              <a:pathLst>
                <a:path w="11132" h="23540" extrusionOk="0">
                  <a:moveTo>
                    <a:pt x="11132" y="12450"/>
                  </a:moveTo>
                  <a:lnTo>
                    <a:pt x="11132" y="1"/>
                  </a:lnTo>
                  <a:lnTo>
                    <a:pt x="1" y="1"/>
                  </a:lnTo>
                  <a:lnTo>
                    <a:pt x="1" y="23540"/>
                  </a:lnTo>
                  <a:lnTo>
                    <a:pt x="11132" y="235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8"/>
            <p:cNvSpPr/>
            <p:nvPr/>
          </p:nvSpPr>
          <p:spPr>
            <a:xfrm>
              <a:off x="1574822" y="2959150"/>
              <a:ext cx="1075128" cy="1075128"/>
            </a:xfrm>
            <a:custGeom>
              <a:avLst/>
              <a:gdLst/>
              <a:ahLst/>
              <a:cxnLst/>
              <a:rect l="l" t="t" r="r" b="b"/>
              <a:pathLst>
                <a:path w="123827" h="123827" extrusionOk="0">
                  <a:moveTo>
                    <a:pt x="26051" y="22828"/>
                  </a:moveTo>
                  <a:lnTo>
                    <a:pt x="26051" y="29189"/>
                  </a:lnTo>
                  <a:lnTo>
                    <a:pt x="7157" y="29189"/>
                  </a:lnTo>
                  <a:cubicBezTo>
                    <a:pt x="6382" y="29189"/>
                    <a:pt x="5734" y="28540"/>
                    <a:pt x="5734" y="27766"/>
                  </a:cubicBezTo>
                  <a:lnTo>
                    <a:pt x="5734" y="24272"/>
                  </a:lnTo>
                  <a:cubicBezTo>
                    <a:pt x="5734" y="23497"/>
                    <a:pt x="6382" y="22828"/>
                    <a:pt x="7157" y="22828"/>
                  </a:cubicBezTo>
                  <a:close/>
                  <a:moveTo>
                    <a:pt x="45070" y="4834"/>
                  </a:moveTo>
                  <a:cubicBezTo>
                    <a:pt x="50678" y="4834"/>
                    <a:pt x="55239" y="9395"/>
                    <a:pt x="55239" y="15003"/>
                  </a:cubicBezTo>
                  <a:lnTo>
                    <a:pt x="55239" y="29189"/>
                  </a:lnTo>
                  <a:lnTo>
                    <a:pt x="30884" y="29189"/>
                  </a:lnTo>
                  <a:lnTo>
                    <a:pt x="30884" y="15003"/>
                  </a:lnTo>
                  <a:cubicBezTo>
                    <a:pt x="30884" y="9395"/>
                    <a:pt x="35445" y="4834"/>
                    <a:pt x="41032" y="4834"/>
                  </a:cubicBezTo>
                  <a:close/>
                  <a:moveTo>
                    <a:pt x="78945" y="22828"/>
                  </a:moveTo>
                  <a:cubicBezTo>
                    <a:pt x="79720" y="22828"/>
                    <a:pt x="80368" y="23497"/>
                    <a:pt x="80368" y="24272"/>
                  </a:cubicBezTo>
                  <a:lnTo>
                    <a:pt x="80368" y="27766"/>
                  </a:lnTo>
                  <a:cubicBezTo>
                    <a:pt x="80368" y="28540"/>
                    <a:pt x="79720" y="29189"/>
                    <a:pt x="78945" y="29189"/>
                  </a:cubicBezTo>
                  <a:lnTo>
                    <a:pt x="60072" y="29189"/>
                  </a:lnTo>
                  <a:lnTo>
                    <a:pt x="60072" y="22828"/>
                  </a:lnTo>
                  <a:close/>
                  <a:moveTo>
                    <a:pt x="77125" y="34043"/>
                  </a:moveTo>
                  <a:lnTo>
                    <a:pt x="77125" y="95893"/>
                  </a:lnTo>
                  <a:lnTo>
                    <a:pt x="55741" y="95893"/>
                  </a:lnTo>
                  <a:lnTo>
                    <a:pt x="55741" y="88277"/>
                  </a:lnTo>
                  <a:lnTo>
                    <a:pt x="59759" y="88277"/>
                  </a:lnTo>
                  <a:cubicBezTo>
                    <a:pt x="61098" y="88277"/>
                    <a:pt x="62186" y="87189"/>
                    <a:pt x="62186" y="85850"/>
                  </a:cubicBezTo>
                  <a:cubicBezTo>
                    <a:pt x="62186" y="84511"/>
                    <a:pt x="61098" y="83444"/>
                    <a:pt x="59759" y="83444"/>
                  </a:cubicBezTo>
                  <a:lnTo>
                    <a:pt x="24607" y="83444"/>
                  </a:lnTo>
                  <a:cubicBezTo>
                    <a:pt x="23268" y="83444"/>
                    <a:pt x="22180" y="84511"/>
                    <a:pt x="22180" y="85850"/>
                  </a:cubicBezTo>
                  <a:cubicBezTo>
                    <a:pt x="22180" y="87189"/>
                    <a:pt x="23268" y="88277"/>
                    <a:pt x="24607" y="88277"/>
                  </a:cubicBezTo>
                  <a:lnTo>
                    <a:pt x="28624" y="88277"/>
                  </a:lnTo>
                  <a:lnTo>
                    <a:pt x="28624" y="95893"/>
                  </a:lnTo>
                  <a:lnTo>
                    <a:pt x="8977" y="95893"/>
                  </a:lnTo>
                  <a:lnTo>
                    <a:pt x="8977" y="34043"/>
                  </a:lnTo>
                  <a:close/>
                  <a:moveTo>
                    <a:pt x="28624" y="100727"/>
                  </a:moveTo>
                  <a:lnTo>
                    <a:pt x="28624" y="106962"/>
                  </a:lnTo>
                  <a:lnTo>
                    <a:pt x="8977" y="106962"/>
                  </a:lnTo>
                  <a:lnTo>
                    <a:pt x="8977" y="100727"/>
                  </a:lnTo>
                  <a:close/>
                  <a:moveTo>
                    <a:pt x="39756" y="88277"/>
                  </a:moveTo>
                  <a:lnTo>
                    <a:pt x="39756" y="106962"/>
                  </a:lnTo>
                  <a:lnTo>
                    <a:pt x="33478" y="106962"/>
                  </a:lnTo>
                  <a:lnTo>
                    <a:pt x="33478" y="88277"/>
                  </a:lnTo>
                  <a:close/>
                  <a:moveTo>
                    <a:pt x="50908" y="88277"/>
                  </a:moveTo>
                  <a:lnTo>
                    <a:pt x="50908" y="106962"/>
                  </a:lnTo>
                  <a:lnTo>
                    <a:pt x="44610" y="106962"/>
                  </a:lnTo>
                  <a:lnTo>
                    <a:pt x="44610" y="88277"/>
                  </a:lnTo>
                  <a:close/>
                  <a:moveTo>
                    <a:pt x="77125" y="100727"/>
                  </a:moveTo>
                  <a:lnTo>
                    <a:pt x="77125" y="106962"/>
                  </a:lnTo>
                  <a:lnTo>
                    <a:pt x="55741" y="106962"/>
                  </a:lnTo>
                  <a:lnTo>
                    <a:pt x="55741" y="100727"/>
                  </a:lnTo>
                  <a:close/>
                  <a:moveTo>
                    <a:pt x="101083" y="96395"/>
                  </a:moveTo>
                  <a:lnTo>
                    <a:pt x="101083" y="106962"/>
                  </a:lnTo>
                  <a:lnTo>
                    <a:pt x="95161" y="106962"/>
                  </a:lnTo>
                  <a:lnTo>
                    <a:pt x="95161" y="96395"/>
                  </a:lnTo>
                  <a:close/>
                  <a:moveTo>
                    <a:pt x="114788" y="54883"/>
                  </a:moveTo>
                  <a:cubicBezTo>
                    <a:pt x="114809" y="54883"/>
                    <a:pt x="114850" y="54925"/>
                    <a:pt x="114850" y="54946"/>
                  </a:cubicBezTo>
                  <a:lnTo>
                    <a:pt x="114850" y="106962"/>
                  </a:lnTo>
                  <a:lnTo>
                    <a:pt x="105916" y="106962"/>
                  </a:lnTo>
                  <a:lnTo>
                    <a:pt x="105916" y="96395"/>
                  </a:lnTo>
                  <a:lnTo>
                    <a:pt x="106920" y="96395"/>
                  </a:lnTo>
                  <a:cubicBezTo>
                    <a:pt x="108259" y="96395"/>
                    <a:pt x="109327" y="95307"/>
                    <a:pt x="109327" y="93968"/>
                  </a:cubicBezTo>
                  <a:cubicBezTo>
                    <a:pt x="109327" y="92629"/>
                    <a:pt x="108259" y="91541"/>
                    <a:pt x="106920" y="91541"/>
                  </a:cubicBezTo>
                  <a:lnTo>
                    <a:pt x="89324" y="91541"/>
                  </a:lnTo>
                  <a:cubicBezTo>
                    <a:pt x="87984" y="91541"/>
                    <a:pt x="86896" y="92629"/>
                    <a:pt x="86896" y="93968"/>
                  </a:cubicBezTo>
                  <a:cubicBezTo>
                    <a:pt x="86896" y="95307"/>
                    <a:pt x="87984" y="96395"/>
                    <a:pt x="89324" y="96395"/>
                  </a:cubicBezTo>
                  <a:lnTo>
                    <a:pt x="90328" y="96395"/>
                  </a:lnTo>
                  <a:lnTo>
                    <a:pt x="90328" y="106962"/>
                  </a:lnTo>
                  <a:lnTo>
                    <a:pt x="81958" y="106962"/>
                  </a:lnTo>
                  <a:lnTo>
                    <a:pt x="81958" y="54883"/>
                  </a:lnTo>
                  <a:close/>
                  <a:moveTo>
                    <a:pt x="118993" y="111795"/>
                  </a:moveTo>
                  <a:lnTo>
                    <a:pt x="118993" y="118993"/>
                  </a:lnTo>
                  <a:lnTo>
                    <a:pt x="4834" y="118993"/>
                  </a:lnTo>
                  <a:lnTo>
                    <a:pt x="4834" y="111795"/>
                  </a:lnTo>
                  <a:close/>
                  <a:moveTo>
                    <a:pt x="41053" y="0"/>
                  </a:moveTo>
                  <a:cubicBezTo>
                    <a:pt x="32767" y="0"/>
                    <a:pt x="26051" y="6738"/>
                    <a:pt x="26051" y="15003"/>
                  </a:cubicBezTo>
                  <a:lnTo>
                    <a:pt x="26051" y="17995"/>
                  </a:lnTo>
                  <a:lnTo>
                    <a:pt x="7157" y="17995"/>
                  </a:lnTo>
                  <a:cubicBezTo>
                    <a:pt x="3704" y="17995"/>
                    <a:pt x="900" y="20819"/>
                    <a:pt x="900" y="24272"/>
                  </a:cubicBezTo>
                  <a:lnTo>
                    <a:pt x="900" y="27766"/>
                  </a:lnTo>
                  <a:cubicBezTo>
                    <a:pt x="900" y="30130"/>
                    <a:pt x="2219" y="32181"/>
                    <a:pt x="4144" y="33248"/>
                  </a:cubicBezTo>
                  <a:lnTo>
                    <a:pt x="4144" y="106962"/>
                  </a:lnTo>
                  <a:lnTo>
                    <a:pt x="2428" y="106962"/>
                  </a:lnTo>
                  <a:cubicBezTo>
                    <a:pt x="1089" y="106962"/>
                    <a:pt x="1" y="108050"/>
                    <a:pt x="1" y="109389"/>
                  </a:cubicBezTo>
                  <a:lnTo>
                    <a:pt x="1" y="121420"/>
                  </a:lnTo>
                  <a:cubicBezTo>
                    <a:pt x="1" y="122738"/>
                    <a:pt x="1089" y="123826"/>
                    <a:pt x="2428" y="123826"/>
                  </a:cubicBezTo>
                  <a:lnTo>
                    <a:pt x="121420" y="123826"/>
                  </a:lnTo>
                  <a:cubicBezTo>
                    <a:pt x="122760" y="123826"/>
                    <a:pt x="123827" y="122738"/>
                    <a:pt x="123827" y="121420"/>
                  </a:cubicBezTo>
                  <a:lnTo>
                    <a:pt x="123827" y="109389"/>
                  </a:lnTo>
                  <a:cubicBezTo>
                    <a:pt x="123827" y="108050"/>
                    <a:pt x="122739" y="106962"/>
                    <a:pt x="121420" y="106962"/>
                  </a:cubicBezTo>
                  <a:lnTo>
                    <a:pt x="119684" y="106962"/>
                  </a:lnTo>
                  <a:lnTo>
                    <a:pt x="119684" y="54946"/>
                  </a:lnTo>
                  <a:cubicBezTo>
                    <a:pt x="119684" y="52247"/>
                    <a:pt x="117487" y="50050"/>
                    <a:pt x="114788" y="50050"/>
                  </a:cubicBezTo>
                  <a:lnTo>
                    <a:pt x="81958" y="50050"/>
                  </a:lnTo>
                  <a:lnTo>
                    <a:pt x="81958" y="33248"/>
                  </a:lnTo>
                  <a:cubicBezTo>
                    <a:pt x="83904" y="32181"/>
                    <a:pt x="85202" y="30130"/>
                    <a:pt x="85202" y="27766"/>
                  </a:cubicBezTo>
                  <a:lnTo>
                    <a:pt x="85202" y="24272"/>
                  </a:lnTo>
                  <a:cubicBezTo>
                    <a:pt x="85202" y="20819"/>
                    <a:pt x="82398" y="17995"/>
                    <a:pt x="78945" y="17995"/>
                  </a:cubicBezTo>
                  <a:lnTo>
                    <a:pt x="60072" y="17995"/>
                  </a:lnTo>
                  <a:lnTo>
                    <a:pt x="60072" y="15003"/>
                  </a:lnTo>
                  <a:cubicBezTo>
                    <a:pt x="60072" y="6738"/>
                    <a:pt x="53335" y="0"/>
                    <a:pt x="450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37"/>
          <p:cNvSpPr txBox="1">
            <a:spLocks noGrp="1"/>
          </p:cNvSpPr>
          <p:nvPr>
            <p:ph type="body" idx="1"/>
          </p:nvPr>
        </p:nvSpPr>
        <p:spPr>
          <a:xfrm>
            <a:off x="924451" y="1568175"/>
            <a:ext cx="3142200" cy="1645200"/>
          </a:xfrm>
          <a:prstGeom prst="rect">
            <a:avLst/>
          </a:prstGeom>
        </p:spPr>
        <p:txBody>
          <a:bodyPr spcFirstLastPara="1" wrap="square" lIns="91425" tIns="91425" rIns="91425" bIns="91425" anchor="t" anchorCtr="0">
            <a:noAutofit/>
          </a:bodyPr>
          <a:lstStyle/>
          <a:p>
            <a:pPr marL="285750" indent="-285750" algn="l"/>
            <a:r>
              <a:rPr lang="en-US" dirty="0"/>
              <a:t>CHIPs</a:t>
            </a:r>
          </a:p>
          <a:p>
            <a:pPr marL="285750" indent="-285750" algn="l"/>
            <a:r>
              <a:rPr lang="en-US" dirty="0"/>
              <a:t>LIMB</a:t>
            </a:r>
          </a:p>
          <a:p>
            <a:pPr marL="285750" indent="-285750" algn="l"/>
            <a:r>
              <a:rPr lang="en-US" dirty="0"/>
              <a:t>TROOP—Adult WB vs. components </a:t>
            </a:r>
            <a:r>
              <a:rPr lang="en-US" sz="1050" dirty="0"/>
              <a:t>(Spring/Summer 2023)</a:t>
            </a:r>
          </a:p>
          <a:p>
            <a:pPr marL="285750" indent="-285750" algn="l"/>
            <a:r>
              <a:rPr lang="en-US" dirty="0"/>
              <a:t>MATIC2—Peds WB vs. Components </a:t>
            </a:r>
            <a:r>
              <a:rPr lang="en-US" sz="1050" dirty="0"/>
              <a:t>(2024)</a:t>
            </a:r>
          </a:p>
          <a:p>
            <a:pPr marL="285750" indent="-285750" algn="l"/>
            <a:r>
              <a:rPr lang="en-US" dirty="0"/>
              <a:t>IFC—see next slide</a:t>
            </a:r>
          </a:p>
          <a:p>
            <a:pPr marL="285750" indent="-285750" algn="l"/>
            <a:r>
              <a:rPr lang="en-US" dirty="0"/>
              <a:t>Antibody Exchange—</a:t>
            </a:r>
            <a:r>
              <a:rPr lang="en-US" sz="1100" dirty="0"/>
              <a:t>nationwide database of patient antibody information</a:t>
            </a:r>
          </a:p>
          <a:p>
            <a:pPr marL="285750" indent="-285750" algn="l"/>
            <a:r>
              <a:rPr lang="en-US" dirty="0"/>
              <a:t>TAAA Cases</a:t>
            </a:r>
            <a:endParaRPr dirty="0"/>
          </a:p>
          <a:p>
            <a:pPr marL="0" lvl="0" indent="0" algn="ctr" rtl="0">
              <a:spcBef>
                <a:spcPts val="1600"/>
              </a:spcBef>
              <a:spcAft>
                <a:spcPts val="1600"/>
              </a:spcAft>
              <a:buNone/>
            </a:pPr>
            <a:endParaRPr dirty="0"/>
          </a:p>
        </p:txBody>
      </p:sp>
      <p:sp>
        <p:nvSpPr>
          <p:cNvPr id="599" name="Google Shape;599;p37"/>
          <p:cNvSpPr txBox="1">
            <a:spLocks noGrp="1"/>
          </p:cNvSpPr>
          <p:nvPr>
            <p:ph type="title"/>
          </p:nvPr>
        </p:nvSpPr>
        <p:spPr>
          <a:xfrm>
            <a:off x="841500" y="614900"/>
            <a:ext cx="33081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none" dirty="0"/>
              <a:t>Projects/ Studies</a:t>
            </a:r>
            <a:endParaRPr u="none" dirty="0"/>
          </a:p>
        </p:txBody>
      </p:sp>
      <p:pic>
        <p:nvPicPr>
          <p:cNvPr id="600" name="Google Shape;600;p37"/>
          <p:cNvPicPr preferRelativeResize="0"/>
          <p:nvPr/>
        </p:nvPicPr>
        <p:blipFill rotWithShape="1">
          <a:blip r:embed="rId3">
            <a:alphaModFix/>
          </a:blip>
          <a:srcRect l="49898" t="6010" r="7949" b="9686"/>
          <a:stretch/>
        </p:blipFill>
        <p:spPr>
          <a:xfrm>
            <a:off x="4572000" y="4775"/>
            <a:ext cx="4572000" cy="5143500"/>
          </a:xfrm>
          <a:prstGeom prst="rect">
            <a:avLst/>
          </a:prstGeom>
          <a:noFill/>
          <a:ln>
            <a:noFill/>
          </a:ln>
        </p:spPr>
      </p:pic>
      <p:grpSp>
        <p:nvGrpSpPr>
          <p:cNvPr id="601" name="Google Shape;601;p37"/>
          <p:cNvGrpSpPr/>
          <p:nvPr/>
        </p:nvGrpSpPr>
        <p:grpSpPr>
          <a:xfrm>
            <a:off x="1737176" y="4060303"/>
            <a:ext cx="306460" cy="525751"/>
            <a:chOff x="5559675" y="3999406"/>
            <a:chExt cx="227192" cy="389734"/>
          </a:xfrm>
        </p:grpSpPr>
        <p:sp>
          <p:nvSpPr>
            <p:cNvPr id="602" name="Google Shape;602;p37"/>
            <p:cNvSpPr/>
            <p:nvPr/>
          </p:nvSpPr>
          <p:spPr>
            <a:xfrm>
              <a:off x="5559675" y="4205150"/>
              <a:ext cx="114900" cy="123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5650108" y="4182498"/>
              <a:ext cx="68399" cy="68399"/>
            </a:xfrm>
            <a:custGeom>
              <a:avLst/>
              <a:gdLst/>
              <a:ahLst/>
              <a:cxnLst/>
              <a:rect l="l" t="t" r="r" b="b"/>
              <a:pathLst>
                <a:path w="1884" h="1884" extrusionOk="0">
                  <a:moveTo>
                    <a:pt x="629" y="0"/>
                  </a:moveTo>
                  <a:lnTo>
                    <a:pt x="629" y="628"/>
                  </a:lnTo>
                  <a:lnTo>
                    <a:pt x="1" y="628"/>
                  </a:lnTo>
                  <a:lnTo>
                    <a:pt x="1" y="1256"/>
                  </a:lnTo>
                  <a:lnTo>
                    <a:pt x="629" y="1256"/>
                  </a:lnTo>
                  <a:lnTo>
                    <a:pt x="629" y="1883"/>
                  </a:lnTo>
                  <a:lnTo>
                    <a:pt x="1256" y="1883"/>
                  </a:lnTo>
                  <a:lnTo>
                    <a:pt x="1256" y="1256"/>
                  </a:lnTo>
                  <a:lnTo>
                    <a:pt x="1884" y="1256"/>
                  </a:lnTo>
                  <a:lnTo>
                    <a:pt x="1884" y="628"/>
                  </a:lnTo>
                  <a:lnTo>
                    <a:pt x="1256" y="628"/>
                  </a:lnTo>
                  <a:lnTo>
                    <a:pt x="12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5581744" y="3999406"/>
              <a:ext cx="205123" cy="389734"/>
            </a:xfrm>
            <a:custGeom>
              <a:avLst/>
              <a:gdLst/>
              <a:ahLst/>
              <a:cxnLst/>
              <a:rect l="l" t="t" r="r" b="b"/>
              <a:pathLst>
                <a:path w="5650" h="10735" extrusionOk="0">
                  <a:moveTo>
                    <a:pt x="1256" y="628"/>
                  </a:moveTo>
                  <a:lnTo>
                    <a:pt x="1256" y="1884"/>
                  </a:lnTo>
                  <a:lnTo>
                    <a:pt x="628" y="1884"/>
                  </a:lnTo>
                  <a:lnTo>
                    <a:pt x="628" y="628"/>
                  </a:lnTo>
                  <a:close/>
                  <a:moveTo>
                    <a:pt x="2512" y="628"/>
                  </a:moveTo>
                  <a:lnTo>
                    <a:pt x="2512" y="1884"/>
                  </a:lnTo>
                  <a:lnTo>
                    <a:pt x="1884" y="1884"/>
                  </a:lnTo>
                  <a:lnTo>
                    <a:pt x="1884" y="628"/>
                  </a:lnTo>
                  <a:close/>
                  <a:moveTo>
                    <a:pt x="3767" y="628"/>
                  </a:moveTo>
                  <a:lnTo>
                    <a:pt x="3767" y="1884"/>
                  </a:lnTo>
                  <a:lnTo>
                    <a:pt x="3139" y="1884"/>
                  </a:lnTo>
                  <a:lnTo>
                    <a:pt x="3139" y="628"/>
                  </a:lnTo>
                  <a:close/>
                  <a:moveTo>
                    <a:pt x="5022" y="628"/>
                  </a:moveTo>
                  <a:lnTo>
                    <a:pt x="5022" y="1884"/>
                  </a:lnTo>
                  <a:lnTo>
                    <a:pt x="4395" y="1884"/>
                  </a:lnTo>
                  <a:lnTo>
                    <a:pt x="4395" y="628"/>
                  </a:lnTo>
                  <a:close/>
                  <a:moveTo>
                    <a:pt x="4395" y="2512"/>
                  </a:moveTo>
                  <a:lnTo>
                    <a:pt x="4395" y="3788"/>
                  </a:lnTo>
                  <a:lnTo>
                    <a:pt x="1256" y="3788"/>
                  </a:lnTo>
                  <a:lnTo>
                    <a:pt x="1256" y="2512"/>
                  </a:lnTo>
                  <a:close/>
                  <a:moveTo>
                    <a:pt x="4395" y="4416"/>
                  </a:moveTo>
                  <a:lnTo>
                    <a:pt x="4395" y="7596"/>
                  </a:lnTo>
                  <a:lnTo>
                    <a:pt x="1256" y="7596"/>
                  </a:lnTo>
                  <a:lnTo>
                    <a:pt x="1256" y="4416"/>
                  </a:lnTo>
                  <a:close/>
                  <a:moveTo>
                    <a:pt x="4395" y="8224"/>
                  </a:moveTo>
                  <a:lnTo>
                    <a:pt x="4395" y="8538"/>
                  </a:lnTo>
                  <a:cubicBezTo>
                    <a:pt x="4395" y="9395"/>
                    <a:pt x="3683" y="10107"/>
                    <a:pt x="2825" y="10107"/>
                  </a:cubicBezTo>
                  <a:cubicBezTo>
                    <a:pt x="1947" y="10107"/>
                    <a:pt x="1256" y="9395"/>
                    <a:pt x="1256" y="8538"/>
                  </a:cubicBezTo>
                  <a:lnTo>
                    <a:pt x="1256" y="8224"/>
                  </a:lnTo>
                  <a:close/>
                  <a:moveTo>
                    <a:pt x="1" y="1"/>
                  </a:moveTo>
                  <a:lnTo>
                    <a:pt x="1" y="2512"/>
                  </a:lnTo>
                  <a:lnTo>
                    <a:pt x="628" y="2512"/>
                  </a:lnTo>
                  <a:lnTo>
                    <a:pt x="628" y="8538"/>
                  </a:lnTo>
                  <a:cubicBezTo>
                    <a:pt x="628" y="9751"/>
                    <a:pt x="1612" y="10735"/>
                    <a:pt x="2825" y="10735"/>
                  </a:cubicBezTo>
                  <a:cubicBezTo>
                    <a:pt x="4039" y="10735"/>
                    <a:pt x="5022" y="9751"/>
                    <a:pt x="5022" y="8538"/>
                  </a:cubicBezTo>
                  <a:lnTo>
                    <a:pt x="5022" y="2512"/>
                  </a:lnTo>
                  <a:lnTo>
                    <a:pt x="5650" y="2512"/>
                  </a:lnTo>
                  <a:lnTo>
                    <a:pt x="56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5" name="Google Shape;605;p37"/>
          <p:cNvGrpSpPr/>
          <p:nvPr/>
        </p:nvGrpSpPr>
        <p:grpSpPr>
          <a:xfrm>
            <a:off x="2312844" y="4060302"/>
            <a:ext cx="306460" cy="525751"/>
            <a:chOff x="5559675" y="3999406"/>
            <a:chExt cx="227192" cy="389734"/>
          </a:xfrm>
        </p:grpSpPr>
        <p:sp>
          <p:nvSpPr>
            <p:cNvPr id="606" name="Google Shape;606;p37"/>
            <p:cNvSpPr/>
            <p:nvPr/>
          </p:nvSpPr>
          <p:spPr>
            <a:xfrm>
              <a:off x="5559675" y="4205150"/>
              <a:ext cx="114900" cy="123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7"/>
            <p:cNvSpPr/>
            <p:nvPr/>
          </p:nvSpPr>
          <p:spPr>
            <a:xfrm>
              <a:off x="5650108" y="4182498"/>
              <a:ext cx="68399" cy="68399"/>
            </a:xfrm>
            <a:custGeom>
              <a:avLst/>
              <a:gdLst/>
              <a:ahLst/>
              <a:cxnLst/>
              <a:rect l="l" t="t" r="r" b="b"/>
              <a:pathLst>
                <a:path w="1884" h="1884" extrusionOk="0">
                  <a:moveTo>
                    <a:pt x="629" y="0"/>
                  </a:moveTo>
                  <a:lnTo>
                    <a:pt x="629" y="628"/>
                  </a:lnTo>
                  <a:lnTo>
                    <a:pt x="1" y="628"/>
                  </a:lnTo>
                  <a:lnTo>
                    <a:pt x="1" y="1256"/>
                  </a:lnTo>
                  <a:lnTo>
                    <a:pt x="629" y="1256"/>
                  </a:lnTo>
                  <a:lnTo>
                    <a:pt x="629" y="1883"/>
                  </a:lnTo>
                  <a:lnTo>
                    <a:pt x="1256" y="1883"/>
                  </a:lnTo>
                  <a:lnTo>
                    <a:pt x="1256" y="1256"/>
                  </a:lnTo>
                  <a:lnTo>
                    <a:pt x="1884" y="1256"/>
                  </a:lnTo>
                  <a:lnTo>
                    <a:pt x="1884" y="628"/>
                  </a:lnTo>
                  <a:lnTo>
                    <a:pt x="1256" y="628"/>
                  </a:lnTo>
                  <a:lnTo>
                    <a:pt x="12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7"/>
            <p:cNvSpPr/>
            <p:nvPr/>
          </p:nvSpPr>
          <p:spPr>
            <a:xfrm>
              <a:off x="5581744" y="3999406"/>
              <a:ext cx="205123" cy="389734"/>
            </a:xfrm>
            <a:custGeom>
              <a:avLst/>
              <a:gdLst/>
              <a:ahLst/>
              <a:cxnLst/>
              <a:rect l="l" t="t" r="r" b="b"/>
              <a:pathLst>
                <a:path w="5650" h="10735" extrusionOk="0">
                  <a:moveTo>
                    <a:pt x="1256" y="628"/>
                  </a:moveTo>
                  <a:lnTo>
                    <a:pt x="1256" y="1884"/>
                  </a:lnTo>
                  <a:lnTo>
                    <a:pt x="628" y="1884"/>
                  </a:lnTo>
                  <a:lnTo>
                    <a:pt x="628" y="628"/>
                  </a:lnTo>
                  <a:close/>
                  <a:moveTo>
                    <a:pt x="2512" y="628"/>
                  </a:moveTo>
                  <a:lnTo>
                    <a:pt x="2512" y="1884"/>
                  </a:lnTo>
                  <a:lnTo>
                    <a:pt x="1884" y="1884"/>
                  </a:lnTo>
                  <a:lnTo>
                    <a:pt x="1884" y="628"/>
                  </a:lnTo>
                  <a:close/>
                  <a:moveTo>
                    <a:pt x="3767" y="628"/>
                  </a:moveTo>
                  <a:lnTo>
                    <a:pt x="3767" y="1884"/>
                  </a:lnTo>
                  <a:lnTo>
                    <a:pt x="3139" y="1884"/>
                  </a:lnTo>
                  <a:lnTo>
                    <a:pt x="3139" y="628"/>
                  </a:lnTo>
                  <a:close/>
                  <a:moveTo>
                    <a:pt x="5022" y="628"/>
                  </a:moveTo>
                  <a:lnTo>
                    <a:pt x="5022" y="1884"/>
                  </a:lnTo>
                  <a:lnTo>
                    <a:pt x="4395" y="1884"/>
                  </a:lnTo>
                  <a:lnTo>
                    <a:pt x="4395" y="628"/>
                  </a:lnTo>
                  <a:close/>
                  <a:moveTo>
                    <a:pt x="4395" y="2512"/>
                  </a:moveTo>
                  <a:lnTo>
                    <a:pt x="4395" y="3788"/>
                  </a:lnTo>
                  <a:lnTo>
                    <a:pt x="1256" y="3788"/>
                  </a:lnTo>
                  <a:lnTo>
                    <a:pt x="1256" y="2512"/>
                  </a:lnTo>
                  <a:close/>
                  <a:moveTo>
                    <a:pt x="4395" y="4416"/>
                  </a:moveTo>
                  <a:lnTo>
                    <a:pt x="4395" y="7596"/>
                  </a:lnTo>
                  <a:lnTo>
                    <a:pt x="1256" y="7596"/>
                  </a:lnTo>
                  <a:lnTo>
                    <a:pt x="1256" y="4416"/>
                  </a:lnTo>
                  <a:close/>
                  <a:moveTo>
                    <a:pt x="4395" y="8224"/>
                  </a:moveTo>
                  <a:lnTo>
                    <a:pt x="4395" y="8538"/>
                  </a:lnTo>
                  <a:cubicBezTo>
                    <a:pt x="4395" y="9395"/>
                    <a:pt x="3683" y="10107"/>
                    <a:pt x="2825" y="10107"/>
                  </a:cubicBezTo>
                  <a:cubicBezTo>
                    <a:pt x="1947" y="10107"/>
                    <a:pt x="1256" y="9395"/>
                    <a:pt x="1256" y="8538"/>
                  </a:cubicBezTo>
                  <a:lnTo>
                    <a:pt x="1256" y="8224"/>
                  </a:lnTo>
                  <a:close/>
                  <a:moveTo>
                    <a:pt x="1" y="1"/>
                  </a:moveTo>
                  <a:lnTo>
                    <a:pt x="1" y="2512"/>
                  </a:lnTo>
                  <a:lnTo>
                    <a:pt x="628" y="2512"/>
                  </a:lnTo>
                  <a:lnTo>
                    <a:pt x="628" y="8538"/>
                  </a:lnTo>
                  <a:cubicBezTo>
                    <a:pt x="628" y="9751"/>
                    <a:pt x="1612" y="10735"/>
                    <a:pt x="2825" y="10735"/>
                  </a:cubicBezTo>
                  <a:cubicBezTo>
                    <a:pt x="4039" y="10735"/>
                    <a:pt x="5022" y="9751"/>
                    <a:pt x="5022" y="8538"/>
                  </a:cubicBezTo>
                  <a:lnTo>
                    <a:pt x="5022" y="2512"/>
                  </a:lnTo>
                  <a:lnTo>
                    <a:pt x="5650" y="2512"/>
                  </a:lnTo>
                  <a:lnTo>
                    <a:pt x="56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37"/>
          <p:cNvGrpSpPr/>
          <p:nvPr/>
        </p:nvGrpSpPr>
        <p:grpSpPr>
          <a:xfrm>
            <a:off x="2888474" y="4060301"/>
            <a:ext cx="306460" cy="525751"/>
            <a:chOff x="5559675" y="3999406"/>
            <a:chExt cx="227192" cy="389734"/>
          </a:xfrm>
        </p:grpSpPr>
        <p:sp>
          <p:nvSpPr>
            <p:cNvPr id="610" name="Google Shape;610;p37"/>
            <p:cNvSpPr/>
            <p:nvPr/>
          </p:nvSpPr>
          <p:spPr>
            <a:xfrm>
              <a:off x="5559675" y="4205150"/>
              <a:ext cx="114900" cy="123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7"/>
            <p:cNvSpPr/>
            <p:nvPr/>
          </p:nvSpPr>
          <p:spPr>
            <a:xfrm>
              <a:off x="5650108" y="4182498"/>
              <a:ext cx="68399" cy="68399"/>
            </a:xfrm>
            <a:custGeom>
              <a:avLst/>
              <a:gdLst/>
              <a:ahLst/>
              <a:cxnLst/>
              <a:rect l="l" t="t" r="r" b="b"/>
              <a:pathLst>
                <a:path w="1884" h="1884" extrusionOk="0">
                  <a:moveTo>
                    <a:pt x="629" y="0"/>
                  </a:moveTo>
                  <a:lnTo>
                    <a:pt x="629" y="628"/>
                  </a:lnTo>
                  <a:lnTo>
                    <a:pt x="1" y="628"/>
                  </a:lnTo>
                  <a:lnTo>
                    <a:pt x="1" y="1256"/>
                  </a:lnTo>
                  <a:lnTo>
                    <a:pt x="629" y="1256"/>
                  </a:lnTo>
                  <a:lnTo>
                    <a:pt x="629" y="1883"/>
                  </a:lnTo>
                  <a:lnTo>
                    <a:pt x="1256" y="1883"/>
                  </a:lnTo>
                  <a:lnTo>
                    <a:pt x="1256" y="1256"/>
                  </a:lnTo>
                  <a:lnTo>
                    <a:pt x="1884" y="1256"/>
                  </a:lnTo>
                  <a:lnTo>
                    <a:pt x="1884" y="628"/>
                  </a:lnTo>
                  <a:lnTo>
                    <a:pt x="1256" y="628"/>
                  </a:lnTo>
                  <a:lnTo>
                    <a:pt x="12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a:off x="5581744" y="3999406"/>
              <a:ext cx="205123" cy="389734"/>
            </a:xfrm>
            <a:custGeom>
              <a:avLst/>
              <a:gdLst/>
              <a:ahLst/>
              <a:cxnLst/>
              <a:rect l="l" t="t" r="r" b="b"/>
              <a:pathLst>
                <a:path w="5650" h="10735" extrusionOk="0">
                  <a:moveTo>
                    <a:pt x="1256" y="628"/>
                  </a:moveTo>
                  <a:lnTo>
                    <a:pt x="1256" y="1884"/>
                  </a:lnTo>
                  <a:lnTo>
                    <a:pt x="628" y="1884"/>
                  </a:lnTo>
                  <a:lnTo>
                    <a:pt x="628" y="628"/>
                  </a:lnTo>
                  <a:close/>
                  <a:moveTo>
                    <a:pt x="2512" y="628"/>
                  </a:moveTo>
                  <a:lnTo>
                    <a:pt x="2512" y="1884"/>
                  </a:lnTo>
                  <a:lnTo>
                    <a:pt x="1884" y="1884"/>
                  </a:lnTo>
                  <a:lnTo>
                    <a:pt x="1884" y="628"/>
                  </a:lnTo>
                  <a:close/>
                  <a:moveTo>
                    <a:pt x="3767" y="628"/>
                  </a:moveTo>
                  <a:lnTo>
                    <a:pt x="3767" y="1884"/>
                  </a:lnTo>
                  <a:lnTo>
                    <a:pt x="3139" y="1884"/>
                  </a:lnTo>
                  <a:lnTo>
                    <a:pt x="3139" y="628"/>
                  </a:lnTo>
                  <a:close/>
                  <a:moveTo>
                    <a:pt x="5022" y="628"/>
                  </a:moveTo>
                  <a:lnTo>
                    <a:pt x="5022" y="1884"/>
                  </a:lnTo>
                  <a:lnTo>
                    <a:pt x="4395" y="1884"/>
                  </a:lnTo>
                  <a:lnTo>
                    <a:pt x="4395" y="628"/>
                  </a:lnTo>
                  <a:close/>
                  <a:moveTo>
                    <a:pt x="4395" y="2512"/>
                  </a:moveTo>
                  <a:lnTo>
                    <a:pt x="4395" y="3788"/>
                  </a:lnTo>
                  <a:lnTo>
                    <a:pt x="1256" y="3788"/>
                  </a:lnTo>
                  <a:lnTo>
                    <a:pt x="1256" y="2512"/>
                  </a:lnTo>
                  <a:close/>
                  <a:moveTo>
                    <a:pt x="4395" y="4416"/>
                  </a:moveTo>
                  <a:lnTo>
                    <a:pt x="4395" y="7596"/>
                  </a:lnTo>
                  <a:lnTo>
                    <a:pt x="1256" y="7596"/>
                  </a:lnTo>
                  <a:lnTo>
                    <a:pt x="1256" y="4416"/>
                  </a:lnTo>
                  <a:close/>
                  <a:moveTo>
                    <a:pt x="4395" y="8224"/>
                  </a:moveTo>
                  <a:lnTo>
                    <a:pt x="4395" y="8538"/>
                  </a:lnTo>
                  <a:cubicBezTo>
                    <a:pt x="4395" y="9395"/>
                    <a:pt x="3683" y="10107"/>
                    <a:pt x="2825" y="10107"/>
                  </a:cubicBezTo>
                  <a:cubicBezTo>
                    <a:pt x="1947" y="10107"/>
                    <a:pt x="1256" y="9395"/>
                    <a:pt x="1256" y="8538"/>
                  </a:cubicBezTo>
                  <a:lnTo>
                    <a:pt x="1256" y="8224"/>
                  </a:lnTo>
                  <a:close/>
                  <a:moveTo>
                    <a:pt x="1" y="1"/>
                  </a:moveTo>
                  <a:lnTo>
                    <a:pt x="1" y="2512"/>
                  </a:lnTo>
                  <a:lnTo>
                    <a:pt x="628" y="2512"/>
                  </a:lnTo>
                  <a:lnTo>
                    <a:pt x="628" y="8538"/>
                  </a:lnTo>
                  <a:cubicBezTo>
                    <a:pt x="628" y="9751"/>
                    <a:pt x="1612" y="10735"/>
                    <a:pt x="2825" y="10735"/>
                  </a:cubicBezTo>
                  <a:cubicBezTo>
                    <a:pt x="4039" y="10735"/>
                    <a:pt x="5022" y="9751"/>
                    <a:pt x="5022" y="8538"/>
                  </a:cubicBezTo>
                  <a:lnTo>
                    <a:pt x="5022" y="2512"/>
                  </a:lnTo>
                  <a:lnTo>
                    <a:pt x="5650" y="2512"/>
                  </a:lnTo>
                  <a:lnTo>
                    <a:pt x="56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046AF5-D9A0-9AE0-C21A-1DFEF1CA50CE}"/>
              </a:ext>
            </a:extLst>
          </p:cNvPr>
          <p:cNvPicPr>
            <a:picLocks noChangeAspect="1"/>
          </p:cNvPicPr>
          <p:nvPr/>
        </p:nvPicPr>
        <p:blipFill>
          <a:blip r:embed="rId2"/>
          <a:stretch>
            <a:fillRect/>
          </a:stretch>
        </p:blipFill>
        <p:spPr>
          <a:xfrm rot="10800000">
            <a:off x="6836127" y="391635"/>
            <a:ext cx="2021006" cy="1423705"/>
          </a:xfrm>
          <a:prstGeom prst="rect">
            <a:avLst/>
          </a:prstGeom>
        </p:spPr>
      </p:pic>
      <p:sp>
        <p:nvSpPr>
          <p:cNvPr id="2" name="Text Placeholder 1">
            <a:extLst>
              <a:ext uri="{FF2B5EF4-FFF2-40B4-BE49-F238E27FC236}">
                <a16:creationId xmlns:a16="http://schemas.microsoft.com/office/drawing/2014/main" id="{085AF106-5DE1-EF44-0D5A-6D9F5D4D742E}"/>
              </a:ext>
            </a:extLst>
          </p:cNvPr>
          <p:cNvSpPr>
            <a:spLocks noGrp="1"/>
          </p:cNvSpPr>
          <p:nvPr>
            <p:ph type="body" idx="1"/>
          </p:nvPr>
        </p:nvSpPr>
        <p:spPr>
          <a:xfrm>
            <a:off x="1019568" y="953909"/>
            <a:ext cx="3142200" cy="1645200"/>
          </a:xfrm>
        </p:spPr>
        <p:txBody>
          <a:bodyPr/>
          <a:lstStyle/>
          <a:p>
            <a:pPr algn="l"/>
            <a:r>
              <a:rPr lang="en-US" sz="1200" dirty="0"/>
              <a:t>Receive Cold </a:t>
            </a:r>
            <a:r>
              <a:rPr lang="en-US" sz="1200" dirty="0" err="1"/>
              <a:t>Plts</a:t>
            </a:r>
            <a:r>
              <a:rPr lang="en-US" sz="1200" dirty="0"/>
              <a:t> from STS (W4467): collection site = </a:t>
            </a:r>
            <a:r>
              <a:rPr lang="en-US" sz="1200" b="1" dirty="0"/>
              <a:t>w4545</a:t>
            </a:r>
            <a:r>
              <a:rPr lang="en-US" sz="1200" dirty="0"/>
              <a:t>, then scan units. Easier in delivery/not batch delivery</a:t>
            </a:r>
          </a:p>
          <a:p>
            <a:pPr algn="l"/>
            <a:r>
              <a:rPr lang="en-US" sz="1200" dirty="0"/>
              <a:t>Only blind storage temp area. </a:t>
            </a:r>
          </a:p>
          <a:p>
            <a:pPr algn="l"/>
            <a:r>
              <a:rPr lang="en-US" sz="1200" dirty="0"/>
              <a:t>No need to blind Volunteer/Paid donor or Expiration date</a:t>
            </a:r>
          </a:p>
          <a:p>
            <a:pPr algn="l"/>
            <a:r>
              <a:rPr lang="en-US" sz="1200" dirty="0"/>
              <a:t>Change expiration date to the next day at midnight AT SELECTION, not receipt (unless the </a:t>
            </a:r>
            <a:r>
              <a:rPr lang="en-US" sz="1200" dirty="0" err="1"/>
              <a:t>plt</a:t>
            </a:r>
            <a:r>
              <a:rPr lang="en-US" sz="1200" dirty="0"/>
              <a:t> outdates sooner.) If it is returned…change back to original outdate</a:t>
            </a:r>
          </a:p>
          <a:p>
            <a:pPr algn="l"/>
            <a:r>
              <a:rPr lang="en-US" sz="1200" dirty="0"/>
              <a:t>Some </a:t>
            </a:r>
            <a:r>
              <a:rPr lang="en-US" sz="1200" dirty="0" err="1"/>
              <a:t>plts</a:t>
            </a:r>
            <a:r>
              <a:rPr lang="en-US" sz="1200" dirty="0"/>
              <a:t> come with blinded Expiration dates. This should not be issued blinded. </a:t>
            </a:r>
          </a:p>
          <a:p>
            <a:pPr algn="l"/>
            <a:r>
              <a:rPr lang="en-US" sz="1200" dirty="0"/>
              <a:t>Give all shipping documents to mgmt. so we can add </a:t>
            </a:r>
            <a:r>
              <a:rPr lang="en-US" sz="1200" dirty="0" err="1"/>
              <a:t>plts</a:t>
            </a:r>
            <a:r>
              <a:rPr lang="en-US" sz="1200" dirty="0"/>
              <a:t> to the EDC</a:t>
            </a:r>
          </a:p>
        </p:txBody>
      </p:sp>
      <p:sp>
        <p:nvSpPr>
          <p:cNvPr id="3" name="Title 2">
            <a:extLst>
              <a:ext uri="{FF2B5EF4-FFF2-40B4-BE49-F238E27FC236}">
                <a16:creationId xmlns:a16="http://schemas.microsoft.com/office/drawing/2014/main" id="{E03090A1-3C0D-FB1D-E9AA-ACC75CC75F18}"/>
              </a:ext>
            </a:extLst>
          </p:cNvPr>
          <p:cNvSpPr>
            <a:spLocks noGrp="1"/>
          </p:cNvSpPr>
          <p:nvPr>
            <p:ph type="title"/>
          </p:nvPr>
        </p:nvSpPr>
        <p:spPr>
          <a:xfrm>
            <a:off x="1263900" y="266700"/>
            <a:ext cx="3308100" cy="572700"/>
          </a:xfrm>
        </p:spPr>
        <p:txBody>
          <a:bodyPr/>
          <a:lstStyle/>
          <a:p>
            <a:r>
              <a:rPr lang="en-US" dirty="0"/>
              <a:t>CHIPs</a:t>
            </a:r>
          </a:p>
        </p:txBody>
      </p:sp>
      <p:pic>
        <p:nvPicPr>
          <p:cNvPr id="5" name="Picture 4">
            <a:extLst>
              <a:ext uri="{FF2B5EF4-FFF2-40B4-BE49-F238E27FC236}">
                <a16:creationId xmlns:a16="http://schemas.microsoft.com/office/drawing/2014/main" id="{51FB02A0-C96D-75D5-3123-EA0D30023C0E}"/>
              </a:ext>
            </a:extLst>
          </p:cNvPr>
          <p:cNvPicPr>
            <a:picLocks noChangeAspect="1"/>
          </p:cNvPicPr>
          <p:nvPr/>
        </p:nvPicPr>
        <p:blipFill>
          <a:blip r:embed="rId3"/>
          <a:stretch>
            <a:fillRect/>
          </a:stretch>
        </p:blipFill>
        <p:spPr>
          <a:xfrm>
            <a:off x="4225501" y="266700"/>
            <a:ext cx="2272799" cy="2203224"/>
          </a:xfrm>
          <a:prstGeom prst="rect">
            <a:avLst/>
          </a:prstGeom>
        </p:spPr>
      </p:pic>
      <p:pic>
        <p:nvPicPr>
          <p:cNvPr id="7" name="Picture 6">
            <a:extLst>
              <a:ext uri="{FF2B5EF4-FFF2-40B4-BE49-F238E27FC236}">
                <a16:creationId xmlns:a16="http://schemas.microsoft.com/office/drawing/2014/main" id="{26772923-6DEF-5CE1-2E99-E3D914EE3BA4}"/>
              </a:ext>
            </a:extLst>
          </p:cNvPr>
          <p:cNvPicPr>
            <a:picLocks noChangeAspect="1"/>
          </p:cNvPicPr>
          <p:nvPr/>
        </p:nvPicPr>
        <p:blipFill>
          <a:blip r:embed="rId4"/>
          <a:stretch>
            <a:fillRect/>
          </a:stretch>
        </p:blipFill>
        <p:spPr>
          <a:xfrm>
            <a:off x="5881577" y="2019300"/>
            <a:ext cx="2483583" cy="2550909"/>
          </a:xfrm>
          <a:prstGeom prst="rect">
            <a:avLst/>
          </a:prstGeom>
        </p:spPr>
      </p:pic>
      <p:sp>
        <p:nvSpPr>
          <p:cNvPr id="8" name="TextBox 7">
            <a:extLst>
              <a:ext uri="{FF2B5EF4-FFF2-40B4-BE49-F238E27FC236}">
                <a16:creationId xmlns:a16="http://schemas.microsoft.com/office/drawing/2014/main" id="{5971AF2E-230A-7FE4-A38A-4C1D39BED637}"/>
              </a:ext>
            </a:extLst>
          </p:cNvPr>
          <p:cNvSpPr txBox="1"/>
          <p:nvPr/>
        </p:nvSpPr>
        <p:spPr>
          <a:xfrm>
            <a:off x="2023479" y="4774168"/>
            <a:ext cx="5224507" cy="369332"/>
          </a:xfrm>
          <a:prstGeom prst="rect">
            <a:avLst/>
          </a:prstGeom>
          <a:noFill/>
        </p:spPr>
        <p:txBody>
          <a:bodyPr wrap="none" rtlCol="0">
            <a:spAutoFit/>
          </a:bodyPr>
          <a:lstStyle/>
          <a:p>
            <a:r>
              <a:rPr lang="en-US" sz="1800" b="1" dirty="0">
                <a:solidFill>
                  <a:schemeClr val="bg1"/>
                </a:solidFill>
              </a:rPr>
              <a:t>ALL PLATELETS SHOULD LOOK THE SAME!!</a:t>
            </a:r>
          </a:p>
        </p:txBody>
      </p:sp>
    </p:spTree>
    <p:extLst>
      <p:ext uri="{BB962C8B-B14F-4D97-AF65-F5344CB8AC3E}">
        <p14:creationId xmlns:p14="http://schemas.microsoft.com/office/powerpoint/2010/main" val="4218298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37"/>
          <p:cNvSpPr txBox="1">
            <a:spLocks noGrp="1"/>
          </p:cNvSpPr>
          <p:nvPr>
            <p:ph type="body" idx="1"/>
          </p:nvPr>
        </p:nvSpPr>
        <p:spPr>
          <a:xfrm>
            <a:off x="476250" y="1568175"/>
            <a:ext cx="3590401" cy="1645200"/>
          </a:xfrm>
          <a:prstGeom prst="rect">
            <a:avLst/>
          </a:prstGeom>
        </p:spPr>
        <p:txBody>
          <a:bodyPr spcFirstLastPara="1" wrap="square" lIns="91425" tIns="91425" rIns="91425" bIns="91425" anchor="t" anchorCtr="0">
            <a:noAutofit/>
          </a:bodyPr>
          <a:lstStyle/>
          <a:p>
            <a:pPr marL="285750" indent="-285750" algn="l"/>
            <a:r>
              <a:rPr lang="en-US" dirty="0"/>
              <a:t>Intercept Fibrinogen Concentrate</a:t>
            </a:r>
          </a:p>
          <a:p>
            <a:pPr marL="285750" indent="-285750" algn="l"/>
            <a:r>
              <a:rPr lang="en-US" dirty="0"/>
              <a:t>Store frozen for 1 year</a:t>
            </a:r>
          </a:p>
          <a:p>
            <a:pPr marL="285750" indent="-285750" algn="l"/>
            <a:r>
              <a:rPr lang="en-US" dirty="0"/>
              <a:t>Store at RT for 5 days post thaw</a:t>
            </a:r>
          </a:p>
          <a:p>
            <a:pPr marL="285750" indent="-285750" algn="l"/>
            <a:r>
              <a:rPr lang="en-US" dirty="0"/>
              <a:t>EXPENSIVE—3.6x cost of </a:t>
            </a:r>
            <a:r>
              <a:rPr lang="en-US" dirty="0" err="1"/>
              <a:t>Cryo</a:t>
            </a:r>
            <a:r>
              <a:rPr lang="en-US" dirty="0"/>
              <a:t> AHF; aim for NO wastage</a:t>
            </a:r>
          </a:p>
          <a:p>
            <a:pPr marL="285750" indent="-285750" algn="l"/>
            <a:r>
              <a:rPr lang="en-US" dirty="0"/>
              <a:t>Plan: keep one thawed (similar to </a:t>
            </a:r>
            <a:r>
              <a:rPr lang="en-US" dirty="0" err="1"/>
              <a:t>pedi</a:t>
            </a:r>
            <a:r>
              <a:rPr lang="en-US" dirty="0"/>
              <a:t> AB FFP)</a:t>
            </a:r>
          </a:p>
          <a:p>
            <a:pPr marL="285750" indent="-285750" algn="l"/>
            <a:r>
              <a:rPr lang="en-US" dirty="0"/>
              <a:t>Retrospective study involving use of this product</a:t>
            </a:r>
          </a:p>
          <a:p>
            <a:pPr marL="0" lvl="0" indent="0" algn="ctr" rtl="0">
              <a:spcBef>
                <a:spcPts val="1600"/>
              </a:spcBef>
              <a:spcAft>
                <a:spcPts val="1600"/>
              </a:spcAft>
              <a:buNone/>
            </a:pPr>
            <a:endParaRPr dirty="0"/>
          </a:p>
        </p:txBody>
      </p:sp>
      <p:sp>
        <p:nvSpPr>
          <p:cNvPr id="599" name="Google Shape;599;p37"/>
          <p:cNvSpPr txBox="1">
            <a:spLocks noGrp="1"/>
          </p:cNvSpPr>
          <p:nvPr>
            <p:ph type="title"/>
          </p:nvPr>
        </p:nvSpPr>
        <p:spPr>
          <a:xfrm>
            <a:off x="841500" y="614900"/>
            <a:ext cx="33081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none" dirty="0"/>
              <a:t>IFC</a:t>
            </a:r>
            <a:endParaRPr u="none" dirty="0"/>
          </a:p>
        </p:txBody>
      </p:sp>
      <p:grpSp>
        <p:nvGrpSpPr>
          <p:cNvPr id="17" name="Google Shape;1280;p59"/>
          <p:cNvGrpSpPr/>
          <p:nvPr/>
        </p:nvGrpSpPr>
        <p:grpSpPr>
          <a:xfrm>
            <a:off x="701890" y="771638"/>
            <a:ext cx="445121" cy="389698"/>
            <a:chOff x="4731256" y="2782464"/>
            <a:chExt cx="445121" cy="389698"/>
          </a:xfrm>
        </p:grpSpPr>
        <p:sp>
          <p:nvSpPr>
            <p:cNvPr id="18" name="Google Shape;1281;p59"/>
            <p:cNvSpPr/>
            <p:nvPr/>
          </p:nvSpPr>
          <p:spPr>
            <a:xfrm flipH="1">
              <a:off x="4798320" y="2970975"/>
              <a:ext cx="239405" cy="134912"/>
            </a:xfrm>
            <a:custGeom>
              <a:avLst/>
              <a:gdLst/>
              <a:ahLst/>
              <a:cxnLst/>
              <a:rect l="l" t="t" r="r" b="b"/>
              <a:pathLst>
                <a:path w="5650" h="2847" extrusionOk="0">
                  <a:moveTo>
                    <a:pt x="1" y="1"/>
                  </a:moveTo>
                  <a:lnTo>
                    <a:pt x="1" y="649"/>
                  </a:lnTo>
                  <a:lnTo>
                    <a:pt x="1256" y="649"/>
                  </a:lnTo>
                  <a:lnTo>
                    <a:pt x="1256" y="1277"/>
                  </a:lnTo>
                  <a:lnTo>
                    <a:pt x="42" y="1277"/>
                  </a:lnTo>
                  <a:cubicBezTo>
                    <a:pt x="168" y="1633"/>
                    <a:pt x="524" y="1905"/>
                    <a:pt x="942" y="1905"/>
                  </a:cubicBezTo>
                  <a:lnTo>
                    <a:pt x="1256" y="1905"/>
                  </a:lnTo>
                  <a:lnTo>
                    <a:pt x="1256" y="2532"/>
                  </a:lnTo>
                  <a:cubicBezTo>
                    <a:pt x="1256" y="2700"/>
                    <a:pt x="1382" y="2846"/>
                    <a:pt x="1570" y="2846"/>
                  </a:cubicBezTo>
                  <a:cubicBezTo>
                    <a:pt x="1737" y="2846"/>
                    <a:pt x="1884" y="2700"/>
                    <a:pt x="1884" y="2532"/>
                  </a:cubicBezTo>
                  <a:lnTo>
                    <a:pt x="1884" y="1905"/>
                  </a:lnTo>
                  <a:lnTo>
                    <a:pt x="3767" y="1905"/>
                  </a:lnTo>
                  <a:lnTo>
                    <a:pt x="3767" y="2532"/>
                  </a:lnTo>
                  <a:cubicBezTo>
                    <a:pt x="3767" y="2700"/>
                    <a:pt x="3892" y="2846"/>
                    <a:pt x="4081" y="2846"/>
                  </a:cubicBezTo>
                  <a:cubicBezTo>
                    <a:pt x="4248" y="2846"/>
                    <a:pt x="4395" y="2700"/>
                    <a:pt x="4395" y="2532"/>
                  </a:cubicBezTo>
                  <a:lnTo>
                    <a:pt x="4395" y="1905"/>
                  </a:lnTo>
                  <a:lnTo>
                    <a:pt x="4708" y="1905"/>
                  </a:lnTo>
                  <a:cubicBezTo>
                    <a:pt x="5232" y="1905"/>
                    <a:pt x="5650" y="1486"/>
                    <a:pt x="5650" y="963"/>
                  </a:cubicBezTo>
                  <a:lnTo>
                    <a:pt x="5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282;p59"/>
            <p:cNvGrpSpPr/>
            <p:nvPr/>
          </p:nvGrpSpPr>
          <p:grpSpPr>
            <a:xfrm>
              <a:off x="4731256" y="3012252"/>
              <a:ext cx="229478" cy="126653"/>
              <a:chOff x="5375509" y="2999075"/>
              <a:chExt cx="240316" cy="126641"/>
            </a:xfrm>
          </p:grpSpPr>
          <p:sp>
            <p:nvSpPr>
              <p:cNvPr id="22" name="Google Shape;1283;p59"/>
              <p:cNvSpPr/>
              <p:nvPr/>
            </p:nvSpPr>
            <p:spPr>
              <a:xfrm rot="10800000">
                <a:off x="5391425" y="2999075"/>
                <a:ext cx="224400" cy="83700"/>
              </a:xfrm>
              <a:prstGeom prst="round2SameRect">
                <a:avLst>
                  <a:gd name="adj1" fmla="val 4761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84;p59"/>
              <p:cNvSpPr/>
              <p:nvPr/>
            </p:nvSpPr>
            <p:spPr>
              <a:xfrm flipH="1">
                <a:off x="5375509" y="2999416"/>
                <a:ext cx="225675" cy="126300"/>
              </a:xfrm>
              <a:custGeom>
                <a:avLst/>
                <a:gdLst/>
                <a:ahLst/>
                <a:cxnLst/>
                <a:rect l="l" t="t" r="r" b="b"/>
                <a:pathLst>
                  <a:path w="5650" h="2847" extrusionOk="0">
                    <a:moveTo>
                      <a:pt x="1" y="1"/>
                    </a:moveTo>
                    <a:lnTo>
                      <a:pt x="1" y="649"/>
                    </a:lnTo>
                    <a:lnTo>
                      <a:pt x="1256" y="649"/>
                    </a:lnTo>
                    <a:lnTo>
                      <a:pt x="1256" y="1277"/>
                    </a:lnTo>
                    <a:lnTo>
                      <a:pt x="42" y="1277"/>
                    </a:lnTo>
                    <a:cubicBezTo>
                      <a:pt x="168" y="1633"/>
                      <a:pt x="524" y="1905"/>
                      <a:pt x="942" y="1905"/>
                    </a:cubicBezTo>
                    <a:lnTo>
                      <a:pt x="1256" y="1905"/>
                    </a:lnTo>
                    <a:lnTo>
                      <a:pt x="1256" y="2532"/>
                    </a:lnTo>
                    <a:cubicBezTo>
                      <a:pt x="1256" y="2700"/>
                      <a:pt x="1382" y="2846"/>
                      <a:pt x="1570" y="2846"/>
                    </a:cubicBezTo>
                    <a:cubicBezTo>
                      <a:pt x="1737" y="2846"/>
                      <a:pt x="1884" y="2700"/>
                      <a:pt x="1884" y="2532"/>
                    </a:cubicBezTo>
                    <a:lnTo>
                      <a:pt x="1884" y="1905"/>
                    </a:lnTo>
                    <a:lnTo>
                      <a:pt x="3767" y="1905"/>
                    </a:lnTo>
                    <a:lnTo>
                      <a:pt x="3767" y="2532"/>
                    </a:lnTo>
                    <a:cubicBezTo>
                      <a:pt x="3767" y="2700"/>
                      <a:pt x="3892" y="2846"/>
                      <a:pt x="4081" y="2846"/>
                    </a:cubicBezTo>
                    <a:cubicBezTo>
                      <a:pt x="4248" y="2846"/>
                      <a:pt x="4395" y="2700"/>
                      <a:pt x="4395" y="2532"/>
                    </a:cubicBezTo>
                    <a:lnTo>
                      <a:pt x="4395" y="1905"/>
                    </a:lnTo>
                    <a:lnTo>
                      <a:pt x="4708" y="1905"/>
                    </a:lnTo>
                    <a:cubicBezTo>
                      <a:pt x="5232" y="1905"/>
                      <a:pt x="5650" y="1486"/>
                      <a:pt x="5650" y="963"/>
                    </a:cubicBezTo>
                    <a:lnTo>
                      <a:pt x="56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1285;p59"/>
            <p:cNvSpPr/>
            <p:nvPr/>
          </p:nvSpPr>
          <p:spPr>
            <a:xfrm>
              <a:off x="4786643" y="2782464"/>
              <a:ext cx="389734" cy="389698"/>
            </a:xfrm>
            <a:custGeom>
              <a:avLst/>
              <a:gdLst/>
              <a:ahLst/>
              <a:cxnLst/>
              <a:rect l="l" t="t" r="r" b="b"/>
              <a:pathLst>
                <a:path w="10735" h="10734" extrusionOk="0">
                  <a:moveTo>
                    <a:pt x="3474" y="649"/>
                  </a:moveTo>
                  <a:cubicBezTo>
                    <a:pt x="3725" y="649"/>
                    <a:pt x="3956" y="732"/>
                    <a:pt x="4123" y="921"/>
                  </a:cubicBezTo>
                  <a:lnTo>
                    <a:pt x="4144" y="921"/>
                  </a:lnTo>
                  <a:cubicBezTo>
                    <a:pt x="4311" y="1088"/>
                    <a:pt x="4416" y="1318"/>
                    <a:pt x="4416" y="1590"/>
                  </a:cubicBezTo>
                  <a:lnTo>
                    <a:pt x="4416" y="1904"/>
                  </a:lnTo>
                  <a:lnTo>
                    <a:pt x="5357" y="1904"/>
                  </a:lnTo>
                  <a:cubicBezTo>
                    <a:pt x="5881" y="1904"/>
                    <a:pt x="6299" y="2323"/>
                    <a:pt x="6299" y="2846"/>
                  </a:cubicBezTo>
                  <a:lnTo>
                    <a:pt x="6299" y="5064"/>
                  </a:lnTo>
                  <a:lnTo>
                    <a:pt x="629" y="5064"/>
                  </a:lnTo>
                  <a:lnTo>
                    <a:pt x="629" y="4436"/>
                  </a:lnTo>
                  <a:lnTo>
                    <a:pt x="1905" y="4436"/>
                  </a:lnTo>
                  <a:lnTo>
                    <a:pt x="1905" y="3808"/>
                  </a:lnTo>
                  <a:lnTo>
                    <a:pt x="650" y="3808"/>
                  </a:lnTo>
                  <a:lnTo>
                    <a:pt x="650" y="3160"/>
                  </a:lnTo>
                  <a:lnTo>
                    <a:pt x="1905" y="3160"/>
                  </a:lnTo>
                  <a:lnTo>
                    <a:pt x="1905" y="2532"/>
                  </a:lnTo>
                  <a:lnTo>
                    <a:pt x="691" y="2532"/>
                  </a:lnTo>
                  <a:cubicBezTo>
                    <a:pt x="817" y="2155"/>
                    <a:pt x="1173" y="1904"/>
                    <a:pt x="1591" y="1904"/>
                  </a:cubicBezTo>
                  <a:lnTo>
                    <a:pt x="2533" y="1904"/>
                  </a:lnTo>
                  <a:lnTo>
                    <a:pt x="2533" y="1590"/>
                  </a:lnTo>
                  <a:cubicBezTo>
                    <a:pt x="2533" y="1318"/>
                    <a:pt x="2616" y="1088"/>
                    <a:pt x="2805" y="921"/>
                  </a:cubicBezTo>
                  <a:cubicBezTo>
                    <a:pt x="2972" y="732"/>
                    <a:pt x="3223" y="649"/>
                    <a:pt x="3474" y="649"/>
                  </a:cubicBezTo>
                  <a:close/>
                  <a:moveTo>
                    <a:pt x="9793" y="5064"/>
                  </a:moveTo>
                  <a:cubicBezTo>
                    <a:pt x="9961" y="5064"/>
                    <a:pt x="10107" y="5189"/>
                    <a:pt x="10107" y="5377"/>
                  </a:cubicBezTo>
                  <a:lnTo>
                    <a:pt x="10107" y="7595"/>
                  </a:lnTo>
                  <a:lnTo>
                    <a:pt x="9479" y="7595"/>
                  </a:lnTo>
                  <a:lnTo>
                    <a:pt x="9479" y="5377"/>
                  </a:lnTo>
                  <a:cubicBezTo>
                    <a:pt x="9479" y="5189"/>
                    <a:pt x="9626" y="5064"/>
                    <a:pt x="9793" y="5064"/>
                  </a:cubicBezTo>
                  <a:close/>
                  <a:moveTo>
                    <a:pt x="6299" y="5691"/>
                  </a:moveTo>
                  <a:lnTo>
                    <a:pt x="6299" y="6654"/>
                  </a:lnTo>
                  <a:cubicBezTo>
                    <a:pt x="6299" y="7177"/>
                    <a:pt x="5881" y="7595"/>
                    <a:pt x="5357" y="7595"/>
                  </a:cubicBezTo>
                  <a:lnTo>
                    <a:pt x="5044" y="7595"/>
                  </a:lnTo>
                  <a:lnTo>
                    <a:pt x="5044" y="8223"/>
                  </a:lnTo>
                  <a:cubicBezTo>
                    <a:pt x="5044" y="8390"/>
                    <a:pt x="4897" y="8537"/>
                    <a:pt x="4730" y="8537"/>
                  </a:cubicBezTo>
                  <a:cubicBezTo>
                    <a:pt x="4562" y="8537"/>
                    <a:pt x="4416" y="8390"/>
                    <a:pt x="4416" y="8223"/>
                  </a:cubicBezTo>
                  <a:lnTo>
                    <a:pt x="4416" y="7595"/>
                  </a:lnTo>
                  <a:lnTo>
                    <a:pt x="2533" y="7595"/>
                  </a:lnTo>
                  <a:lnTo>
                    <a:pt x="2533" y="8223"/>
                  </a:lnTo>
                  <a:cubicBezTo>
                    <a:pt x="2533" y="8390"/>
                    <a:pt x="2386" y="8537"/>
                    <a:pt x="2219" y="8537"/>
                  </a:cubicBezTo>
                  <a:cubicBezTo>
                    <a:pt x="2031" y="8537"/>
                    <a:pt x="1905" y="8390"/>
                    <a:pt x="1905" y="8223"/>
                  </a:cubicBezTo>
                  <a:lnTo>
                    <a:pt x="1905" y="7595"/>
                  </a:lnTo>
                  <a:lnTo>
                    <a:pt x="1591" y="7595"/>
                  </a:lnTo>
                  <a:cubicBezTo>
                    <a:pt x="1173" y="7595"/>
                    <a:pt x="817" y="7323"/>
                    <a:pt x="691" y="6968"/>
                  </a:cubicBezTo>
                  <a:lnTo>
                    <a:pt x="1905" y="6968"/>
                  </a:lnTo>
                  <a:lnTo>
                    <a:pt x="1905" y="6340"/>
                  </a:lnTo>
                  <a:lnTo>
                    <a:pt x="650" y="6340"/>
                  </a:lnTo>
                  <a:lnTo>
                    <a:pt x="650" y="5691"/>
                  </a:lnTo>
                  <a:close/>
                  <a:moveTo>
                    <a:pt x="3474" y="0"/>
                  </a:moveTo>
                  <a:cubicBezTo>
                    <a:pt x="3035" y="0"/>
                    <a:pt x="2658" y="168"/>
                    <a:pt x="2365" y="460"/>
                  </a:cubicBezTo>
                  <a:cubicBezTo>
                    <a:pt x="2135" y="691"/>
                    <a:pt x="1989" y="963"/>
                    <a:pt x="1926" y="1256"/>
                  </a:cubicBezTo>
                  <a:lnTo>
                    <a:pt x="1570" y="1256"/>
                  </a:lnTo>
                  <a:cubicBezTo>
                    <a:pt x="712" y="1256"/>
                    <a:pt x="1" y="1967"/>
                    <a:pt x="1" y="2825"/>
                  </a:cubicBezTo>
                  <a:lnTo>
                    <a:pt x="1" y="6654"/>
                  </a:lnTo>
                  <a:cubicBezTo>
                    <a:pt x="1" y="7407"/>
                    <a:pt x="545" y="8035"/>
                    <a:pt x="1256" y="8181"/>
                  </a:cubicBezTo>
                  <a:lnTo>
                    <a:pt x="1256" y="8223"/>
                  </a:lnTo>
                  <a:cubicBezTo>
                    <a:pt x="1256" y="8621"/>
                    <a:pt x="1528" y="8976"/>
                    <a:pt x="1884" y="9102"/>
                  </a:cubicBezTo>
                  <a:lnTo>
                    <a:pt x="1884" y="10106"/>
                  </a:lnTo>
                  <a:lnTo>
                    <a:pt x="2512" y="10106"/>
                  </a:lnTo>
                  <a:lnTo>
                    <a:pt x="2512" y="9102"/>
                  </a:lnTo>
                  <a:cubicBezTo>
                    <a:pt x="2888" y="8976"/>
                    <a:pt x="3140" y="8621"/>
                    <a:pt x="3140" y="8223"/>
                  </a:cubicBezTo>
                  <a:lnTo>
                    <a:pt x="3767" y="8223"/>
                  </a:lnTo>
                  <a:cubicBezTo>
                    <a:pt x="3767" y="8642"/>
                    <a:pt x="4039" y="8997"/>
                    <a:pt x="4416" y="9123"/>
                  </a:cubicBezTo>
                  <a:cubicBezTo>
                    <a:pt x="4562" y="10023"/>
                    <a:pt x="5337" y="10734"/>
                    <a:pt x="6299" y="10734"/>
                  </a:cubicBezTo>
                  <a:cubicBezTo>
                    <a:pt x="6801" y="10734"/>
                    <a:pt x="7282" y="10546"/>
                    <a:pt x="7638" y="10190"/>
                  </a:cubicBezTo>
                  <a:cubicBezTo>
                    <a:pt x="8015" y="9834"/>
                    <a:pt x="8224" y="9353"/>
                    <a:pt x="8224" y="8851"/>
                  </a:cubicBezTo>
                  <a:lnTo>
                    <a:pt x="8224" y="2511"/>
                  </a:lnTo>
                  <a:cubicBezTo>
                    <a:pt x="8224" y="2176"/>
                    <a:pt x="8496" y="1883"/>
                    <a:pt x="8852" y="1883"/>
                  </a:cubicBezTo>
                  <a:cubicBezTo>
                    <a:pt x="9186" y="1883"/>
                    <a:pt x="9479" y="2176"/>
                    <a:pt x="9479" y="2511"/>
                  </a:cubicBezTo>
                  <a:lnTo>
                    <a:pt x="9479" y="4478"/>
                  </a:lnTo>
                  <a:cubicBezTo>
                    <a:pt x="9103" y="4603"/>
                    <a:pt x="8852" y="4959"/>
                    <a:pt x="8852" y="5377"/>
                  </a:cubicBezTo>
                  <a:lnTo>
                    <a:pt x="8852" y="8223"/>
                  </a:lnTo>
                  <a:lnTo>
                    <a:pt x="9479" y="8223"/>
                  </a:lnTo>
                  <a:lnTo>
                    <a:pt x="9479" y="10734"/>
                  </a:lnTo>
                  <a:lnTo>
                    <a:pt x="10107" y="10734"/>
                  </a:lnTo>
                  <a:lnTo>
                    <a:pt x="10107" y="8223"/>
                  </a:lnTo>
                  <a:lnTo>
                    <a:pt x="10735" y="8223"/>
                  </a:lnTo>
                  <a:lnTo>
                    <a:pt x="10735" y="5377"/>
                  </a:lnTo>
                  <a:cubicBezTo>
                    <a:pt x="10735" y="4959"/>
                    <a:pt x="10484" y="4603"/>
                    <a:pt x="10107" y="4478"/>
                  </a:cubicBezTo>
                  <a:lnTo>
                    <a:pt x="10107" y="2511"/>
                  </a:lnTo>
                  <a:cubicBezTo>
                    <a:pt x="10107" y="1820"/>
                    <a:pt x="9542" y="1256"/>
                    <a:pt x="8852" y="1256"/>
                  </a:cubicBezTo>
                  <a:cubicBezTo>
                    <a:pt x="8161" y="1256"/>
                    <a:pt x="7596" y="1820"/>
                    <a:pt x="7596" y="2511"/>
                  </a:cubicBezTo>
                  <a:lnTo>
                    <a:pt x="7596" y="8851"/>
                  </a:lnTo>
                  <a:cubicBezTo>
                    <a:pt x="7596" y="9520"/>
                    <a:pt x="6989" y="10106"/>
                    <a:pt x="6299" y="10106"/>
                  </a:cubicBezTo>
                  <a:cubicBezTo>
                    <a:pt x="5692" y="10106"/>
                    <a:pt x="5169" y="9667"/>
                    <a:pt x="5065" y="9102"/>
                  </a:cubicBezTo>
                  <a:cubicBezTo>
                    <a:pt x="5420" y="8955"/>
                    <a:pt x="5671" y="8621"/>
                    <a:pt x="5671" y="8223"/>
                  </a:cubicBezTo>
                  <a:lnTo>
                    <a:pt x="5671" y="8181"/>
                  </a:lnTo>
                  <a:cubicBezTo>
                    <a:pt x="6383" y="8035"/>
                    <a:pt x="6927" y="7407"/>
                    <a:pt x="6927" y="6654"/>
                  </a:cubicBezTo>
                  <a:lnTo>
                    <a:pt x="6927" y="2825"/>
                  </a:lnTo>
                  <a:cubicBezTo>
                    <a:pt x="6927" y="1967"/>
                    <a:pt x="6215" y="1256"/>
                    <a:pt x="5357" y="1256"/>
                  </a:cubicBezTo>
                  <a:lnTo>
                    <a:pt x="5002" y="1256"/>
                  </a:lnTo>
                  <a:cubicBezTo>
                    <a:pt x="4939" y="963"/>
                    <a:pt x="4793" y="691"/>
                    <a:pt x="4562" y="460"/>
                  </a:cubicBezTo>
                  <a:cubicBezTo>
                    <a:pt x="4269" y="168"/>
                    <a:pt x="3893" y="0"/>
                    <a:pt x="3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86;p59"/>
            <p:cNvSpPr/>
            <p:nvPr/>
          </p:nvSpPr>
          <p:spPr>
            <a:xfrm>
              <a:off x="4901369" y="2828028"/>
              <a:ext cx="22836" cy="22836"/>
            </a:xfrm>
            <a:custGeom>
              <a:avLst/>
              <a:gdLst/>
              <a:ahLst/>
              <a:cxnLst/>
              <a:rect l="l" t="t" r="r" b="b"/>
              <a:pathLst>
                <a:path w="629" h="629" extrusionOk="0">
                  <a:moveTo>
                    <a:pt x="0" y="1"/>
                  </a:moveTo>
                  <a:lnTo>
                    <a:pt x="0" y="628"/>
                  </a:lnTo>
                  <a:lnTo>
                    <a:pt x="628" y="628"/>
                  </a:lnTo>
                  <a:lnTo>
                    <a:pt x="6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1287;p59"/>
          <p:cNvGrpSpPr/>
          <p:nvPr/>
        </p:nvGrpSpPr>
        <p:grpSpPr>
          <a:xfrm>
            <a:off x="3883211" y="727566"/>
            <a:ext cx="296892" cy="433548"/>
            <a:chOff x="1973778" y="2197502"/>
            <a:chExt cx="296892" cy="433548"/>
          </a:xfrm>
        </p:grpSpPr>
        <p:sp>
          <p:nvSpPr>
            <p:cNvPr id="25" name="Google Shape;1288;p59"/>
            <p:cNvSpPr/>
            <p:nvPr/>
          </p:nvSpPr>
          <p:spPr>
            <a:xfrm rot="10800000">
              <a:off x="1973778" y="2459750"/>
              <a:ext cx="239400" cy="171300"/>
            </a:xfrm>
            <a:prstGeom prst="round2SameRect">
              <a:avLst>
                <a:gd name="adj1" fmla="val 27962"/>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89;p59"/>
            <p:cNvSpPr/>
            <p:nvPr/>
          </p:nvSpPr>
          <p:spPr>
            <a:xfrm>
              <a:off x="2083736" y="2350679"/>
              <a:ext cx="124800" cy="17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90;p59"/>
            <p:cNvSpPr/>
            <p:nvPr/>
          </p:nvSpPr>
          <p:spPr>
            <a:xfrm>
              <a:off x="2019984" y="2197502"/>
              <a:ext cx="250686" cy="389734"/>
            </a:xfrm>
            <a:custGeom>
              <a:avLst/>
              <a:gdLst/>
              <a:ahLst/>
              <a:cxnLst/>
              <a:rect l="l" t="t" r="r" b="b"/>
              <a:pathLst>
                <a:path w="6905" h="10735" extrusionOk="0">
                  <a:moveTo>
                    <a:pt x="4708" y="629"/>
                  </a:moveTo>
                  <a:cubicBezTo>
                    <a:pt x="4875" y="629"/>
                    <a:pt x="5022" y="775"/>
                    <a:pt x="5022" y="942"/>
                  </a:cubicBezTo>
                  <a:lnTo>
                    <a:pt x="5022" y="2407"/>
                  </a:lnTo>
                  <a:lnTo>
                    <a:pt x="6277" y="3035"/>
                  </a:lnTo>
                  <a:lnTo>
                    <a:pt x="6277" y="5671"/>
                  </a:lnTo>
                  <a:lnTo>
                    <a:pt x="5649" y="5671"/>
                  </a:lnTo>
                  <a:lnTo>
                    <a:pt x="5649" y="3767"/>
                  </a:lnTo>
                  <a:lnTo>
                    <a:pt x="1235" y="3767"/>
                  </a:lnTo>
                  <a:lnTo>
                    <a:pt x="1235" y="5671"/>
                  </a:lnTo>
                  <a:lnTo>
                    <a:pt x="607" y="5671"/>
                  </a:lnTo>
                  <a:lnTo>
                    <a:pt x="607" y="3035"/>
                  </a:lnTo>
                  <a:lnTo>
                    <a:pt x="1883" y="2407"/>
                  </a:lnTo>
                  <a:lnTo>
                    <a:pt x="1883" y="942"/>
                  </a:lnTo>
                  <a:cubicBezTo>
                    <a:pt x="1883" y="775"/>
                    <a:pt x="2009" y="629"/>
                    <a:pt x="2197" y="629"/>
                  </a:cubicBezTo>
                  <a:cubicBezTo>
                    <a:pt x="2364" y="629"/>
                    <a:pt x="2511" y="775"/>
                    <a:pt x="2511" y="942"/>
                  </a:cubicBezTo>
                  <a:lnTo>
                    <a:pt x="2511" y="2512"/>
                  </a:lnTo>
                  <a:lnTo>
                    <a:pt x="4394" y="2512"/>
                  </a:lnTo>
                  <a:lnTo>
                    <a:pt x="4394" y="942"/>
                  </a:lnTo>
                  <a:cubicBezTo>
                    <a:pt x="4394" y="775"/>
                    <a:pt x="4520" y="629"/>
                    <a:pt x="4708" y="629"/>
                  </a:cubicBezTo>
                  <a:close/>
                  <a:moveTo>
                    <a:pt x="5022" y="4395"/>
                  </a:moveTo>
                  <a:lnTo>
                    <a:pt x="5022" y="8852"/>
                  </a:lnTo>
                  <a:lnTo>
                    <a:pt x="1883" y="8852"/>
                  </a:lnTo>
                  <a:lnTo>
                    <a:pt x="1883" y="4395"/>
                  </a:lnTo>
                  <a:close/>
                  <a:moveTo>
                    <a:pt x="6277" y="6299"/>
                  </a:moveTo>
                  <a:lnTo>
                    <a:pt x="6277" y="9165"/>
                  </a:lnTo>
                  <a:cubicBezTo>
                    <a:pt x="6277" y="9689"/>
                    <a:pt x="5859" y="10107"/>
                    <a:pt x="5336" y="10107"/>
                  </a:cubicBezTo>
                  <a:lnTo>
                    <a:pt x="1548" y="10107"/>
                  </a:lnTo>
                  <a:cubicBezTo>
                    <a:pt x="1025" y="10107"/>
                    <a:pt x="607" y="9689"/>
                    <a:pt x="607" y="9165"/>
                  </a:cubicBezTo>
                  <a:lnTo>
                    <a:pt x="607" y="6299"/>
                  </a:lnTo>
                  <a:lnTo>
                    <a:pt x="1235" y="6299"/>
                  </a:lnTo>
                  <a:lnTo>
                    <a:pt x="1235" y="9479"/>
                  </a:lnTo>
                  <a:lnTo>
                    <a:pt x="5649" y="9479"/>
                  </a:lnTo>
                  <a:lnTo>
                    <a:pt x="5649" y="6299"/>
                  </a:lnTo>
                  <a:close/>
                  <a:moveTo>
                    <a:pt x="2197" y="1"/>
                  </a:moveTo>
                  <a:cubicBezTo>
                    <a:pt x="1674" y="1"/>
                    <a:pt x="1256" y="440"/>
                    <a:pt x="1256" y="942"/>
                  </a:cubicBezTo>
                  <a:lnTo>
                    <a:pt x="1256" y="2010"/>
                  </a:lnTo>
                  <a:lnTo>
                    <a:pt x="0" y="2637"/>
                  </a:lnTo>
                  <a:lnTo>
                    <a:pt x="0" y="9165"/>
                  </a:lnTo>
                  <a:cubicBezTo>
                    <a:pt x="0" y="10023"/>
                    <a:pt x="691" y="10735"/>
                    <a:pt x="1569" y="10735"/>
                  </a:cubicBezTo>
                  <a:lnTo>
                    <a:pt x="5336" y="10735"/>
                  </a:lnTo>
                  <a:cubicBezTo>
                    <a:pt x="6194" y="10735"/>
                    <a:pt x="6905" y="10023"/>
                    <a:pt x="6905" y="9165"/>
                  </a:cubicBezTo>
                  <a:lnTo>
                    <a:pt x="6905" y="2637"/>
                  </a:lnTo>
                  <a:lnTo>
                    <a:pt x="5649" y="2010"/>
                  </a:lnTo>
                  <a:lnTo>
                    <a:pt x="5649" y="942"/>
                  </a:lnTo>
                  <a:cubicBezTo>
                    <a:pt x="5649" y="419"/>
                    <a:pt x="5210" y="1"/>
                    <a:pt x="4708" y="1"/>
                  </a:cubicBezTo>
                  <a:cubicBezTo>
                    <a:pt x="4185" y="1"/>
                    <a:pt x="3766" y="440"/>
                    <a:pt x="3766" y="942"/>
                  </a:cubicBezTo>
                  <a:lnTo>
                    <a:pt x="3766" y="1884"/>
                  </a:lnTo>
                  <a:lnTo>
                    <a:pt x="3139" y="1884"/>
                  </a:lnTo>
                  <a:lnTo>
                    <a:pt x="3139" y="942"/>
                  </a:lnTo>
                  <a:cubicBezTo>
                    <a:pt x="3139" y="419"/>
                    <a:pt x="2699" y="1"/>
                    <a:pt x="2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91;p59"/>
            <p:cNvSpPr/>
            <p:nvPr/>
          </p:nvSpPr>
          <p:spPr>
            <a:xfrm>
              <a:off x="2111112" y="2380593"/>
              <a:ext cx="68435" cy="68399"/>
            </a:xfrm>
            <a:custGeom>
              <a:avLst/>
              <a:gdLst/>
              <a:ahLst/>
              <a:cxnLst/>
              <a:rect l="l" t="t" r="r" b="b"/>
              <a:pathLst>
                <a:path w="1885" h="1884" extrusionOk="0">
                  <a:moveTo>
                    <a:pt x="629" y="1"/>
                  </a:moveTo>
                  <a:lnTo>
                    <a:pt x="629" y="628"/>
                  </a:lnTo>
                  <a:lnTo>
                    <a:pt x="1" y="628"/>
                  </a:lnTo>
                  <a:lnTo>
                    <a:pt x="1" y="1256"/>
                  </a:lnTo>
                  <a:lnTo>
                    <a:pt x="629" y="1256"/>
                  </a:lnTo>
                  <a:lnTo>
                    <a:pt x="629" y="1884"/>
                  </a:lnTo>
                  <a:lnTo>
                    <a:pt x="1256" y="1884"/>
                  </a:lnTo>
                  <a:lnTo>
                    <a:pt x="1256" y="1256"/>
                  </a:lnTo>
                  <a:lnTo>
                    <a:pt x="1884" y="1256"/>
                  </a:lnTo>
                  <a:lnTo>
                    <a:pt x="1884" y="628"/>
                  </a:lnTo>
                  <a:lnTo>
                    <a:pt x="1256" y="628"/>
                  </a:lnTo>
                  <a:lnTo>
                    <a:pt x="12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92;p59"/>
            <p:cNvSpPr/>
            <p:nvPr/>
          </p:nvSpPr>
          <p:spPr>
            <a:xfrm>
              <a:off x="2111112" y="2473282"/>
              <a:ext cx="68435" cy="22800"/>
            </a:xfrm>
            <a:custGeom>
              <a:avLst/>
              <a:gdLst/>
              <a:ahLst/>
              <a:cxnLst/>
              <a:rect l="l" t="t" r="r" b="b"/>
              <a:pathLst>
                <a:path w="1885" h="628" extrusionOk="0">
                  <a:moveTo>
                    <a:pt x="1" y="0"/>
                  </a:moveTo>
                  <a:lnTo>
                    <a:pt x="1" y="628"/>
                  </a:lnTo>
                  <a:lnTo>
                    <a:pt x="1884" y="628"/>
                  </a:lnTo>
                  <a:lnTo>
                    <a:pt x="18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 name="Straight Connector 2"/>
          <p:cNvCxnSpPr>
            <a:stCxn id="25" idx="3"/>
          </p:cNvCxnSpPr>
          <p:nvPr/>
        </p:nvCxnSpPr>
        <p:spPr>
          <a:xfrm flipV="1">
            <a:off x="4002911" y="1117300"/>
            <a:ext cx="0" cy="43814"/>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A9BA0C7-B714-9E66-A414-FFAFD48029B5}"/>
              </a:ext>
            </a:extLst>
          </p:cNvPr>
          <p:cNvPicPr>
            <a:picLocks noChangeAspect="1"/>
          </p:cNvPicPr>
          <p:nvPr/>
        </p:nvPicPr>
        <p:blipFill>
          <a:blip r:embed="rId3"/>
          <a:stretch>
            <a:fillRect/>
          </a:stretch>
        </p:blipFill>
        <p:spPr>
          <a:xfrm>
            <a:off x="4296894" y="72746"/>
            <a:ext cx="4661803" cy="4627692"/>
          </a:xfrm>
          <a:prstGeom prst="rect">
            <a:avLst/>
          </a:prstGeom>
        </p:spPr>
      </p:pic>
      <p:pic>
        <p:nvPicPr>
          <p:cNvPr id="6" name="Picture 5">
            <a:extLst>
              <a:ext uri="{FF2B5EF4-FFF2-40B4-BE49-F238E27FC236}">
                <a16:creationId xmlns:a16="http://schemas.microsoft.com/office/drawing/2014/main" id="{E29A30A4-4CFA-379F-BE96-4973C6675D81}"/>
              </a:ext>
            </a:extLst>
          </p:cNvPr>
          <p:cNvPicPr>
            <a:picLocks noChangeAspect="1"/>
          </p:cNvPicPr>
          <p:nvPr/>
        </p:nvPicPr>
        <p:blipFill>
          <a:blip r:embed="rId4"/>
          <a:stretch>
            <a:fillRect/>
          </a:stretch>
        </p:blipFill>
        <p:spPr>
          <a:xfrm>
            <a:off x="5711933" y="1378478"/>
            <a:ext cx="1190517" cy="189697"/>
          </a:xfrm>
          <a:prstGeom prst="rect">
            <a:avLst/>
          </a:prstGeom>
        </p:spPr>
      </p:pic>
    </p:spTree>
    <p:extLst>
      <p:ext uri="{BB962C8B-B14F-4D97-AF65-F5344CB8AC3E}">
        <p14:creationId xmlns:p14="http://schemas.microsoft.com/office/powerpoint/2010/main" val="3381798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9"/>
          <p:cNvSpPr txBox="1">
            <a:spLocks noGrp="1"/>
          </p:cNvSpPr>
          <p:nvPr>
            <p:ph type="title"/>
          </p:nvPr>
        </p:nvSpPr>
        <p:spPr>
          <a:xfrm>
            <a:off x="1300750" y="1406415"/>
            <a:ext cx="2617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IFC</a:t>
            </a:r>
            <a:r>
              <a:rPr lang="en" dirty="0"/>
              <a:t>	</a:t>
            </a:r>
            <a:endParaRPr dirty="0"/>
          </a:p>
        </p:txBody>
      </p:sp>
      <p:sp>
        <p:nvSpPr>
          <p:cNvPr id="652" name="Google Shape;652;p39"/>
          <p:cNvSpPr txBox="1">
            <a:spLocks noGrp="1"/>
          </p:cNvSpPr>
          <p:nvPr>
            <p:ph type="subTitle" idx="1"/>
          </p:nvPr>
        </p:nvSpPr>
        <p:spPr>
          <a:xfrm>
            <a:off x="1192260" y="2024927"/>
            <a:ext cx="2882100" cy="2686221"/>
          </a:xfrm>
          <a:prstGeom prst="rect">
            <a:avLst/>
          </a:prstGeom>
          <a:noFill/>
          <a:ln w="28575" cap="flat" cmpd="sng">
            <a:solidFill>
              <a:srgbClr val="000000"/>
            </a:solidFill>
            <a:prstDash val="solid"/>
            <a:round/>
            <a:headEnd type="none" w="sm" len="sm"/>
            <a:tailEnd type="none" w="sm" len="sm"/>
          </a:ln>
        </p:spPr>
        <p:txBody>
          <a:bodyPr spcFirstLastPara="1" wrap="square" lIns="182875" tIns="91425" rIns="182875" bIns="91425" anchor="ctr" anchorCtr="0">
            <a:noAutofit/>
          </a:bodyPr>
          <a:lstStyle/>
          <a:p>
            <a:pPr marL="285750" lvl="0" indent="-285750" algn="l" rtl="0">
              <a:spcBef>
                <a:spcPts val="0"/>
              </a:spcBef>
              <a:spcAft>
                <a:spcPts val="0"/>
              </a:spcAft>
              <a:buFont typeface="Arial" panose="020B0604020202020204" pitchFamily="34" charset="0"/>
              <a:buChar char="•"/>
            </a:pPr>
            <a:r>
              <a:rPr lang="en-US" sz="1200" dirty="0">
                <a:solidFill>
                  <a:srgbClr val="000000"/>
                </a:solidFill>
              </a:rPr>
              <a:t>$1030 for a 2 pool (equivalent to 5 pack)</a:t>
            </a:r>
          </a:p>
          <a:p>
            <a:pPr marL="285750" lvl="0" indent="-285750" algn="l" rtl="0">
              <a:spcBef>
                <a:spcPts val="0"/>
              </a:spcBef>
              <a:spcAft>
                <a:spcPts val="0"/>
              </a:spcAft>
              <a:buFont typeface="Arial" panose="020B0604020202020204" pitchFamily="34" charset="0"/>
              <a:buChar char="•"/>
            </a:pPr>
            <a:r>
              <a:rPr lang="en-US" sz="1200" dirty="0">
                <a:solidFill>
                  <a:srgbClr val="000000"/>
                </a:solidFill>
              </a:rPr>
              <a:t>Expires in 5 days</a:t>
            </a:r>
          </a:p>
          <a:p>
            <a:pPr marL="285750" lvl="0" indent="-285750" algn="l" rtl="0">
              <a:spcBef>
                <a:spcPts val="0"/>
              </a:spcBef>
              <a:spcAft>
                <a:spcPts val="0"/>
              </a:spcAft>
              <a:buFont typeface="Arial" panose="020B0604020202020204" pitchFamily="34" charset="0"/>
              <a:buChar char="•"/>
            </a:pPr>
            <a:r>
              <a:rPr lang="en-US" sz="1200" dirty="0">
                <a:solidFill>
                  <a:srgbClr val="000000"/>
                </a:solidFill>
              </a:rPr>
              <a:t>Longest time between 5 pack </a:t>
            </a:r>
            <a:r>
              <a:rPr lang="en-US" sz="1200" dirty="0" err="1">
                <a:solidFill>
                  <a:srgbClr val="000000"/>
                </a:solidFill>
              </a:rPr>
              <a:t>cryo</a:t>
            </a:r>
            <a:r>
              <a:rPr lang="en-US" sz="1200" dirty="0">
                <a:solidFill>
                  <a:srgbClr val="000000"/>
                </a:solidFill>
              </a:rPr>
              <a:t> issue in 2022 = 4 days</a:t>
            </a:r>
          </a:p>
          <a:p>
            <a:pPr marL="285750" lvl="0" indent="-285750" algn="ctr" rtl="0">
              <a:spcBef>
                <a:spcPts val="0"/>
              </a:spcBef>
              <a:spcAft>
                <a:spcPts val="0"/>
              </a:spcAft>
              <a:buFont typeface="Arial" panose="020B0604020202020204" pitchFamily="34" charset="0"/>
              <a:buChar char="•"/>
            </a:pPr>
            <a:endParaRPr sz="1200" dirty="0">
              <a:solidFill>
                <a:srgbClr val="000000"/>
              </a:solidFill>
            </a:endParaRPr>
          </a:p>
        </p:txBody>
      </p:sp>
      <p:sp>
        <p:nvSpPr>
          <p:cNvPr id="653" name="Google Shape;653;p39"/>
          <p:cNvSpPr txBox="1">
            <a:spLocks noGrp="1"/>
          </p:cNvSpPr>
          <p:nvPr>
            <p:ph type="title" idx="2"/>
          </p:nvPr>
        </p:nvSpPr>
        <p:spPr>
          <a:xfrm>
            <a:off x="5203450" y="1783666"/>
            <a:ext cx="2617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AHF</a:t>
            </a:r>
            <a:endParaRPr sz="2800" dirty="0"/>
          </a:p>
        </p:txBody>
      </p:sp>
      <p:sp>
        <p:nvSpPr>
          <p:cNvPr id="654" name="Google Shape;654;p39"/>
          <p:cNvSpPr txBox="1">
            <a:spLocks noGrp="1"/>
          </p:cNvSpPr>
          <p:nvPr>
            <p:ph type="subTitle" idx="3"/>
          </p:nvPr>
        </p:nvSpPr>
        <p:spPr>
          <a:xfrm>
            <a:off x="5071300" y="2587800"/>
            <a:ext cx="2882100" cy="1638000"/>
          </a:xfrm>
          <a:prstGeom prst="rect">
            <a:avLst/>
          </a:prstGeom>
          <a:noFill/>
          <a:ln w="28575" cap="flat" cmpd="sng">
            <a:solidFill>
              <a:srgbClr val="000000"/>
            </a:solidFill>
            <a:prstDash val="solid"/>
            <a:round/>
            <a:headEnd type="none" w="sm" len="sm"/>
            <a:tailEnd type="none" w="sm" len="sm"/>
          </a:ln>
        </p:spPr>
        <p:txBody>
          <a:bodyPr spcFirstLastPara="1" wrap="square" lIns="182875" tIns="91425" rIns="182875" bIns="91425" anchor="ctr" anchorCtr="0">
            <a:noAutofit/>
          </a:bodyPr>
          <a:lstStyle/>
          <a:p>
            <a:pPr marL="285750" lvl="0" indent="-285750" algn="l" rtl="0">
              <a:spcBef>
                <a:spcPts val="0"/>
              </a:spcBef>
              <a:spcAft>
                <a:spcPts val="0"/>
              </a:spcAft>
              <a:buFont typeface="Arial" panose="020B0604020202020204" pitchFamily="34" charset="0"/>
              <a:buChar char="•"/>
            </a:pPr>
            <a:r>
              <a:rPr lang="en-US" sz="1100" dirty="0">
                <a:solidFill>
                  <a:srgbClr val="000000"/>
                </a:solidFill>
              </a:rPr>
              <a:t>$285/5 pack</a:t>
            </a:r>
          </a:p>
          <a:p>
            <a:pPr marL="285750" lvl="0" indent="-285750" algn="l" rtl="0">
              <a:spcBef>
                <a:spcPts val="0"/>
              </a:spcBef>
              <a:spcAft>
                <a:spcPts val="0"/>
              </a:spcAft>
              <a:buFont typeface="Arial" panose="020B0604020202020204" pitchFamily="34" charset="0"/>
              <a:buChar char="•"/>
            </a:pPr>
            <a:r>
              <a:rPr lang="en-US" sz="1100" dirty="0">
                <a:solidFill>
                  <a:srgbClr val="000000"/>
                </a:solidFill>
              </a:rPr>
              <a:t>Expires in 6 hours</a:t>
            </a:r>
          </a:p>
          <a:p>
            <a:pPr marL="285750" lvl="0" indent="-285750" algn="l" rtl="0">
              <a:spcBef>
                <a:spcPts val="0"/>
              </a:spcBef>
              <a:spcAft>
                <a:spcPts val="0"/>
              </a:spcAft>
              <a:buFont typeface="Arial" panose="020B0604020202020204" pitchFamily="34" charset="0"/>
              <a:buChar char="•"/>
            </a:pPr>
            <a:r>
              <a:rPr lang="en-US" sz="1100" dirty="0" err="1">
                <a:solidFill>
                  <a:srgbClr val="000000"/>
                </a:solidFill>
              </a:rPr>
              <a:t>Cryo</a:t>
            </a:r>
            <a:r>
              <a:rPr lang="en-US" sz="1100" dirty="0">
                <a:solidFill>
                  <a:srgbClr val="000000"/>
                </a:solidFill>
              </a:rPr>
              <a:t> wastage is always high due to short expiration time</a:t>
            </a:r>
          </a:p>
        </p:txBody>
      </p:sp>
      <p:grpSp>
        <p:nvGrpSpPr>
          <p:cNvPr id="655" name="Google Shape;655;p39"/>
          <p:cNvGrpSpPr/>
          <p:nvPr/>
        </p:nvGrpSpPr>
        <p:grpSpPr>
          <a:xfrm>
            <a:off x="4103364" y="392269"/>
            <a:ext cx="5532829" cy="5942771"/>
            <a:chOff x="4103364" y="392269"/>
            <a:chExt cx="5532829" cy="5942771"/>
          </a:xfrm>
        </p:grpSpPr>
        <p:grpSp>
          <p:nvGrpSpPr>
            <p:cNvPr id="656" name="Google Shape;656;p39"/>
            <p:cNvGrpSpPr/>
            <p:nvPr/>
          </p:nvGrpSpPr>
          <p:grpSpPr>
            <a:xfrm>
              <a:off x="4103364" y="392269"/>
              <a:ext cx="862772" cy="1670562"/>
              <a:chOff x="4103364" y="439425"/>
              <a:chExt cx="862772" cy="1640379"/>
            </a:xfrm>
          </p:grpSpPr>
          <p:sp>
            <p:nvSpPr>
              <p:cNvPr id="657" name="Google Shape;657;p39"/>
              <p:cNvSpPr/>
              <p:nvPr/>
            </p:nvSpPr>
            <p:spPr>
              <a:xfrm>
                <a:off x="4103364" y="1209354"/>
                <a:ext cx="718225" cy="870450"/>
              </a:xfrm>
              <a:custGeom>
                <a:avLst/>
                <a:gdLst/>
                <a:ahLst/>
                <a:cxnLst/>
                <a:rect l="l" t="t" r="r" b="b"/>
                <a:pathLst>
                  <a:path w="28729" h="34818" extrusionOk="0">
                    <a:moveTo>
                      <a:pt x="1" y="0"/>
                    </a:moveTo>
                    <a:lnTo>
                      <a:pt x="1" y="22117"/>
                    </a:lnTo>
                    <a:cubicBezTo>
                      <a:pt x="1" y="25192"/>
                      <a:pt x="1758" y="27871"/>
                      <a:pt x="4332" y="29189"/>
                    </a:cubicBezTo>
                    <a:cubicBezTo>
                      <a:pt x="6529" y="32599"/>
                      <a:pt x="10191" y="34817"/>
                      <a:pt x="14354" y="34817"/>
                    </a:cubicBezTo>
                    <a:cubicBezTo>
                      <a:pt x="18518" y="34817"/>
                      <a:pt x="22201" y="32599"/>
                      <a:pt x="24377" y="29189"/>
                    </a:cubicBezTo>
                    <a:cubicBezTo>
                      <a:pt x="26950" y="27871"/>
                      <a:pt x="28729" y="25192"/>
                      <a:pt x="28729" y="22117"/>
                    </a:cubicBezTo>
                    <a:lnTo>
                      <a:pt x="28729" y="0"/>
                    </a:ln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9"/>
              <p:cNvSpPr/>
              <p:nvPr/>
            </p:nvSpPr>
            <p:spPr>
              <a:xfrm>
                <a:off x="4182511" y="827100"/>
                <a:ext cx="783625" cy="1227200"/>
              </a:xfrm>
              <a:custGeom>
                <a:avLst/>
                <a:gdLst/>
                <a:ahLst/>
                <a:cxnLst/>
                <a:rect l="l" t="t" r="r" b="b"/>
                <a:pathLst>
                  <a:path w="31345" h="49088" extrusionOk="0">
                    <a:moveTo>
                      <a:pt x="15672" y="1779"/>
                    </a:moveTo>
                    <a:cubicBezTo>
                      <a:pt x="16405" y="1779"/>
                      <a:pt x="16970" y="2365"/>
                      <a:pt x="16970" y="3077"/>
                    </a:cubicBezTo>
                    <a:cubicBezTo>
                      <a:pt x="16970" y="3788"/>
                      <a:pt x="16405" y="4374"/>
                      <a:pt x="15672" y="4374"/>
                    </a:cubicBezTo>
                    <a:cubicBezTo>
                      <a:pt x="14961" y="4374"/>
                      <a:pt x="14375" y="3788"/>
                      <a:pt x="14375" y="3077"/>
                    </a:cubicBezTo>
                    <a:cubicBezTo>
                      <a:pt x="14375" y="2365"/>
                      <a:pt x="14961" y="1779"/>
                      <a:pt x="15672" y="1779"/>
                    </a:cubicBezTo>
                    <a:close/>
                    <a:moveTo>
                      <a:pt x="8663" y="1"/>
                    </a:moveTo>
                    <a:cubicBezTo>
                      <a:pt x="3892" y="1"/>
                      <a:pt x="1" y="3893"/>
                      <a:pt x="1" y="8663"/>
                    </a:cubicBezTo>
                    <a:lnTo>
                      <a:pt x="1" y="33772"/>
                    </a:lnTo>
                    <a:cubicBezTo>
                      <a:pt x="1" y="37350"/>
                      <a:pt x="2177" y="40404"/>
                      <a:pt x="5252" y="41723"/>
                    </a:cubicBezTo>
                    <a:cubicBezTo>
                      <a:pt x="7219" y="44422"/>
                      <a:pt x="10211" y="46326"/>
                      <a:pt x="13664" y="46870"/>
                    </a:cubicBezTo>
                    <a:lnTo>
                      <a:pt x="13664" y="49088"/>
                    </a:lnTo>
                    <a:lnTo>
                      <a:pt x="17702" y="49088"/>
                    </a:lnTo>
                    <a:lnTo>
                      <a:pt x="17702" y="46870"/>
                    </a:lnTo>
                    <a:cubicBezTo>
                      <a:pt x="21133" y="46326"/>
                      <a:pt x="24126" y="44422"/>
                      <a:pt x="26092" y="41723"/>
                    </a:cubicBezTo>
                    <a:cubicBezTo>
                      <a:pt x="29189" y="40404"/>
                      <a:pt x="31344" y="37329"/>
                      <a:pt x="31344" y="33772"/>
                    </a:cubicBezTo>
                    <a:lnTo>
                      <a:pt x="31344" y="8663"/>
                    </a:lnTo>
                    <a:cubicBezTo>
                      <a:pt x="31344" y="3872"/>
                      <a:pt x="27473" y="1"/>
                      <a:pt x="22682" y="1"/>
                    </a:cubicBez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9" name="Google Shape;659;p39"/>
              <p:cNvGrpSpPr/>
              <p:nvPr/>
            </p:nvGrpSpPr>
            <p:grpSpPr>
              <a:xfrm>
                <a:off x="4256061" y="975006"/>
                <a:ext cx="85800" cy="782973"/>
                <a:chOff x="1270825" y="1135225"/>
                <a:chExt cx="85800" cy="558150"/>
              </a:xfrm>
            </p:grpSpPr>
            <p:sp>
              <p:nvSpPr>
                <p:cNvPr id="660" name="Google Shape;660;p39"/>
                <p:cNvSpPr/>
                <p:nvPr/>
              </p:nvSpPr>
              <p:spPr>
                <a:xfrm>
                  <a:off x="1270825" y="1135225"/>
                  <a:ext cx="85800" cy="0"/>
                </a:xfrm>
                <a:custGeom>
                  <a:avLst/>
                  <a:gdLst/>
                  <a:ahLst/>
                  <a:cxnLst/>
                  <a:rect l="l" t="t" r="r" b="b"/>
                  <a:pathLst>
                    <a:path w="3432" fill="none" extrusionOk="0">
                      <a:moveTo>
                        <a:pt x="0" y="0"/>
                      </a:moveTo>
                      <a:lnTo>
                        <a:pt x="3432" y="0"/>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9"/>
                <p:cNvSpPr/>
                <p:nvPr/>
              </p:nvSpPr>
              <p:spPr>
                <a:xfrm>
                  <a:off x="1270825" y="1209500"/>
                  <a:ext cx="85800" cy="25"/>
                </a:xfrm>
                <a:custGeom>
                  <a:avLst/>
                  <a:gdLst/>
                  <a:ahLst/>
                  <a:cxnLst/>
                  <a:rect l="l" t="t" r="r" b="b"/>
                  <a:pathLst>
                    <a:path w="3432" h="1" fill="none" extrusionOk="0">
                      <a:moveTo>
                        <a:pt x="0" y="0"/>
                      </a:moveTo>
                      <a:lnTo>
                        <a:pt x="3432" y="0"/>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9"/>
                <p:cNvSpPr/>
                <p:nvPr/>
              </p:nvSpPr>
              <p:spPr>
                <a:xfrm>
                  <a:off x="1270825" y="1284300"/>
                  <a:ext cx="85800" cy="25"/>
                </a:xfrm>
                <a:custGeom>
                  <a:avLst/>
                  <a:gdLst/>
                  <a:ahLst/>
                  <a:cxnLst/>
                  <a:rect l="l" t="t" r="r" b="b"/>
                  <a:pathLst>
                    <a:path w="3432" h="1" fill="none" extrusionOk="0">
                      <a:moveTo>
                        <a:pt x="0" y="0"/>
                      </a:moveTo>
                      <a:lnTo>
                        <a:pt x="3432" y="0"/>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9"/>
                <p:cNvSpPr/>
                <p:nvPr/>
              </p:nvSpPr>
              <p:spPr>
                <a:xfrm>
                  <a:off x="1270825" y="1358575"/>
                  <a:ext cx="85800" cy="25"/>
                </a:xfrm>
                <a:custGeom>
                  <a:avLst/>
                  <a:gdLst/>
                  <a:ahLst/>
                  <a:cxnLst/>
                  <a:rect l="l" t="t" r="r" b="b"/>
                  <a:pathLst>
                    <a:path w="3432" h="1" fill="none" extrusionOk="0">
                      <a:moveTo>
                        <a:pt x="0" y="0"/>
                      </a:moveTo>
                      <a:lnTo>
                        <a:pt x="3432" y="0"/>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9"/>
                <p:cNvSpPr/>
                <p:nvPr/>
              </p:nvSpPr>
              <p:spPr>
                <a:xfrm>
                  <a:off x="1270825" y="1432850"/>
                  <a:ext cx="85800" cy="25"/>
                </a:xfrm>
                <a:custGeom>
                  <a:avLst/>
                  <a:gdLst/>
                  <a:ahLst/>
                  <a:cxnLst/>
                  <a:rect l="l" t="t" r="r" b="b"/>
                  <a:pathLst>
                    <a:path w="3432" h="1" fill="none" extrusionOk="0">
                      <a:moveTo>
                        <a:pt x="0" y="1"/>
                      </a:moveTo>
                      <a:lnTo>
                        <a:pt x="3432" y="1"/>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9"/>
                <p:cNvSpPr/>
                <p:nvPr/>
              </p:nvSpPr>
              <p:spPr>
                <a:xfrm>
                  <a:off x="1270825" y="1507125"/>
                  <a:ext cx="85800" cy="25"/>
                </a:xfrm>
                <a:custGeom>
                  <a:avLst/>
                  <a:gdLst/>
                  <a:ahLst/>
                  <a:cxnLst/>
                  <a:rect l="l" t="t" r="r" b="b"/>
                  <a:pathLst>
                    <a:path w="3432" h="1" fill="none" extrusionOk="0">
                      <a:moveTo>
                        <a:pt x="0" y="1"/>
                      </a:moveTo>
                      <a:lnTo>
                        <a:pt x="3432" y="1"/>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9"/>
                <p:cNvSpPr/>
                <p:nvPr/>
              </p:nvSpPr>
              <p:spPr>
                <a:xfrm>
                  <a:off x="1270825" y="1581400"/>
                  <a:ext cx="85800" cy="25"/>
                </a:xfrm>
                <a:custGeom>
                  <a:avLst/>
                  <a:gdLst/>
                  <a:ahLst/>
                  <a:cxnLst/>
                  <a:rect l="l" t="t" r="r" b="b"/>
                  <a:pathLst>
                    <a:path w="3432" h="1" fill="none" extrusionOk="0">
                      <a:moveTo>
                        <a:pt x="0" y="1"/>
                      </a:moveTo>
                      <a:lnTo>
                        <a:pt x="3432" y="1"/>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9"/>
                <p:cNvSpPr/>
                <p:nvPr/>
              </p:nvSpPr>
              <p:spPr>
                <a:xfrm>
                  <a:off x="1270825" y="1656200"/>
                  <a:ext cx="85800" cy="25"/>
                </a:xfrm>
                <a:custGeom>
                  <a:avLst/>
                  <a:gdLst/>
                  <a:ahLst/>
                  <a:cxnLst/>
                  <a:rect l="l" t="t" r="r" b="b"/>
                  <a:pathLst>
                    <a:path w="3432" h="1" fill="none" extrusionOk="0">
                      <a:moveTo>
                        <a:pt x="0" y="1"/>
                      </a:moveTo>
                      <a:lnTo>
                        <a:pt x="3432" y="1"/>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9"/>
                <p:cNvSpPr/>
                <p:nvPr/>
              </p:nvSpPr>
              <p:spPr>
                <a:xfrm>
                  <a:off x="1270825" y="1135225"/>
                  <a:ext cx="85800" cy="0"/>
                </a:xfrm>
                <a:custGeom>
                  <a:avLst/>
                  <a:gdLst/>
                  <a:ahLst/>
                  <a:cxnLst/>
                  <a:rect l="l" t="t" r="r" b="b"/>
                  <a:pathLst>
                    <a:path w="3432" fill="none" extrusionOk="0">
                      <a:moveTo>
                        <a:pt x="0" y="0"/>
                      </a:moveTo>
                      <a:lnTo>
                        <a:pt x="3432" y="0"/>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9"/>
                <p:cNvSpPr/>
                <p:nvPr/>
              </p:nvSpPr>
              <p:spPr>
                <a:xfrm>
                  <a:off x="1270825" y="1209500"/>
                  <a:ext cx="85800" cy="25"/>
                </a:xfrm>
                <a:custGeom>
                  <a:avLst/>
                  <a:gdLst/>
                  <a:ahLst/>
                  <a:cxnLst/>
                  <a:rect l="l" t="t" r="r" b="b"/>
                  <a:pathLst>
                    <a:path w="3432" h="1" fill="none" extrusionOk="0">
                      <a:moveTo>
                        <a:pt x="0" y="0"/>
                      </a:moveTo>
                      <a:lnTo>
                        <a:pt x="3432" y="0"/>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9"/>
                <p:cNvSpPr/>
                <p:nvPr/>
              </p:nvSpPr>
              <p:spPr>
                <a:xfrm>
                  <a:off x="1270825" y="1284300"/>
                  <a:ext cx="85800" cy="25"/>
                </a:xfrm>
                <a:custGeom>
                  <a:avLst/>
                  <a:gdLst/>
                  <a:ahLst/>
                  <a:cxnLst/>
                  <a:rect l="l" t="t" r="r" b="b"/>
                  <a:pathLst>
                    <a:path w="3432" h="1" fill="none" extrusionOk="0">
                      <a:moveTo>
                        <a:pt x="0" y="0"/>
                      </a:moveTo>
                      <a:lnTo>
                        <a:pt x="3432" y="0"/>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9"/>
                <p:cNvSpPr/>
                <p:nvPr/>
              </p:nvSpPr>
              <p:spPr>
                <a:xfrm>
                  <a:off x="1270825" y="1358575"/>
                  <a:ext cx="85800" cy="25"/>
                </a:xfrm>
                <a:custGeom>
                  <a:avLst/>
                  <a:gdLst/>
                  <a:ahLst/>
                  <a:cxnLst/>
                  <a:rect l="l" t="t" r="r" b="b"/>
                  <a:pathLst>
                    <a:path w="3432" h="1" fill="none" extrusionOk="0">
                      <a:moveTo>
                        <a:pt x="0" y="0"/>
                      </a:moveTo>
                      <a:lnTo>
                        <a:pt x="3432" y="0"/>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9"/>
                <p:cNvSpPr/>
                <p:nvPr/>
              </p:nvSpPr>
              <p:spPr>
                <a:xfrm>
                  <a:off x="1270825" y="1432850"/>
                  <a:ext cx="85800" cy="25"/>
                </a:xfrm>
                <a:custGeom>
                  <a:avLst/>
                  <a:gdLst/>
                  <a:ahLst/>
                  <a:cxnLst/>
                  <a:rect l="l" t="t" r="r" b="b"/>
                  <a:pathLst>
                    <a:path w="3432" h="1" fill="none" extrusionOk="0">
                      <a:moveTo>
                        <a:pt x="0" y="1"/>
                      </a:moveTo>
                      <a:lnTo>
                        <a:pt x="3432" y="1"/>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9"/>
                <p:cNvSpPr/>
                <p:nvPr/>
              </p:nvSpPr>
              <p:spPr>
                <a:xfrm>
                  <a:off x="1270825" y="1507125"/>
                  <a:ext cx="85800" cy="25"/>
                </a:xfrm>
                <a:custGeom>
                  <a:avLst/>
                  <a:gdLst/>
                  <a:ahLst/>
                  <a:cxnLst/>
                  <a:rect l="l" t="t" r="r" b="b"/>
                  <a:pathLst>
                    <a:path w="3432" h="1" fill="none" extrusionOk="0">
                      <a:moveTo>
                        <a:pt x="0" y="1"/>
                      </a:moveTo>
                      <a:lnTo>
                        <a:pt x="3432" y="1"/>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9"/>
                <p:cNvSpPr/>
                <p:nvPr/>
              </p:nvSpPr>
              <p:spPr>
                <a:xfrm>
                  <a:off x="1270825" y="1581400"/>
                  <a:ext cx="85800" cy="25"/>
                </a:xfrm>
                <a:custGeom>
                  <a:avLst/>
                  <a:gdLst/>
                  <a:ahLst/>
                  <a:cxnLst/>
                  <a:rect l="l" t="t" r="r" b="b"/>
                  <a:pathLst>
                    <a:path w="3432" h="1" fill="none" extrusionOk="0">
                      <a:moveTo>
                        <a:pt x="0" y="1"/>
                      </a:moveTo>
                      <a:lnTo>
                        <a:pt x="3432" y="1"/>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9"/>
                <p:cNvSpPr/>
                <p:nvPr/>
              </p:nvSpPr>
              <p:spPr>
                <a:xfrm>
                  <a:off x="1270825" y="1656200"/>
                  <a:ext cx="85800" cy="25"/>
                </a:xfrm>
                <a:custGeom>
                  <a:avLst/>
                  <a:gdLst/>
                  <a:ahLst/>
                  <a:cxnLst/>
                  <a:rect l="l" t="t" r="r" b="b"/>
                  <a:pathLst>
                    <a:path w="3432" h="1" fill="none" extrusionOk="0">
                      <a:moveTo>
                        <a:pt x="0" y="1"/>
                      </a:moveTo>
                      <a:lnTo>
                        <a:pt x="3432" y="1"/>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9"/>
                <p:cNvSpPr/>
                <p:nvPr/>
              </p:nvSpPr>
              <p:spPr>
                <a:xfrm>
                  <a:off x="1270825" y="1172350"/>
                  <a:ext cx="42900" cy="25"/>
                </a:xfrm>
                <a:custGeom>
                  <a:avLst/>
                  <a:gdLst/>
                  <a:ahLst/>
                  <a:cxnLst/>
                  <a:rect l="l" t="t" r="r" b="b"/>
                  <a:pathLst>
                    <a:path w="1716" h="1" fill="none" extrusionOk="0">
                      <a:moveTo>
                        <a:pt x="0" y="1"/>
                      </a:moveTo>
                      <a:lnTo>
                        <a:pt x="1716" y="1"/>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9"/>
                <p:cNvSpPr/>
                <p:nvPr/>
              </p:nvSpPr>
              <p:spPr>
                <a:xfrm>
                  <a:off x="1270825" y="1246625"/>
                  <a:ext cx="42900" cy="25"/>
                </a:xfrm>
                <a:custGeom>
                  <a:avLst/>
                  <a:gdLst/>
                  <a:ahLst/>
                  <a:cxnLst/>
                  <a:rect l="l" t="t" r="r" b="b"/>
                  <a:pathLst>
                    <a:path w="1716" h="1" fill="none" extrusionOk="0">
                      <a:moveTo>
                        <a:pt x="0" y="1"/>
                      </a:moveTo>
                      <a:lnTo>
                        <a:pt x="1716" y="1"/>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9"/>
                <p:cNvSpPr/>
                <p:nvPr/>
              </p:nvSpPr>
              <p:spPr>
                <a:xfrm>
                  <a:off x="1270825" y="1321425"/>
                  <a:ext cx="42900" cy="25"/>
                </a:xfrm>
                <a:custGeom>
                  <a:avLst/>
                  <a:gdLst/>
                  <a:ahLst/>
                  <a:cxnLst/>
                  <a:rect l="l" t="t" r="r" b="b"/>
                  <a:pathLst>
                    <a:path w="1716" h="1" fill="none" extrusionOk="0">
                      <a:moveTo>
                        <a:pt x="0" y="1"/>
                      </a:moveTo>
                      <a:lnTo>
                        <a:pt x="1716" y="1"/>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9"/>
                <p:cNvSpPr/>
                <p:nvPr/>
              </p:nvSpPr>
              <p:spPr>
                <a:xfrm>
                  <a:off x="1270825" y="1395700"/>
                  <a:ext cx="42900" cy="25"/>
                </a:xfrm>
                <a:custGeom>
                  <a:avLst/>
                  <a:gdLst/>
                  <a:ahLst/>
                  <a:cxnLst/>
                  <a:rect l="l" t="t" r="r" b="b"/>
                  <a:pathLst>
                    <a:path w="1716" h="1" fill="none" extrusionOk="0">
                      <a:moveTo>
                        <a:pt x="0" y="1"/>
                      </a:moveTo>
                      <a:lnTo>
                        <a:pt x="1716" y="1"/>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9"/>
                <p:cNvSpPr/>
                <p:nvPr/>
              </p:nvSpPr>
              <p:spPr>
                <a:xfrm>
                  <a:off x="1270825" y="1470000"/>
                  <a:ext cx="42900" cy="25"/>
                </a:xfrm>
                <a:custGeom>
                  <a:avLst/>
                  <a:gdLst/>
                  <a:ahLst/>
                  <a:cxnLst/>
                  <a:rect l="l" t="t" r="r" b="b"/>
                  <a:pathLst>
                    <a:path w="1716" h="1" fill="none" extrusionOk="0">
                      <a:moveTo>
                        <a:pt x="0" y="0"/>
                      </a:moveTo>
                      <a:lnTo>
                        <a:pt x="1716" y="0"/>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9"/>
                <p:cNvSpPr/>
                <p:nvPr/>
              </p:nvSpPr>
              <p:spPr>
                <a:xfrm>
                  <a:off x="1270825" y="1544275"/>
                  <a:ext cx="42900" cy="25"/>
                </a:xfrm>
                <a:custGeom>
                  <a:avLst/>
                  <a:gdLst/>
                  <a:ahLst/>
                  <a:cxnLst/>
                  <a:rect l="l" t="t" r="r" b="b"/>
                  <a:pathLst>
                    <a:path w="1716" h="1" fill="none" extrusionOk="0">
                      <a:moveTo>
                        <a:pt x="0" y="0"/>
                      </a:moveTo>
                      <a:lnTo>
                        <a:pt x="1716" y="0"/>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9"/>
                <p:cNvSpPr/>
                <p:nvPr/>
              </p:nvSpPr>
              <p:spPr>
                <a:xfrm>
                  <a:off x="1270825" y="1619075"/>
                  <a:ext cx="42900" cy="25"/>
                </a:xfrm>
                <a:custGeom>
                  <a:avLst/>
                  <a:gdLst/>
                  <a:ahLst/>
                  <a:cxnLst/>
                  <a:rect l="l" t="t" r="r" b="b"/>
                  <a:pathLst>
                    <a:path w="1716" h="1" fill="none" extrusionOk="0">
                      <a:moveTo>
                        <a:pt x="0" y="0"/>
                      </a:moveTo>
                      <a:lnTo>
                        <a:pt x="1716" y="0"/>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9"/>
                <p:cNvSpPr/>
                <p:nvPr/>
              </p:nvSpPr>
              <p:spPr>
                <a:xfrm>
                  <a:off x="1270825" y="1693350"/>
                  <a:ext cx="42900" cy="25"/>
                </a:xfrm>
                <a:custGeom>
                  <a:avLst/>
                  <a:gdLst/>
                  <a:ahLst/>
                  <a:cxnLst/>
                  <a:rect l="l" t="t" r="r" b="b"/>
                  <a:pathLst>
                    <a:path w="1716" h="1" fill="none" extrusionOk="0">
                      <a:moveTo>
                        <a:pt x="0" y="0"/>
                      </a:moveTo>
                      <a:lnTo>
                        <a:pt x="1716" y="0"/>
                      </a:lnTo>
                    </a:path>
                  </a:pathLst>
                </a:custGeom>
                <a:solidFill>
                  <a:schemeClr val="lt1"/>
                </a:solidFill>
                <a:ln w="13075" cap="rnd"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84" name="Google Shape;684;p39"/>
              <p:cNvCxnSpPr/>
              <p:nvPr/>
            </p:nvCxnSpPr>
            <p:spPr>
              <a:xfrm rot="10800000">
                <a:off x="4577717" y="439425"/>
                <a:ext cx="0" cy="382500"/>
              </a:xfrm>
              <a:prstGeom prst="straightConnector1">
                <a:avLst/>
              </a:prstGeom>
              <a:noFill/>
              <a:ln w="28575" cap="flat" cmpd="sng">
                <a:solidFill>
                  <a:schemeClr val="dk1"/>
                </a:solidFill>
                <a:prstDash val="solid"/>
                <a:round/>
                <a:headEnd type="none" w="med" len="med"/>
                <a:tailEnd type="none" w="med" len="med"/>
              </a:ln>
            </p:spPr>
          </p:cxnSp>
        </p:grpSp>
        <p:grpSp>
          <p:nvGrpSpPr>
            <p:cNvPr id="685" name="Google Shape;685;p39"/>
            <p:cNvGrpSpPr/>
            <p:nvPr/>
          </p:nvGrpSpPr>
          <p:grpSpPr>
            <a:xfrm>
              <a:off x="4572009" y="2037900"/>
              <a:ext cx="5064183" cy="4297140"/>
              <a:chOff x="4572009" y="2037900"/>
              <a:chExt cx="5064183" cy="4297140"/>
            </a:xfrm>
          </p:grpSpPr>
          <p:sp>
            <p:nvSpPr>
              <p:cNvPr id="686" name="Google Shape;686;p39"/>
              <p:cNvSpPr/>
              <p:nvPr/>
            </p:nvSpPr>
            <p:spPr>
              <a:xfrm>
                <a:off x="4572009" y="4172241"/>
                <a:ext cx="416007" cy="739363"/>
              </a:xfrm>
              <a:custGeom>
                <a:avLst/>
                <a:gdLst/>
                <a:ahLst/>
                <a:cxnLst/>
                <a:rect l="l" t="t" r="r" b="b"/>
                <a:pathLst>
                  <a:path w="16217" h="27160" fill="none" extrusionOk="0">
                    <a:moveTo>
                      <a:pt x="1" y="1"/>
                    </a:moveTo>
                    <a:lnTo>
                      <a:pt x="1" y="13475"/>
                    </a:lnTo>
                    <a:cubicBezTo>
                      <a:pt x="1" y="21029"/>
                      <a:pt x="6110" y="27159"/>
                      <a:pt x="13685" y="27159"/>
                    </a:cubicBezTo>
                    <a:lnTo>
                      <a:pt x="16216" y="27159"/>
                    </a:lnTo>
                  </a:path>
                </a:pathLst>
              </a:custGeom>
              <a:noFill/>
              <a:ln w="28575"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7" name="Google Shape;687;p39"/>
              <p:cNvCxnSpPr/>
              <p:nvPr/>
            </p:nvCxnSpPr>
            <p:spPr>
              <a:xfrm>
                <a:off x="4988025" y="4911176"/>
                <a:ext cx="3386100" cy="0"/>
              </a:xfrm>
              <a:prstGeom prst="straightConnector1">
                <a:avLst/>
              </a:prstGeom>
              <a:noFill/>
              <a:ln w="28575" cap="flat" cmpd="sng">
                <a:solidFill>
                  <a:schemeClr val="dk1"/>
                </a:solidFill>
                <a:prstDash val="solid"/>
                <a:round/>
                <a:headEnd type="none" w="med" len="med"/>
                <a:tailEnd type="none" w="med" len="med"/>
              </a:ln>
            </p:spPr>
          </p:cxnSp>
          <p:grpSp>
            <p:nvGrpSpPr>
              <p:cNvPr id="688" name="Google Shape;688;p39"/>
              <p:cNvGrpSpPr/>
              <p:nvPr/>
            </p:nvGrpSpPr>
            <p:grpSpPr>
              <a:xfrm>
                <a:off x="8380074" y="4911635"/>
                <a:ext cx="1256119" cy="1423405"/>
                <a:chOff x="8322234" y="2899598"/>
                <a:chExt cx="1261797" cy="1423405"/>
              </a:xfrm>
            </p:grpSpPr>
            <p:sp>
              <p:nvSpPr>
                <p:cNvPr id="689" name="Google Shape;689;p39"/>
                <p:cNvSpPr/>
                <p:nvPr/>
              </p:nvSpPr>
              <p:spPr>
                <a:xfrm rot="10800000">
                  <a:off x="8322234" y="2899598"/>
                  <a:ext cx="416007" cy="845287"/>
                </a:xfrm>
                <a:custGeom>
                  <a:avLst/>
                  <a:gdLst/>
                  <a:ahLst/>
                  <a:cxnLst/>
                  <a:rect l="l" t="t" r="r" b="b"/>
                  <a:pathLst>
                    <a:path w="16217" h="27160" fill="none" extrusionOk="0">
                      <a:moveTo>
                        <a:pt x="1" y="1"/>
                      </a:moveTo>
                      <a:lnTo>
                        <a:pt x="1" y="13475"/>
                      </a:lnTo>
                      <a:cubicBezTo>
                        <a:pt x="1" y="21029"/>
                        <a:pt x="6110" y="27159"/>
                        <a:pt x="13685" y="27159"/>
                      </a:cubicBezTo>
                      <a:lnTo>
                        <a:pt x="16216" y="27159"/>
                      </a:lnTo>
                    </a:path>
                  </a:pathLst>
                </a:custGeom>
                <a:noFill/>
                <a:ln w="28575"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9"/>
                <p:cNvSpPr/>
                <p:nvPr/>
              </p:nvSpPr>
              <p:spPr>
                <a:xfrm rot="5400000" flipH="1">
                  <a:off x="8953384" y="3692356"/>
                  <a:ext cx="416007" cy="845287"/>
                </a:xfrm>
                <a:custGeom>
                  <a:avLst/>
                  <a:gdLst/>
                  <a:ahLst/>
                  <a:cxnLst/>
                  <a:rect l="l" t="t" r="r" b="b"/>
                  <a:pathLst>
                    <a:path w="16217" h="27160" fill="none" extrusionOk="0">
                      <a:moveTo>
                        <a:pt x="1" y="1"/>
                      </a:moveTo>
                      <a:lnTo>
                        <a:pt x="1" y="13475"/>
                      </a:lnTo>
                      <a:cubicBezTo>
                        <a:pt x="1" y="21029"/>
                        <a:pt x="6110" y="27159"/>
                        <a:pt x="13685" y="27159"/>
                      </a:cubicBezTo>
                      <a:lnTo>
                        <a:pt x="16216" y="27159"/>
                      </a:lnTo>
                    </a:path>
                  </a:pathLst>
                </a:custGeom>
                <a:noFill/>
                <a:ln w="28575"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1" name="Google Shape;691;p39"/>
                <p:cNvCxnSpPr/>
                <p:nvPr/>
              </p:nvCxnSpPr>
              <p:spPr>
                <a:xfrm>
                  <a:off x="8738746" y="3727225"/>
                  <a:ext cx="0" cy="216900"/>
                </a:xfrm>
                <a:prstGeom prst="straightConnector1">
                  <a:avLst/>
                </a:prstGeom>
                <a:noFill/>
                <a:ln w="28575" cap="flat" cmpd="sng">
                  <a:solidFill>
                    <a:schemeClr val="dk1"/>
                  </a:solidFill>
                  <a:prstDash val="solid"/>
                  <a:round/>
                  <a:headEnd type="none" w="med" len="med"/>
                  <a:tailEnd type="none" w="med" len="med"/>
                </a:ln>
              </p:spPr>
            </p:cxnSp>
          </p:grpSp>
          <p:cxnSp>
            <p:nvCxnSpPr>
              <p:cNvPr id="692" name="Google Shape;692;p39"/>
              <p:cNvCxnSpPr/>
              <p:nvPr/>
            </p:nvCxnSpPr>
            <p:spPr>
              <a:xfrm>
                <a:off x="4573650" y="2037900"/>
                <a:ext cx="0" cy="2136000"/>
              </a:xfrm>
              <a:prstGeom prst="straightConnector1">
                <a:avLst/>
              </a:prstGeom>
              <a:noFill/>
              <a:ln w="28575" cap="flat" cmpd="sng">
                <a:solidFill>
                  <a:srgbClr val="000000"/>
                </a:solidFill>
                <a:prstDash val="solid"/>
                <a:round/>
                <a:headEnd type="none" w="med" len="med"/>
                <a:tailEnd type="none" w="med" len="med"/>
              </a:ln>
            </p:spPr>
          </p:cxnSp>
        </p:grpSp>
      </p:grpSp>
      <p:grpSp>
        <p:nvGrpSpPr>
          <p:cNvPr id="693" name="Google Shape;693;p39"/>
          <p:cNvGrpSpPr/>
          <p:nvPr/>
        </p:nvGrpSpPr>
        <p:grpSpPr>
          <a:xfrm>
            <a:off x="7502781" y="1893589"/>
            <a:ext cx="450612" cy="392234"/>
            <a:chOff x="6115143" y="3416767"/>
            <a:chExt cx="450612" cy="392234"/>
          </a:xfrm>
        </p:grpSpPr>
        <p:sp>
          <p:nvSpPr>
            <p:cNvPr id="694" name="Google Shape;694;p39"/>
            <p:cNvSpPr/>
            <p:nvPr/>
          </p:nvSpPr>
          <p:spPr>
            <a:xfrm>
              <a:off x="6115143" y="3462579"/>
              <a:ext cx="395797" cy="346422"/>
            </a:xfrm>
            <a:custGeom>
              <a:avLst/>
              <a:gdLst/>
              <a:ahLst/>
              <a:cxnLst/>
              <a:rect l="l" t="t" r="r" b="b"/>
              <a:pathLst>
                <a:path w="10902" h="9542" extrusionOk="0">
                  <a:moveTo>
                    <a:pt x="2909" y="0"/>
                  </a:moveTo>
                  <a:cubicBezTo>
                    <a:pt x="1382" y="21"/>
                    <a:pt x="168" y="1339"/>
                    <a:pt x="85" y="2909"/>
                  </a:cubicBezTo>
                  <a:cubicBezTo>
                    <a:pt x="1" y="4876"/>
                    <a:pt x="1549" y="6215"/>
                    <a:pt x="3893" y="8202"/>
                  </a:cubicBezTo>
                  <a:cubicBezTo>
                    <a:pt x="4332" y="8579"/>
                    <a:pt x="4771" y="8956"/>
                    <a:pt x="5232" y="9353"/>
                  </a:cubicBezTo>
                  <a:lnTo>
                    <a:pt x="5441" y="9541"/>
                  </a:lnTo>
                  <a:lnTo>
                    <a:pt x="5650" y="9353"/>
                  </a:lnTo>
                  <a:cubicBezTo>
                    <a:pt x="6131" y="8935"/>
                    <a:pt x="6571" y="8579"/>
                    <a:pt x="6989" y="8202"/>
                  </a:cubicBezTo>
                  <a:cubicBezTo>
                    <a:pt x="9333" y="6215"/>
                    <a:pt x="10902" y="4876"/>
                    <a:pt x="10797" y="2909"/>
                  </a:cubicBezTo>
                  <a:cubicBezTo>
                    <a:pt x="10735" y="1339"/>
                    <a:pt x="9521" y="21"/>
                    <a:pt x="7973" y="0"/>
                  </a:cubicBezTo>
                  <a:cubicBezTo>
                    <a:pt x="7094" y="0"/>
                    <a:pt x="6320" y="419"/>
                    <a:pt x="5734" y="1235"/>
                  </a:cubicBezTo>
                  <a:cubicBezTo>
                    <a:pt x="5608" y="1402"/>
                    <a:pt x="5525" y="1549"/>
                    <a:pt x="5441" y="1716"/>
                  </a:cubicBezTo>
                  <a:cubicBezTo>
                    <a:pt x="5357" y="1549"/>
                    <a:pt x="5274" y="1402"/>
                    <a:pt x="5169" y="1235"/>
                  </a:cubicBezTo>
                  <a:cubicBezTo>
                    <a:pt x="4583" y="440"/>
                    <a:pt x="3830" y="0"/>
                    <a:pt x="2930" y="0"/>
                  </a:cubicBez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9"/>
            <p:cNvSpPr/>
            <p:nvPr/>
          </p:nvSpPr>
          <p:spPr>
            <a:xfrm>
              <a:off x="6194809" y="3441293"/>
              <a:ext cx="344958" cy="165635"/>
            </a:xfrm>
            <a:custGeom>
              <a:avLst/>
              <a:gdLst/>
              <a:ahLst/>
              <a:cxnLst/>
              <a:rect l="l" t="t" r="r" b="b"/>
              <a:pathLst>
                <a:path w="9501" h="4562" extrusionOk="0">
                  <a:moveTo>
                    <a:pt x="2219" y="0"/>
                  </a:moveTo>
                  <a:cubicBezTo>
                    <a:pt x="1047" y="0"/>
                    <a:pt x="85" y="1025"/>
                    <a:pt x="22" y="2302"/>
                  </a:cubicBezTo>
                  <a:cubicBezTo>
                    <a:pt x="1" y="2804"/>
                    <a:pt x="106" y="3285"/>
                    <a:pt x="378" y="3766"/>
                  </a:cubicBezTo>
                  <a:lnTo>
                    <a:pt x="2010" y="3766"/>
                  </a:lnTo>
                  <a:lnTo>
                    <a:pt x="2847" y="1276"/>
                  </a:lnTo>
                  <a:lnTo>
                    <a:pt x="4165" y="4561"/>
                  </a:lnTo>
                  <a:lnTo>
                    <a:pt x="4562" y="3766"/>
                  </a:lnTo>
                  <a:lnTo>
                    <a:pt x="9145" y="3766"/>
                  </a:lnTo>
                  <a:cubicBezTo>
                    <a:pt x="9396" y="3264"/>
                    <a:pt x="9500" y="2804"/>
                    <a:pt x="9479" y="2302"/>
                  </a:cubicBezTo>
                  <a:cubicBezTo>
                    <a:pt x="9417" y="1004"/>
                    <a:pt x="8454" y="0"/>
                    <a:pt x="7282" y="0"/>
                  </a:cubicBezTo>
                  <a:lnTo>
                    <a:pt x="7261" y="0"/>
                  </a:lnTo>
                  <a:cubicBezTo>
                    <a:pt x="5608" y="0"/>
                    <a:pt x="5064" y="1946"/>
                    <a:pt x="5064" y="1967"/>
                  </a:cubicBezTo>
                  <a:lnTo>
                    <a:pt x="4751" y="3076"/>
                  </a:lnTo>
                  <a:lnTo>
                    <a:pt x="4458" y="1967"/>
                  </a:lnTo>
                  <a:cubicBezTo>
                    <a:pt x="4437" y="1967"/>
                    <a:pt x="4290" y="1444"/>
                    <a:pt x="3935" y="942"/>
                  </a:cubicBezTo>
                  <a:cubicBezTo>
                    <a:pt x="3495" y="314"/>
                    <a:pt x="2909" y="0"/>
                    <a:pt x="2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9"/>
            <p:cNvSpPr/>
            <p:nvPr/>
          </p:nvSpPr>
          <p:spPr>
            <a:xfrm>
              <a:off x="6169959" y="3416767"/>
              <a:ext cx="395797" cy="346422"/>
            </a:xfrm>
            <a:custGeom>
              <a:avLst/>
              <a:gdLst/>
              <a:ahLst/>
              <a:cxnLst/>
              <a:rect l="l" t="t" r="r" b="b"/>
              <a:pathLst>
                <a:path w="10902" h="9542" extrusionOk="0">
                  <a:moveTo>
                    <a:pt x="7972" y="628"/>
                  </a:moveTo>
                  <a:cubicBezTo>
                    <a:pt x="9144" y="649"/>
                    <a:pt x="10107" y="1653"/>
                    <a:pt x="10169" y="2930"/>
                  </a:cubicBezTo>
                  <a:cubicBezTo>
                    <a:pt x="10190" y="3432"/>
                    <a:pt x="10086" y="3913"/>
                    <a:pt x="9835" y="4394"/>
                  </a:cubicBezTo>
                  <a:lnTo>
                    <a:pt x="5252" y="4394"/>
                  </a:lnTo>
                  <a:lnTo>
                    <a:pt x="4834" y="5210"/>
                  </a:lnTo>
                  <a:lnTo>
                    <a:pt x="3516" y="1925"/>
                  </a:lnTo>
                  <a:lnTo>
                    <a:pt x="2700" y="4394"/>
                  </a:lnTo>
                  <a:lnTo>
                    <a:pt x="1047" y="4394"/>
                  </a:lnTo>
                  <a:cubicBezTo>
                    <a:pt x="796" y="3913"/>
                    <a:pt x="691" y="3453"/>
                    <a:pt x="712" y="2930"/>
                  </a:cubicBezTo>
                  <a:cubicBezTo>
                    <a:pt x="775" y="1653"/>
                    <a:pt x="1737" y="649"/>
                    <a:pt x="2909" y="628"/>
                  </a:cubicBezTo>
                  <a:lnTo>
                    <a:pt x="2930" y="628"/>
                  </a:lnTo>
                  <a:cubicBezTo>
                    <a:pt x="3599" y="628"/>
                    <a:pt x="4164" y="963"/>
                    <a:pt x="4625" y="1591"/>
                  </a:cubicBezTo>
                  <a:cubicBezTo>
                    <a:pt x="4980" y="2072"/>
                    <a:pt x="5127" y="2595"/>
                    <a:pt x="5127" y="2595"/>
                  </a:cubicBezTo>
                  <a:lnTo>
                    <a:pt x="5441" y="3704"/>
                  </a:lnTo>
                  <a:lnTo>
                    <a:pt x="5734" y="2595"/>
                  </a:lnTo>
                  <a:cubicBezTo>
                    <a:pt x="5734" y="2574"/>
                    <a:pt x="6298" y="628"/>
                    <a:pt x="7951" y="628"/>
                  </a:cubicBezTo>
                  <a:close/>
                  <a:moveTo>
                    <a:pt x="3578" y="3746"/>
                  </a:moveTo>
                  <a:lnTo>
                    <a:pt x="4771" y="6738"/>
                  </a:lnTo>
                  <a:lnTo>
                    <a:pt x="5629" y="5022"/>
                  </a:lnTo>
                  <a:lnTo>
                    <a:pt x="9416" y="5022"/>
                  </a:lnTo>
                  <a:cubicBezTo>
                    <a:pt x="8788" y="5838"/>
                    <a:pt x="7805" y="6675"/>
                    <a:pt x="6570" y="7721"/>
                  </a:cubicBezTo>
                  <a:cubicBezTo>
                    <a:pt x="6215" y="8035"/>
                    <a:pt x="5838" y="8349"/>
                    <a:pt x="5441" y="8705"/>
                  </a:cubicBezTo>
                  <a:cubicBezTo>
                    <a:pt x="5043" y="8349"/>
                    <a:pt x="4666" y="8035"/>
                    <a:pt x="4290" y="7721"/>
                  </a:cubicBezTo>
                  <a:cubicBezTo>
                    <a:pt x="3076" y="6675"/>
                    <a:pt x="2093" y="5838"/>
                    <a:pt x="1465" y="5022"/>
                  </a:cubicBezTo>
                  <a:lnTo>
                    <a:pt x="3160" y="5022"/>
                  </a:lnTo>
                  <a:lnTo>
                    <a:pt x="3578" y="3746"/>
                  </a:lnTo>
                  <a:close/>
                  <a:moveTo>
                    <a:pt x="2909" y="0"/>
                  </a:moveTo>
                  <a:cubicBezTo>
                    <a:pt x="1360" y="21"/>
                    <a:pt x="147" y="1339"/>
                    <a:pt x="84" y="2909"/>
                  </a:cubicBezTo>
                  <a:cubicBezTo>
                    <a:pt x="0" y="4876"/>
                    <a:pt x="1549" y="6194"/>
                    <a:pt x="3892" y="8202"/>
                  </a:cubicBezTo>
                  <a:cubicBezTo>
                    <a:pt x="4332" y="8558"/>
                    <a:pt x="4771" y="8935"/>
                    <a:pt x="5231" y="9353"/>
                  </a:cubicBezTo>
                  <a:lnTo>
                    <a:pt x="5441" y="9542"/>
                  </a:lnTo>
                  <a:lnTo>
                    <a:pt x="5650" y="9353"/>
                  </a:lnTo>
                  <a:cubicBezTo>
                    <a:pt x="6110" y="8935"/>
                    <a:pt x="6550" y="8558"/>
                    <a:pt x="6989" y="8202"/>
                  </a:cubicBezTo>
                  <a:cubicBezTo>
                    <a:pt x="9332" y="6194"/>
                    <a:pt x="10902" y="4876"/>
                    <a:pt x="10797" y="2909"/>
                  </a:cubicBezTo>
                  <a:cubicBezTo>
                    <a:pt x="10713" y="1339"/>
                    <a:pt x="9521" y="21"/>
                    <a:pt x="7972" y="0"/>
                  </a:cubicBezTo>
                  <a:cubicBezTo>
                    <a:pt x="7073" y="0"/>
                    <a:pt x="6298" y="419"/>
                    <a:pt x="5734" y="1235"/>
                  </a:cubicBezTo>
                  <a:cubicBezTo>
                    <a:pt x="5608" y="1381"/>
                    <a:pt x="5524" y="1549"/>
                    <a:pt x="5441" y="1695"/>
                  </a:cubicBezTo>
                  <a:cubicBezTo>
                    <a:pt x="5357" y="1549"/>
                    <a:pt x="5273" y="1381"/>
                    <a:pt x="5148" y="1235"/>
                  </a:cubicBezTo>
                  <a:cubicBezTo>
                    <a:pt x="4583" y="419"/>
                    <a:pt x="3809" y="0"/>
                    <a:pt x="2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39"/>
          <p:cNvGrpSpPr/>
          <p:nvPr/>
        </p:nvGrpSpPr>
        <p:grpSpPr>
          <a:xfrm>
            <a:off x="816811" y="1540342"/>
            <a:ext cx="443131" cy="399059"/>
            <a:chOff x="4009262" y="1648300"/>
            <a:chExt cx="443131" cy="399059"/>
          </a:xfrm>
        </p:grpSpPr>
        <p:sp>
          <p:nvSpPr>
            <p:cNvPr id="698" name="Google Shape;698;p39"/>
            <p:cNvSpPr/>
            <p:nvPr/>
          </p:nvSpPr>
          <p:spPr>
            <a:xfrm>
              <a:off x="4009262" y="1694112"/>
              <a:ext cx="400372" cy="353248"/>
            </a:xfrm>
            <a:custGeom>
              <a:avLst/>
              <a:gdLst/>
              <a:ahLst/>
              <a:cxnLst/>
              <a:rect l="l" t="t" r="r" b="b"/>
              <a:pathLst>
                <a:path w="11028" h="9730" extrusionOk="0">
                  <a:moveTo>
                    <a:pt x="3901" y="0"/>
                  </a:moveTo>
                  <a:cubicBezTo>
                    <a:pt x="3773" y="0"/>
                    <a:pt x="3645" y="7"/>
                    <a:pt x="3516" y="21"/>
                  </a:cubicBezTo>
                  <a:cubicBezTo>
                    <a:pt x="2679" y="126"/>
                    <a:pt x="1905" y="523"/>
                    <a:pt x="1319" y="1151"/>
                  </a:cubicBezTo>
                  <a:lnTo>
                    <a:pt x="1068" y="1444"/>
                  </a:lnTo>
                  <a:cubicBezTo>
                    <a:pt x="0" y="2637"/>
                    <a:pt x="42" y="4478"/>
                    <a:pt x="1193" y="5629"/>
                  </a:cubicBezTo>
                  <a:lnTo>
                    <a:pt x="2344" y="6800"/>
                  </a:lnTo>
                  <a:cubicBezTo>
                    <a:pt x="2511" y="6947"/>
                    <a:pt x="2721" y="7051"/>
                    <a:pt x="2972" y="7072"/>
                  </a:cubicBezTo>
                  <a:cubicBezTo>
                    <a:pt x="2972" y="7302"/>
                    <a:pt x="3076" y="7512"/>
                    <a:pt x="3244" y="7679"/>
                  </a:cubicBezTo>
                  <a:cubicBezTo>
                    <a:pt x="3411" y="7846"/>
                    <a:pt x="3620" y="7951"/>
                    <a:pt x="3850" y="7951"/>
                  </a:cubicBezTo>
                  <a:cubicBezTo>
                    <a:pt x="3871" y="8181"/>
                    <a:pt x="3955" y="8411"/>
                    <a:pt x="4122" y="8579"/>
                  </a:cubicBezTo>
                  <a:cubicBezTo>
                    <a:pt x="4290" y="8746"/>
                    <a:pt x="4520" y="8830"/>
                    <a:pt x="4750" y="8851"/>
                  </a:cubicBezTo>
                  <a:cubicBezTo>
                    <a:pt x="4750" y="9081"/>
                    <a:pt x="4855" y="9290"/>
                    <a:pt x="5022" y="9458"/>
                  </a:cubicBezTo>
                  <a:cubicBezTo>
                    <a:pt x="5190" y="9646"/>
                    <a:pt x="5441" y="9730"/>
                    <a:pt x="5692" y="9730"/>
                  </a:cubicBezTo>
                  <a:cubicBezTo>
                    <a:pt x="5922" y="9730"/>
                    <a:pt x="6173" y="9646"/>
                    <a:pt x="6340" y="9458"/>
                  </a:cubicBezTo>
                  <a:lnTo>
                    <a:pt x="7240" y="8579"/>
                  </a:lnTo>
                  <a:cubicBezTo>
                    <a:pt x="7407" y="8411"/>
                    <a:pt x="7491" y="8181"/>
                    <a:pt x="7512" y="7951"/>
                  </a:cubicBezTo>
                  <a:cubicBezTo>
                    <a:pt x="7742" y="7951"/>
                    <a:pt x="7951" y="7846"/>
                    <a:pt x="8119" y="7679"/>
                  </a:cubicBezTo>
                  <a:cubicBezTo>
                    <a:pt x="8286" y="7512"/>
                    <a:pt x="8391" y="7302"/>
                    <a:pt x="8412" y="7072"/>
                  </a:cubicBezTo>
                  <a:cubicBezTo>
                    <a:pt x="8621" y="7051"/>
                    <a:pt x="8851" y="6968"/>
                    <a:pt x="9019" y="6800"/>
                  </a:cubicBezTo>
                  <a:cubicBezTo>
                    <a:pt x="9186" y="6633"/>
                    <a:pt x="9270" y="6403"/>
                    <a:pt x="9291" y="6173"/>
                  </a:cubicBezTo>
                  <a:cubicBezTo>
                    <a:pt x="9521" y="6173"/>
                    <a:pt x="9730" y="6068"/>
                    <a:pt x="9897" y="5901"/>
                  </a:cubicBezTo>
                  <a:lnTo>
                    <a:pt x="10065" y="5754"/>
                  </a:lnTo>
                  <a:cubicBezTo>
                    <a:pt x="10672" y="5126"/>
                    <a:pt x="11027" y="4310"/>
                    <a:pt x="11027" y="3473"/>
                  </a:cubicBezTo>
                  <a:cubicBezTo>
                    <a:pt x="11027" y="2616"/>
                    <a:pt x="10672" y="1820"/>
                    <a:pt x="10065" y="1193"/>
                  </a:cubicBezTo>
                  <a:lnTo>
                    <a:pt x="9667" y="795"/>
                  </a:lnTo>
                  <a:lnTo>
                    <a:pt x="9646" y="795"/>
                  </a:lnTo>
                  <a:cubicBezTo>
                    <a:pt x="9044" y="287"/>
                    <a:pt x="8289" y="33"/>
                    <a:pt x="7503" y="33"/>
                  </a:cubicBezTo>
                  <a:cubicBezTo>
                    <a:pt x="7416" y="33"/>
                    <a:pt x="7328" y="36"/>
                    <a:pt x="7240" y="42"/>
                  </a:cubicBezTo>
                  <a:cubicBezTo>
                    <a:pt x="6696" y="84"/>
                    <a:pt x="6173" y="251"/>
                    <a:pt x="5713" y="523"/>
                  </a:cubicBezTo>
                  <a:cubicBezTo>
                    <a:pt x="5155" y="174"/>
                    <a:pt x="4539" y="0"/>
                    <a:pt x="3901" y="0"/>
                  </a:cubicBezTo>
                  <a:close/>
                </a:path>
              </a:pathLst>
            </a:custGeom>
            <a:solidFill>
              <a:srgbClr val="B2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9"/>
            <p:cNvSpPr/>
            <p:nvPr/>
          </p:nvSpPr>
          <p:spPr>
            <a:xfrm>
              <a:off x="4197187" y="1672762"/>
              <a:ext cx="239323" cy="148487"/>
            </a:xfrm>
            <a:custGeom>
              <a:avLst/>
              <a:gdLst/>
              <a:ahLst/>
              <a:cxnLst/>
              <a:rect l="l" t="t" r="r" b="b"/>
              <a:pathLst>
                <a:path w="6592" h="4090" extrusionOk="0">
                  <a:moveTo>
                    <a:pt x="3476" y="1"/>
                  </a:moveTo>
                  <a:cubicBezTo>
                    <a:pt x="2709" y="1"/>
                    <a:pt x="1929" y="308"/>
                    <a:pt x="1340" y="909"/>
                  </a:cubicBezTo>
                  <a:lnTo>
                    <a:pt x="147" y="2101"/>
                  </a:lnTo>
                  <a:cubicBezTo>
                    <a:pt x="0" y="2248"/>
                    <a:pt x="0" y="2478"/>
                    <a:pt x="147" y="2624"/>
                  </a:cubicBezTo>
                  <a:cubicBezTo>
                    <a:pt x="218" y="2696"/>
                    <a:pt x="310" y="2733"/>
                    <a:pt x="406" y="2733"/>
                  </a:cubicBezTo>
                  <a:cubicBezTo>
                    <a:pt x="480" y="2733"/>
                    <a:pt x="556" y="2712"/>
                    <a:pt x="628" y="2666"/>
                  </a:cubicBezTo>
                  <a:lnTo>
                    <a:pt x="2323" y="1536"/>
                  </a:lnTo>
                  <a:cubicBezTo>
                    <a:pt x="2491" y="1421"/>
                    <a:pt x="2686" y="1366"/>
                    <a:pt x="2881" y="1366"/>
                  </a:cubicBezTo>
                  <a:cubicBezTo>
                    <a:pt x="3147" y="1366"/>
                    <a:pt x="3415" y="1469"/>
                    <a:pt x="3620" y="1662"/>
                  </a:cubicBezTo>
                  <a:cubicBezTo>
                    <a:pt x="3705" y="1747"/>
                    <a:pt x="3825" y="1804"/>
                    <a:pt x="3944" y="1804"/>
                  </a:cubicBezTo>
                  <a:cubicBezTo>
                    <a:pt x="4030" y="1804"/>
                    <a:pt x="4115" y="1774"/>
                    <a:pt x="4185" y="1704"/>
                  </a:cubicBezTo>
                  <a:lnTo>
                    <a:pt x="4541" y="1327"/>
                  </a:lnTo>
                  <a:lnTo>
                    <a:pt x="5001" y="1767"/>
                  </a:lnTo>
                  <a:lnTo>
                    <a:pt x="4625" y="2143"/>
                  </a:lnTo>
                  <a:cubicBezTo>
                    <a:pt x="4520" y="2227"/>
                    <a:pt x="4415" y="2311"/>
                    <a:pt x="4311" y="2352"/>
                  </a:cubicBezTo>
                  <a:lnTo>
                    <a:pt x="5880" y="3922"/>
                  </a:lnTo>
                  <a:cubicBezTo>
                    <a:pt x="5922" y="3964"/>
                    <a:pt x="5964" y="4026"/>
                    <a:pt x="6006" y="4089"/>
                  </a:cubicBezTo>
                  <a:cubicBezTo>
                    <a:pt x="6591" y="3106"/>
                    <a:pt x="6445" y="1850"/>
                    <a:pt x="5587" y="971"/>
                  </a:cubicBezTo>
                  <a:lnTo>
                    <a:pt x="5210" y="616"/>
                  </a:lnTo>
                  <a:cubicBezTo>
                    <a:pt x="4714" y="203"/>
                    <a:pt x="4099" y="1"/>
                    <a:pt x="34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9"/>
            <p:cNvSpPr/>
            <p:nvPr/>
          </p:nvSpPr>
          <p:spPr>
            <a:xfrm>
              <a:off x="4144273" y="1824986"/>
              <a:ext cx="62228" cy="59803"/>
            </a:xfrm>
            <a:custGeom>
              <a:avLst/>
              <a:gdLst/>
              <a:ahLst/>
              <a:cxnLst/>
              <a:rect l="l" t="t" r="r" b="b"/>
              <a:pathLst>
                <a:path w="1591" h="1529" extrusionOk="0">
                  <a:moveTo>
                    <a:pt x="1235" y="1"/>
                  </a:moveTo>
                  <a:cubicBezTo>
                    <a:pt x="1151" y="1"/>
                    <a:pt x="1067" y="32"/>
                    <a:pt x="1005" y="95"/>
                  </a:cubicBezTo>
                  <a:lnTo>
                    <a:pt x="126" y="974"/>
                  </a:lnTo>
                  <a:cubicBezTo>
                    <a:pt x="0" y="1099"/>
                    <a:pt x="0" y="1309"/>
                    <a:pt x="126" y="1434"/>
                  </a:cubicBezTo>
                  <a:cubicBezTo>
                    <a:pt x="189" y="1497"/>
                    <a:pt x="267" y="1528"/>
                    <a:pt x="346" y="1528"/>
                  </a:cubicBezTo>
                  <a:cubicBezTo>
                    <a:pt x="424" y="1528"/>
                    <a:pt x="503" y="1497"/>
                    <a:pt x="565" y="1434"/>
                  </a:cubicBezTo>
                  <a:lnTo>
                    <a:pt x="1465" y="535"/>
                  </a:lnTo>
                  <a:cubicBezTo>
                    <a:pt x="1591" y="409"/>
                    <a:pt x="1591" y="221"/>
                    <a:pt x="1465" y="95"/>
                  </a:cubicBezTo>
                  <a:cubicBezTo>
                    <a:pt x="1402" y="32"/>
                    <a:pt x="1319" y="1"/>
                    <a:pt x="1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9"/>
            <p:cNvSpPr/>
            <p:nvPr/>
          </p:nvSpPr>
          <p:spPr>
            <a:xfrm>
              <a:off x="4178741" y="1856604"/>
              <a:ext cx="61407" cy="59803"/>
            </a:xfrm>
            <a:custGeom>
              <a:avLst/>
              <a:gdLst/>
              <a:ahLst/>
              <a:cxnLst/>
              <a:rect l="l" t="t" r="r" b="b"/>
              <a:pathLst>
                <a:path w="1570" h="1529" extrusionOk="0">
                  <a:moveTo>
                    <a:pt x="1224" y="1"/>
                  </a:moveTo>
                  <a:cubicBezTo>
                    <a:pt x="1146" y="1"/>
                    <a:pt x="1067" y="32"/>
                    <a:pt x="1004" y="95"/>
                  </a:cubicBezTo>
                  <a:lnTo>
                    <a:pt x="105" y="995"/>
                  </a:lnTo>
                  <a:cubicBezTo>
                    <a:pt x="0" y="1120"/>
                    <a:pt x="0" y="1308"/>
                    <a:pt x="105" y="1434"/>
                  </a:cubicBezTo>
                  <a:cubicBezTo>
                    <a:pt x="167" y="1497"/>
                    <a:pt x="251" y="1528"/>
                    <a:pt x="335" y="1528"/>
                  </a:cubicBezTo>
                  <a:cubicBezTo>
                    <a:pt x="419" y="1528"/>
                    <a:pt x="502" y="1497"/>
                    <a:pt x="565" y="1434"/>
                  </a:cubicBezTo>
                  <a:lnTo>
                    <a:pt x="1444" y="555"/>
                  </a:lnTo>
                  <a:cubicBezTo>
                    <a:pt x="1569" y="430"/>
                    <a:pt x="1569" y="220"/>
                    <a:pt x="1444" y="95"/>
                  </a:cubicBezTo>
                  <a:cubicBezTo>
                    <a:pt x="1381" y="32"/>
                    <a:pt x="1303" y="1"/>
                    <a:pt x="1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9"/>
            <p:cNvSpPr/>
            <p:nvPr/>
          </p:nvSpPr>
          <p:spPr>
            <a:xfrm>
              <a:off x="4209777" y="1888106"/>
              <a:ext cx="61446" cy="59177"/>
            </a:xfrm>
            <a:custGeom>
              <a:avLst/>
              <a:gdLst/>
              <a:ahLst/>
              <a:cxnLst/>
              <a:rect l="l" t="t" r="r" b="b"/>
              <a:pathLst>
                <a:path w="1571" h="1513" extrusionOk="0">
                  <a:moveTo>
                    <a:pt x="1235" y="0"/>
                  </a:moveTo>
                  <a:cubicBezTo>
                    <a:pt x="1152" y="0"/>
                    <a:pt x="1068" y="32"/>
                    <a:pt x="1005" y="95"/>
                  </a:cubicBezTo>
                  <a:lnTo>
                    <a:pt x="126" y="973"/>
                  </a:lnTo>
                  <a:cubicBezTo>
                    <a:pt x="1" y="1099"/>
                    <a:pt x="1" y="1308"/>
                    <a:pt x="126" y="1434"/>
                  </a:cubicBezTo>
                  <a:cubicBezTo>
                    <a:pt x="189" y="1486"/>
                    <a:pt x="268" y="1512"/>
                    <a:pt x="346" y="1512"/>
                  </a:cubicBezTo>
                  <a:cubicBezTo>
                    <a:pt x="425" y="1512"/>
                    <a:pt x="503" y="1486"/>
                    <a:pt x="566" y="1434"/>
                  </a:cubicBezTo>
                  <a:lnTo>
                    <a:pt x="1466" y="534"/>
                  </a:lnTo>
                  <a:cubicBezTo>
                    <a:pt x="1570" y="408"/>
                    <a:pt x="1570" y="220"/>
                    <a:pt x="1466" y="95"/>
                  </a:cubicBezTo>
                  <a:cubicBezTo>
                    <a:pt x="1403" y="32"/>
                    <a:pt x="1319" y="0"/>
                    <a:pt x="1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9"/>
            <p:cNvSpPr/>
            <p:nvPr/>
          </p:nvSpPr>
          <p:spPr>
            <a:xfrm>
              <a:off x="4244170" y="1922485"/>
              <a:ext cx="61407" cy="59764"/>
            </a:xfrm>
            <a:custGeom>
              <a:avLst/>
              <a:gdLst/>
              <a:ahLst/>
              <a:cxnLst/>
              <a:rect l="l" t="t" r="r" b="b"/>
              <a:pathLst>
                <a:path w="1570" h="1528" extrusionOk="0">
                  <a:moveTo>
                    <a:pt x="1225" y="0"/>
                  </a:moveTo>
                  <a:cubicBezTo>
                    <a:pt x="1146" y="0"/>
                    <a:pt x="1068" y="32"/>
                    <a:pt x="1005" y="94"/>
                  </a:cubicBezTo>
                  <a:lnTo>
                    <a:pt x="105" y="994"/>
                  </a:lnTo>
                  <a:cubicBezTo>
                    <a:pt x="1" y="1120"/>
                    <a:pt x="1" y="1308"/>
                    <a:pt x="105" y="1434"/>
                  </a:cubicBezTo>
                  <a:cubicBezTo>
                    <a:pt x="168" y="1496"/>
                    <a:pt x="252" y="1528"/>
                    <a:pt x="335" y="1528"/>
                  </a:cubicBezTo>
                  <a:cubicBezTo>
                    <a:pt x="419" y="1528"/>
                    <a:pt x="503" y="1496"/>
                    <a:pt x="566" y="1434"/>
                  </a:cubicBezTo>
                  <a:lnTo>
                    <a:pt x="1444" y="555"/>
                  </a:lnTo>
                  <a:cubicBezTo>
                    <a:pt x="1570" y="429"/>
                    <a:pt x="1570" y="220"/>
                    <a:pt x="1444" y="94"/>
                  </a:cubicBezTo>
                  <a:cubicBezTo>
                    <a:pt x="1382" y="32"/>
                    <a:pt x="1303" y="0"/>
                    <a:pt x="1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9"/>
            <p:cNvSpPr/>
            <p:nvPr/>
          </p:nvSpPr>
          <p:spPr>
            <a:xfrm>
              <a:off x="4051295" y="1648300"/>
              <a:ext cx="401098" cy="353248"/>
            </a:xfrm>
            <a:custGeom>
              <a:avLst/>
              <a:gdLst/>
              <a:ahLst/>
              <a:cxnLst/>
              <a:rect l="l" t="t" r="r" b="b"/>
              <a:pathLst>
                <a:path w="11048" h="9730" extrusionOk="0">
                  <a:moveTo>
                    <a:pt x="7519" y="656"/>
                  </a:moveTo>
                  <a:cubicBezTo>
                    <a:pt x="8140" y="656"/>
                    <a:pt x="8753" y="853"/>
                    <a:pt x="9248" y="1256"/>
                  </a:cubicBezTo>
                  <a:lnTo>
                    <a:pt x="9625" y="1632"/>
                  </a:lnTo>
                  <a:cubicBezTo>
                    <a:pt x="10483" y="2511"/>
                    <a:pt x="10629" y="3745"/>
                    <a:pt x="10044" y="4750"/>
                  </a:cubicBezTo>
                  <a:cubicBezTo>
                    <a:pt x="10023" y="4687"/>
                    <a:pt x="9960" y="4624"/>
                    <a:pt x="9918" y="4562"/>
                  </a:cubicBezTo>
                  <a:lnTo>
                    <a:pt x="8349" y="3013"/>
                  </a:lnTo>
                  <a:cubicBezTo>
                    <a:pt x="8474" y="2971"/>
                    <a:pt x="8579" y="2888"/>
                    <a:pt x="8663" y="2804"/>
                  </a:cubicBezTo>
                  <a:lnTo>
                    <a:pt x="9039" y="2427"/>
                  </a:lnTo>
                  <a:lnTo>
                    <a:pt x="8600" y="1988"/>
                  </a:lnTo>
                  <a:lnTo>
                    <a:pt x="8223" y="2365"/>
                  </a:lnTo>
                  <a:cubicBezTo>
                    <a:pt x="8158" y="2430"/>
                    <a:pt x="8080" y="2457"/>
                    <a:pt x="8000" y="2457"/>
                  </a:cubicBezTo>
                  <a:cubicBezTo>
                    <a:pt x="7876" y="2457"/>
                    <a:pt x="7747" y="2391"/>
                    <a:pt x="7658" y="2302"/>
                  </a:cubicBezTo>
                  <a:cubicBezTo>
                    <a:pt x="7459" y="2114"/>
                    <a:pt x="7201" y="2019"/>
                    <a:pt x="6942" y="2019"/>
                  </a:cubicBezTo>
                  <a:cubicBezTo>
                    <a:pt x="6739" y="2019"/>
                    <a:pt x="6536" y="2078"/>
                    <a:pt x="6361" y="2197"/>
                  </a:cubicBezTo>
                  <a:lnTo>
                    <a:pt x="4666" y="3327"/>
                  </a:lnTo>
                  <a:cubicBezTo>
                    <a:pt x="4594" y="3372"/>
                    <a:pt x="4518" y="3394"/>
                    <a:pt x="4444" y="3394"/>
                  </a:cubicBezTo>
                  <a:cubicBezTo>
                    <a:pt x="4348" y="3394"/>
                    <a:pt x="4256" y="3356"/>
                    <a:pt x="4185" y="3285"/>
                  </a:cubicBezTo>
                  <a:cubicBezTo>
                    <a:pt x="4038" y="3139"/>
                    <a:pt x="4038" y="2888"/>
                    <a:pt x="4185" y="2741"/>
                  </a:cubicBezTo>
                  <a:lnTo>
                    <a:pt x="5378" y="1549"/>
                  </a:lnTo>
                  <a:cubicBezTo>
                    <a:pt x="5968" y="958"/>
                    <a:pt x="6750" y="656"/>
                    <a:pt x="7519" y="656"/>
                  </a:cubicBezTo>
                  <a:close/>
                  <a:moveTo>
                    <a:pt x="3916" y="4928"/>
                  </a:moveTo>
                  <a:cubicBezTo>
                    <a:pt x="3997" y="4928"/>
                    <a:pt x="4080" y="4959"/>
                    <a:pt x="4143" y="5022"/>
                  </a:cubicBezTo>
                  <a:cubicBezTo>
                    <a:pt x="4269" y="5147"/>
                    <a:pt x="4269" y="5336"/>
                    <a:pt x="4143" y="5461"/>
                  </a:cubicBezTo>
                  <a:lnTo>
                    <a:pt x="3243" y="6340"/>
                  </a:lnTo>
                  <a:cubicBezTo>
                    <a:pt x="3181" y="6403"/>
                    <a:pt x="3102" y="6434"/>
                    <a:pt x="3024" y="6434"/>
                  </a:cubicBezTo>
                  <a:cubicBezTo>
                    <a:pt x="2945" y="6434"/>
                    <a:pt x="2867" y="6403"/>
                    <a:pt x="2804" y="6340"/>
                  </a:cubicBezTo>
                  <a:cubicBezTo>
                    <a:pt x="2678" y="6214"/>
                    <a:pt x="2678" y="6026"/>
                    <a:pt x="2804" y="5901"/>
                  </a:cubicBezTo>
                  <a:lnTo>
                    <a:pt x="3704" y="5022"/>
                  </a:lnTo>
                  <a:cubicBezTo>
                    <a:pt x="3756" y="4959"/>
                    <a:pt x="3834" y="4928"/>
                    <a:pt x="3916" y="4928"/>
                  </a:cubicBezTo>
                  <a:close/>
                  <a:moveTo>
                    <a:pt x="4802" y="5806"/>
                  </a:moveTo>
                  <a:cubicBezTo>
                    <a:pt x="4881" y="5806"/>
                    <a:pt x="4959" y="5838"/>
                    <a:pt x="5022" y="5901"/>
                  </a:cubicBezTo>
                  <a:cubicBezTo>
                    <a:pt x="5147" y="6026"/>
                    <a:pt x="5147" y="6214"/>
                    <a:pt x="5022" y="6340"/>
                  </a:cubicBezTo>
                  <a:lnTo>
                    <a:pt x="4143" y="7240"/>
                  </a:lnTo>
                  <a:cubicBezTo>
                    <a:pt x="4080" y="7303"/>
                    <a:pt x="3997" y="7334"/>
                    <a:pt x="3913" y="7334"/>
                  </a:cubicBezTo>
                  <a:cubicBezTo>
                    <a:pt x="3829" y="7334"/>
                    <a:pt x="3745" y="7303"/>
                    <a:pt x="3683" y="7240"/>
                  </a:cubicBezTo>
                  <a:cubicBezTo>
                    <a:pt x="3578" y="7114"/>
                    <a:pt x="3578" y="6905"/>
                    <a:pt x="3683" y="6779"/>
                  </a:cubicBezTo>
                  <a:lnTo>
                    <a:pt x="4582" y="5901"/>
                  </a:lnTo>
                  <a:cubicBezTo>
                    <a:pt x="4645" y="5838"/>
                    <a:pt x="4724" y="5806"/>
                    <a:pt x="4802" y="5806"/>
                  </a:cubicBezTo>
                  <a:close/>
                  <a:moveTo>
                    <a:pt x="3907" y="637"/>
                  </a:moveTo>
                  <a:cubicBezTo>
                    <a:pt x="4328" y="637"/>
                    <a:pt x="4752" y="730"/>
                    <a:pt x="5147" y="921"/>
                  </a:cubicBezTo>
                  <a:cubicBezTo>
                    <a:pt x="5064" y="984"/>
                    <a:pt x="5001" y="1046"/>
                    <a:pt x="4917" y="1109"/>
                  </a:cubicBezTo>
                  <a:lnTo>
                    <a:pt x="3725" y="2302"/>
                  </a:lnTo>
                  <a:cubicBezTo>
                    <a:pt x="3348" y="2699"/>
                    <a:pt x="3348" y="3327"/>
                    <a:pt x="3725" y="3725"/>
                  </a:cubicBezTo>
                  <a:cubicBezTo>
                    <a:pt x="3930" y="3918"/>
                    <a:pt x="4191" y="4020"/>
                    <a:pt x="4451" y="4020"/>
                  </a:cubicBezTo>
                  <a:cubicBezTo>
                    <a:pt x="4642" y="4020"/>
                    <a:pt x="4833" y="3965"/>
                    <a:pt x="5001" y="3850"/>
                  </a:cubicBezTo>
                  <a:lnTo>
                    <a:pt x="6696" y="2720"/>
                  </a:lnTo>
                  <a:cubicBezTo>
                    <a:pt x="6768" y="2675"/>
                    <a:pt x="6848" y="2653"/>
                    <a:pt x="6928" y="2653"/>
                  </a:cubicBezTo>
                  <a:cubicBezTo>
                    <a:pt x="7032" y="2653"/>
                    <a:pt x="7136" y="2691"/>
                    <a:pt x="7219" y="2762"/>
                  </a:cubicBezTo>
                  <a:lnTo>
                    <a:pt x="9458" y="5022"/>
                  </a:lnTo>
                  <a:cubicBezTo>
                    <a:pt x="9583" y="5147"/>
                    <a:pt x="9583" y="5336"/>
                    <a:pt x="9479" y="5461"/>
                  </a:cubicBezTo>
                  <a:cubicBezTo>
                    <a:pt x="9416" y="5524"/>
                    <a:pt x="9332" y="5555"/>
                    <a:pt x="9248" y="5555"/>
                  </a:cubicBezTo>
                  <a:cubicBezTo>
                    <a:pt x="9165" y="5555"/>
                    <a:pt x="9081" y="5524"/>
                    <a:pt x="9018" y="5461"/>
                  </a:cubicBezTo>
                  <a:lnTo>
                    <a:pt x="7240" y="3683"/>
                  </a:lnTo>
                  <a:lnTo>
                    <a:pt x="6800" y="4122"/>
                  </a:lnTo>
                  <a:lnTo>
                    <a:pt x="8579" y="5901"/>
                  </a:lnTo>
                  <a:cubicBezTo>
                    <a:pt x="8704" y="6026"/>
                    <a:pt x="8704" y="6214"/>
                    <a:pt x="8579" y="6340"/>
                  </a:cubicBezTo>
                  <a:cubicBezTo>
                    <a:pt x="8516" y="6403"/>
                    <a:pt x="8438" y="6434"/>
                    <a:pt x="8359" y="6434"/>
                  </a:cubicBezTo>
                  <a:cubicBezTo>
                    <a:pt x="8281" y="6434"/>
                    <a:pt x="8202" y="6403"/>
                    <a:pt x="8139" y="6340"/>
                  </a:cubicBezTo>
                  <a:lnTo>
                    <a:pt x="6361" y="4562"/>
                  </a:lnTo>
                  <a:lnTo>
                    <a:pt x="5922" y="5022"/>
                  </a:lnTo>
                  <a:lnTo>
                    <a:pt x="7700" y="6800"/>
                  </a:lnTo>
                  <a:cubicBezTo>
                    <a:pt x="7805" y="6905"/>
                    <a:pt x="7805" y="7114"/>
                    <a:pt x="7700" y="7240"/>
                  </a:cubicBezTo>
                  <a:cubicBezTo>
                    <a:pt x="7637" y="7303"/>
                    <a:pt x="7554" y="7334"/>
                    <a:pt x="7470" y="7334"/>
                  </a:cubicBezTo>
                  <a:cubicBezTo>
                    <a:pt x="7386" y="7334"/>
                    <a:pt x="7303" y="7303"/>
                    <a:pt x="7240" y="7240"/>
                  </a:cubicBezTo>
                  <a:cubicBezTo>
                    <a:pt x="7072" y="7072"/>
                    <a:pt x="6863" y="6968"/>
                    <a:pt x="6633" y="6968"/>
                  </a:cubicBezTo>
                  <a:cubicBezTo>
                    <a:pt x="6612" y="6738"/>
                    <a:pt x="6528" y="6507"/>
                    <a:pt x="6361" y="6340"/>
                  </a:cubicBezTo>
                  <a:cubicBezTo>
                    <a:pt x="6194" y="6173"/>
                    <a:pt x="5984" y="6089"/>
                    <a:pt x="5733" y="6068"/>
                  </a:cubicBezTo>
                  <a:cubicBezTo>
                    <a:pt x="5733" y="5838"/>
                    <a:pt x="5629" y="5629"/>
                    <a:pt x="5461" y="5461"/>
                  </a:cubicBezTo>
                  <a:cubicBezTo>
                    <a:pt x="5294" y="5294"/>
                    <a:pt x="5085" y="5189"/>
                    <a:pt x="4854" y="5189"/>
                  </a:cubicBezTo>
                  <a:cubicBezTo>
                    <a:pt x="4834" y="4959"/>
                    <a:pt x="4750" y="4729"/>
                    <a:pt x="4582" y="4562"/>
                  </a:cubicBezTo>
                  <a:cubicBezTo>
                    <a:pt x="4394" y="4384"/>
                    <a:pt x="4154" y="4295"/>
                    <a:pt x="3913" y="4295"/>
                  </a:cubicBezTo>
                  <a:cubicBezTo>
                    <a:pt x="3672" y="4295"/>
                    <a:pt x="3432" y="4384"/>
                    <a:pt x="3243" y="4562"/>
                  </a:cubicBezTo>
                  <a:lnTo>
                    <a:pt x="2365" y="5461"/>
                  </a:lnTo>
                  <a:cubicBezTo>
                    <a:pt x="2281" y="5524"/>
                    <a:pt x="2218" y="5629"/>
                    <a:pt x="2176" y="5712"/>
                  </a:cubicBezTo>
                  <a:lnTo>
                    <a:pt x="1632" y="5189"/>
                  </a:lnTo>
                  <a:cubicBezTo>
                    <a:pt x="732" y="4269"/>
                    <a:pt x="691" y="2825"/>
                    <a:pt x="1549" y="1862"/>
                  </a:cubicBezTo>
                  <a:lnTo>
                    <a:pt x="1800" y="1569"/>
                  </a:lnTo>
                  <a:cubicBezTo>
                    <a:pt x="2357" y="958"/>
                    <a:pt x="3127" y="637"/>
                    <a:pt x="3907" y="637"/>
                  </a:cubicBezTo>
                  <a:close/>
                  <a:moveTo>
                    <a:pt x="5691" y="6701"/>
                  </a:moveTo>
                  <a:cubicBezTo>
                    <a:pt x="5775" y="6701"/>
                    <a:pt x="5859" y="6727"/>
                    <a:pt x="5922" y="6779"/>
                  </a:cubicBezTo>
                  <a:cubicBezTo>
                    <a:pt x="6026" y="6905"/>
                    <a:pt x="6026" y="7114"/>
                    <a:pt x="5922" y="7240"/>
                  </a:cubicBezTo>
                  <a:lnTo>
                    <a:pt x="5022" y="8119"/>
                  </a:lnTo>
                  <a:cubicBezTo>
                    <a:pt x="4959" y="8181"/>
                    <a:pt x="4881" y="8213"/>
                    <a:pt x="4802" y="8213"/>
                  </a:cubicBezTo>
                  <a:cubicBezTo>
                    <a:pt x="4724" y="8213"/>
                    <a:pt x="4645" y="8181"/>
                    <a:pt x="4582" y="8119"/>
                  </a:cubicBezTo>
                  <a:cubicBezTo>
                    <a:pt x="4457" y="7993"/>
                    <a:pt x="4457" y="7805"/>
                    <a:pt x="4582" y="7679"/>
                  </a:cubicBezTo>
                  <a:lnTo>
                    <a:pt x="5461" y="6779"/>
                  </a:lnTo>
                  <a:cubicBezTo>
                    <a:pt x="5524" y="6727"/>
                    <a:pt x="5608" y="6701"/>
                    <a:pt x="5691" y="6701"/>
                  </a:cubicBezTo>
                  <a:close/>
                  <a:moveTo>
                    <a:pt x="6581" y="7585"/>
                  </a:moveTo>
                  <a:cubicBezTo>
                    <a:pt x="6659" y="7585"/>
                    <a:pt x="6738" y="7616"/>
                    <a:pt x="6800" y="7679"/>
                  </a:cubicBezTo>
                  <a:cubicBezTo>
                    <a:pt x="6926" y="7805"/>
                    <a:pt x="6926" y="7993"/>
                    <a:pt x="6800" y="8119"/>
                  </a:cubicBezTo>
                  <a:lnTo>
                    <a:pt x="5922" y="9018"/>
                  </a:lnTo>
                  <a:cubicBezTo>
                    <a:pt x="5859" y="9081"/>
                    <a:pt x="5775" y="9112"/>
                    <a:pt x="5691" y="9112"/>
                  </a:cubicBezTo>
                  <a:cubicBezTo>
                    <a:pt x="5608" y="9112"/>
                    <a:pt x="5524" y="9081"/>
                    <a:pt x="5461" y="9018"/>
                  </a:cubicBezTo>
                  <a:cubicBezTo>
                    <a:pt x="5357" y="8893"/>
                    <a:pt x="5357" y="8683"/>
                    <a:pt x="5461" y="8558"/>
                  </a:cubicBezTo>
                  <a:lnTo>
                    <a:pt x="6361" y="7679"/>
                  </a:lnTo>
                  <a:cubicBezTo>
                    <a:pt x="6424" y="7616"/>
                    <a:pt x="6502" y="7585"/>
                    <a:pt x="6581" y="7585"/>
                  </a:cubicBezTo>
                  <a:close/>
                  <a:moveTo>
                    <a:pt x="3917" y="0"/>
                  </a:moveTo>
                  <a:cubicBezTo>
                    <a:pt x="3790" y="0"/>
                    <a:pt x="3663" y="7"/>
                    <a:pt x="3536" y="21"/>
                  </a:cubicBezTo>
                  <a:cubicBezTo>
                    <a:pt x="2678" y="126"/>
                    <a:pt x="1904" y="523"/>
                    <a:pt x="1339" y="1151"/>
                  </a:cubicBezTo>
                  <a:lnTo>
                    <a:pt x="1088" y="1444"/>
                  </a:lnTo>
                  <a:cubicBezTo>
                    <a:pt x="0" y="2637"/>
                    <a:pt x="63" y="4478"/>
                    <a:pt x="1214" y="5629"/>
                  </a:cubicBezTo>
                  <a:lnTo>
                    <a:pt x="2365" y="6779"/>
                  </a:lnTo>
                  <a:cubicBezTo>
                    <a:pt x="2532" y="6947"/>
                    <a:pt x="2741" y="7051"/>
                    <a:pt x="2971" y="7072"/>
                  </a:cubicBezTo>
                  <a:cubicBezTo>
                    <a:pt x="2992" y="7303"/>
                    <a:pt x="3097" y="7512"/>
                    <a:pt x="3243" y="7679"/>
                  </a:cubicBezTo>
                  <a:cubicBezTo>
                    <a:pt x="3411" y="7847"/>
                    <a:pt x="3641" y="7930"/>
                    <a:pt x="3871" y="7951"/>
                  </a:cubicBezTo>
                  <a:cubicBezTo>
                    <a:pt x="3871" y="8181"/>
                    <a:pt x="3976" y="8391"/>
                    <a:pt x="4143" y="8579"/>
                  </a:cubicBezTo>
                  <a:cubicBezTo>
                    <a:pt x="4310" y="8746"/>
                    <a:pt x="4541" y="8830"/>
                    <a:pt x="4750" y="8851"/>
                  </a:cubicBezTo>
                  <a:cubicBezTo>
                    <a:pt x="4771" y="9060"/>
                    <a:pt x="4854" y="9290"/>
                    <a:pt x="5022" y="9458"/>
                  </a:cubicBezTo>
                  <a:cubicBezTo>
                    <a:pt x="5210" y="9646"/>
                    <a:pt x="5461" y="9730"/>
                    <a:pt x="5691" y="9730"/>
                  </a:cubicBezTo>
                  <a:cubicBezTo>
                    <a:pt x="5942" y="9730"/>
                    <a:pt x="6173" y="9646"/>
                    <a:pt x="6361" y="9458"/>
                  </a:cubicBezTo>
                  <a:lnTo>
                    <a:pt x="7261" y="8579"/>
                  </a:lnTo>
                  <a:cubicBezTo>
                    <a:pt x="7428" y="8411"/>
                    <a:pt x="7512" y="8181"/>
                    <a:pt x="7533" y="7951"/>
                  </a:cubicBezTo>
                  <a:cubicBezTo>
                    <a:pt x="7742" y="7951"/>
                    <a:pt x="7972" y="7847"/>
                    <a:pt x="8139" y="7679"/>
                  </a:cubicBezTo>
                  <a:cubicBezTo>
                    <a:pt x="8307" y="7512"/>
                    <a:pt x="8411" y="7303"/>
                    <a:pt x="8411" y="7072"/>
                  </a:cubicBezTo>
                  <a:cubicBezTo>
                    <a:pt x="8642" y="7051"/>
                    <a:pt x="8872" y="6968"/>
                    <a:pt x="9039" y="6779"/>
                  </a:cubicBezTo>
                  <a:cubicBezTo>
                    <a:pt x="9207" y="6633"/>
                    <a:pt x="9290" y="6403"/>
                    <a:pt x="9311" y="6173"/>
                  </a:cubicBezTo>
                  <a:cubicBezTo>
                    <a:pt x="9520" y="6152"/>
                    <a:pt x="9751" y="6068"/>
                    <a:pt x="9918" y="5901"/>
                  </a:cubicBezTo>
                  <a:lnTo>
                    <a:pt x="10064" y="5754"/>
                  </a:lnTo>
                  <a:cubicBezTo>
                    <a:pt x="10692" y="5126"/>
                    <a:pt x="11048" y="4310"/>
                    <a:pt x="11048" y="3473"/>
                  </a:cubicBezTo>
                  <a:cubicBezTo>
                    <a:pt x="11027" y="2616"/>
                    <a:pt x="10692" y="1800"/>
                    <a:pt x="10064" y="1193"/>
                  </a:cubicBezTo>
                  <a:lnTo>
                    <a:pt x="9667" y="795"/>
                  </a:lnTo>
                  <a:cubicBezTo>
                    <a:pt x="9064" y="287"/>
                    <a:pt x="8309" y="33"/>
                    <a:pt x="7508" y="33"/>
                  </a:cubicBezTo>
                  <a:cubicBezTo>
                    <a:pt x="7419" y="33"/>
                    <a:pt x="7330" y="36"/>
                    <a:pt x="7240" y="42"/>
                  </a:cubicBezTo>
                  <a:cubicBezTo>
                    <a:pt x="6717" y="84"/>
                    <a:pt x="6194" y="251"/>
                    <a:pt x="5712" y="502"/>
                  </a:cubicBezTo>
                  <a:cubicBezTo>
                    <a:pt x="5173" y="172"/>
                    <a:pt x="4546" y="0"/>
                    <a:pt x="3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42"/>
          <p:cNvSpPr txBox="1">
            <a:spLocks noGrp="1"/>
          </p:cNvSpPr>
          <p:nvPr>
            <p:ph type="title"/>
          </p:nvPr>
        </p:nvSpPr>
        <p:spPr>
          <a:xfrm>
            <a:off x="1655574" y="607149"/>
            <a:ext cx="6685707"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Inventory Management</a:t>
            </a:r>
            <a:endParaRPr dirty="0"/>
          </a:p>
        </p:txBody>
      </p:sp>
      <p:sp>
        <p:nvSpPr>
          <p:cNvPr id="755" name="Google Shape;755;p42"/>
          <p:cNvSpPr txBox="1"/>
          <p:nvPr/>
        </p:nvSpPr>
        <p:spPr>
          <a:xfrm>
            <a:off x="833788" y="3696559"/>
            <a:ext cx="6842100" cy="36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dirty="0">
                <a:solidFill>
                  <a:schemeClr val="dk1"/>
                </a:solidFill>
                <a:latin typeface="Lato"/>
                <a:ea typeface="Lato"/>
                <a:cs typeface="Lato"/>
                <a:sym typeface="Lato"/>
              </a:rPr>
              <a:t>Platelet Orders MUST be filled with Expiration in mind FIRST, compatibility second</a:t>
            </a:r>
            <a:endParaRPr sz="1200" dirty="0">
              <a:solidFill>
                <a:schemeClr val="dk1"/>
              </a:solidFill>
              <a:latin typeface="Lato"/>
              <a:ea typeface="Lato"/>
              <a:cs typeface="Lato"/>
              <a:sym typeface="Lato"/>
            </a:endParaRPr>
          </a:p>
        </p:txBody>
      </p:sp>
      <p:sp>
        <p:nvSpPr>
          <p:cNvPr id="756" name="Google Shape;756;p42"/>
          <p:cNvSpPr txBox="1">
            <a:spLocks noGrp="1"/>
          </p:cNvSpPr>
          <p:nvPr>
            <p:ph type="title" idx="4294967295"/>
          </p:nvPr>
        </p:nvSpPr>
        <p:spPr>
          <a:xfrm>
            <a:off x="957450" y="1262891"/>
            <a:ext cx="3481200" cy="45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000" dirty="0"/>
              <a:t>Decrease Wastage</a:t>
            </a:r>
            <a:endParaRPr sz="2000" dirty="0"/>
          </a:p>
        </p:txBody>
      </p:sp>
      <p:sp>
        <p:nvSpPr>
          <p:cNvPr id="757" name="Google Shape;757;p42"/>
          <p:cNvSpPr txBox="1">
            <a:spLocks noGrp="1"/>
          </p:cNvSpPr>
          <p:nvPr>
            <p:ph type="subTitle" idx="4294967295"/>
          </p:nvPr>
        </p:nvSpPr>
        <p:spPr>
          <a:xfrm>
            <a:off x="1427290" y="1626573"/>
            <a:ext cx="6154610" cy="1027700"/>
          </a:xfrm>
          <a:prstGeom prst="rect">
            <a:avLst/>
          </a:prstGeom>
        </p:spPr>
        <p:txBody>
          <a:bodyPr spcFirstLastPara="1" wrap="square" lIns="91425" tIns="91425" rIns="91425" bIns="91425" anchor="t" anchorCtr="0">
            <a:noAutofit/>
          </a:bodyPr>
          <a:lstStyle/>
          <a:p>
            <a:pPr marL="285750" indent="0"/>
            <a:r>
              <a:rPr lang="en" sz="1400" dirty="0"/>
              <a:t>WB : keep NLR in house. Always use as first round of Adult MTP</a:t>
            </a:r>
          </a:p>
          <a:p>
            <a:pPr marL="285750" indent="0"/>
            <a:r>
              <a:rPr lang="en" sz="1400" dirty="0"/>
              <a:t>RC : Don’t select short dated to OR. Use for HemeOnc, etc. </a:t>
            </a:r>
          </a:p>
          <a:p>
            <a:pPr marL="285750" indent="0"/>
            <a:r>
              <a:rPr lang="en" sz="1400" dirty="0"/>
              <a:t>Plts : cut S.O. decreased inventory amounts. Added average daily usage information to inventory sheet. This will help you know how many to order and how many to cut based on inventory levels. We are running tighter to prevent wastage b/c usage is down. </a:t>
            </a:r>
            <a:r>
              <a:rPr lang="en" sz="1400" b="1" dirty="0"/>
              <a:t>No more LVDS</a:t>
            </a:r>
            <a:r>
              <a:rPr lang="en" sz="1400" dirty="0"/>
              <a:t>. </a:t>
            </a:r>
          </a:p>
          <a:p>
            <a:pPr marL="285750" indent="0"/>
            <a:r>
              <a:rPr lang="en" sz="1400" dirty="0"/>
              <a:t>Plasma : Move 4 old AB liquid plasma to reg. liquid inventory on Tuesday when “fresh” plasma arrives.  USE the AB thawed plasma</a:t>
            </a:r>
            <a:endParaRPr sz="1400" dirty="0"/>
          </a:p>
        </p:txBody>
      </p:sp>
      <p:grpSp>
        <p:nvGrpSpPr>
          <p:cNvPr id="761" name="Google Shape;761;p42"/>
          <p:cNvGrpSpPr/>
          <p:nvPr/>
        </p:nvGrpSpPr>
        <p:grpSpPr>
          <a:xfrm>
            <a:off x="978691" y="2279369"/>
            <a:ext cx="242228" cy="392593"/>
            <a:chOff x="3097900" y="2179254"/>
            <a:chExt cx="242228" cy="392593"/>
          </a:xfrm>
        </p:grpSpPr>
        <p:sp>
          <p:nvSpPr>
            <p:cNvPr id="762" name="Google Shape;762;p42"/>
            <p:cNvSpPr/>
            <p:nvPr/>
          </p:nvSpPr>
          <p:spPr>
            <a:xfrm>
              <a:off x="3097900" y="2238125"/>
              <a:ext cx="198874" cy="333723"/>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2"/>
            <p:cNvSpPr/>
            <p:nvPr/>
          </p:nvSpPr>
          <p:spPr>
            <a:xfrm>
              <a:off x="3141254" y="2179254"/>
              <a:ext cx="198874" cy="333723"/>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42"/>
          <p:cNvGrpSpPr/>
          <p:nvPr/>
        </p:nvGrpSpPr>
        <p:grpSpPr>
          <a:xfrm>
            <a:off x="976695" y="3609612"/>
            <a:ext cx="242228" cy="392593"/>
            <a:chOff x="3097900" y="3078313"/>
            <a:chExt cx="242228" cy="392593"/>
          </a:xfrm>
          <a:solidFill>
            <a:srgbClr val="FFC000"/>
          </a:solidFill>
        </p:grpSpPr>
        <p:sp>
          <p:nvSpPr>
            <p:cNvPr id="765" name="Google Shape;765;p42"/>
            <p:cNvSpPr/>
            <p:nvPr/>
          </p:nvSpPr>
          <p:spPr>
            <a:xfrm>
              <a:off x="3097900" y="3137183"/>
              <a:ext cx="198874" cy="333723"/>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2"/>
            <p:cNvSpPr/>
            <p:nvPr/>
          </p:nvSpPr>
          <p:spPr>
            <a:xfrm>
              <a:off x="3141254" y="3078313"/>
              <a:ext cx="198874" cy="333723"/>
            </a:xfrm>
            <a:custGeom>
              <a:avLst/>
              <a:gdLst/>
              <a:ahLst/>
              <a:cxnLst/>
              <a:rect l="l" t="t" r="r" b="b"/>
              <a:pathLst>
                <a:path w="3118" h="5232" extrusionOk="0">
                  <a:moveTo>
                    <a:pt x="1549" y="1"/>
                  </a:moveTo>
                  <a:cubicBezTo>
                    <a:pt x="1549" y="1"/>
                    <a:pt x="0" y="2804"/>
                    <a:pt x="0" y="3662"/>
                  </a:cubicBezTo>
                  <a:cubicBezTo>
                    <a:pt x="0" y="4520"/>
                    <a:pt x="691" y="5231"/>
                    <a:pt x="1549" y="5231"/>
                  </a:cubicBezTo>
                  <a:cubicBezTo>
                    <a:pt x="2407" y="5231"/>
                    <a:pt x="3118" y="4520"/>
                    <a:pt x="3118" y="3662"/>
                  </a:cubicBezTo>
                  <a:cubicBezTo>
                    <a:pt x="3118" y="2804"/>
                    <a:pt x="1549" y="1"/>
                    <a:pt x="1549" y="1"/>
                  </a:cubicBezTo>
                  <a:close/>
                </a:path>
              </a:pathLst>
            </a:custGeom>
            <a:gr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10716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ood Transfusion Center by Slidesgo">
  <a:themeElements>
    <a:clrScheme name="Simple Light">
      <a:dk1>
        <a:srgbClr val="000000"/>
      </a:dk1>
      <a:lt1>
        <a:srgbClr val="EFEFEF"/>
      </a:lt1>
      <a:dk2>
        <a:srgbClr val="EFEFEF"/>
      </a:dk2>
      <a:lt2>
        <a:srgbClr val="B20909"/>
      </a:lt2>
      <a:accent1>
        <a:srgbClr val="850707"/>
      </a:accent1>
      <a:accent2>
        <a:srgbClr val="B20909"/>
      </a:accent2>
      <a:accent3>
        <a:srgbClr val="B20909"/>
      </a:accent3>
      <a:accent4>
        <a:srgbClr val="EFEFEF"/>
      </a:accent4>
      <a:accent5>
        <a:srgbClr val="EFEFEF"/>
      </a:accent5>
      <a:accent6>
        <a:srgbClr val="FFFFFF"/>
      </a:accent6>
      <a:hlink>
        <a:srgbClr val="5555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16220</TotalTime>
  <Words>894</Words>
  <Application>Microsoft Office PowerPoint</Application>
  <PresentationFormat>On-screen Show (16:9)</PresentationFormat>
  <Paragraphs>139</Paragraphs>
  <Slides>17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Karla</vt:lpstr>
      <vt:lpstr>Lato</vt:lpstr>
      <vt:lpstr>Rajdhani</vt:lpstr>
      <vt:lpstr>Blood Transfusion Center by Slidesgo</vt:lpstr>
      <vt:lpstr>October Staff meeting</vt:lpstr>
      <vt:lpstr>Agenda</vt:lpstr>
      <vt:lpstr>Training</vt:lpstr>
      <vt:lpstr>Focus on completion</vt:lpstr>
      <vt:lpstr>Projects/ Studies</vt:lpstr>
      <vt:lpstr>CHIPs</vt:lpstr>
      <vt:lpstr>IFC</vt:lpstr>
      <vt:lpstr>IFC </vt:lpstr>
      <vt:lpstr>Inventory Management</vt:lpstr>
      <vt:lpstr>ABO Incompatible  Plt Tx</vt:lpstr>
      <vt:lpstr>Missing Units</vt:lpstr>
      <vt:lpstr>Webinars</vt:lpstr>
      <vt:lpstr>September</vt:lpstr>
      <vt:lpstr>RL6: Plasma Availability</vt:lpstr>
      <vt:lpstr>Communication</vt:lpstr>
      <vt:lpstr>QAs—September </vt:lpstr>
      <vt:lpstr>Halloween Party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Staff meeting</dc:title>
  <dc:creator>Christina S Warren</dc:creator>
  <cp:lastModifiedBy>Christina S Warren</cp:lastModifiedBy>
  <cp:revision>60</cp:revision>
  <cp:lastPrinted>2021-10-19T15:57:35Z</cp:lastPrinted>
  <dcterms:modified xsi:type="dcterms:W3CDTF">2022-10-13T11:24:06Z</dcterms:modified>
</cp:coreProperties>
</file>