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0" r:id="rId6"/>
    <p:sldId id="303" r:id="rId7"/>
    <p:sldId id="304" r:id="rId8"/>
    <p:sldId id="262" r:id="rId9"/>
    <p:sldId id="309" r:id="rId10"/>
    <p:sldId id="308" r:id="rId11"/>
    <p:sldId id="264" r:id="rId12"/>
    <p:sldId id="280" r:id="rId13"/>
    <p:sldId id="310" r:id="rId14"/>
    <p:sldId id="306" r:id="rId15"/>
    <p:sldId id="30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3A70C5-61AE-4412-A44E-BD4BF78073F0}">
  <a:tblStyle styleId="{163A70C5-61AE-4412-A44E-BD4BF78073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a5f3edd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a5f3edd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d13202ad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d13202ad6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6d13202ad6_1_32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6d13202ad6_1_32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760f4421e2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760f4421e2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70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60f4421e2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760f4421e2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d136aaa59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d136aaa59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13202a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13202a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60f4421e2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60f4421e2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60f4421e2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60f4421e2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94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6d13202ad6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6d13202ad6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aaadf622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aaadf622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3202ad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3202ad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01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21900" y="1195625"/>
            <a:ext cx="4103100" cy="23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8400" y="3484345"/>
            <a:ext cx="2350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983209" y="2049387"/>
            <a:ext cx="316605" cy="590201"/>
            <a:chOff x="7975075" y="2414425"/>
            <a:chExt cx="340142" cy="634080"/>
          </a:xfrm>
        </p:grpSpPr>
        <p:sp>
          <p:nvSpPr>
            <p:cNvPr id="12" name="Google Shape;12;p2"/>
            <p:cNvSpPr/>
            <p:nvPr/>
          </p:nvSpPr>
          <p:spPr>
            <a:xfrm>
              <a:off x="7981111" y="2611449"/>
              <a:ext cx="199672" cy="437055"/>
            </a:xfrm>
            <a:custGeom>
              <a:avLst/>
              <a:gdLst/>
              <a:ahLst/>
              <a:cxnLst/>
              <a:rect l="l" t="t" r="r" b="b"/>
              <a:pathLst>
                <a:path w="3537" h="7742" extrusionOk="0">
                  <a:moveTo>
                    <a:pt x="0" y="0"/>
                  </a:moveTo>
                  <a:lnTo>
                    <a:pt x="0" y="2971"/>
                  </a:lnTo>
                  <a:lnTo>
                    <a:pt x="0" y="5984"/>
                  </a:lnTo>
                  <a:cubicBezTo>
                    <a:pt x="0" y="6968"/>
                    <a:pt x="795" y="7742"/>
                    <a:pt x="1758" y="7742"/>
                  </a:cubicBezTo>
                  <a:cubicBezTo>
                    <a:pt x="2741" y="7742"/>
                    <a:pt x="3536" y="6947"/>
                    <a:pt x="3536" y="5984"/>
                  </a:cubicBezTo>
                  <a:lnTo>
                    <a:pt x="3536" y="2971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75075" y="2414425"/>
              <a:ext cx="340142" cy="574367"/>
            </a:xfrm>
            <a:custGeom>
              <a:avLst/>
              <a:gdLst/>
              <a:ahLst/>
              <a:cxnLst/>
              <a:rect l="l" t="t" r="r" b="b"/>
              <a:pathLst>
                <a:path w="6320" h="10672" fill="none" extrusionOk="0">
                  <a:moveTo>
                    <a:pt x="5775" y="1"/>
                  </a:moveTo>
                  <a:lnTo>
                    <a:pt x="565" y="1"/>
                  </a:lnTo>
                  <a:cubicBezTo>
                    <a:pt x="272" y="1"/>
                    <a:pt x="0" y="252"/>
                    <a:pt x="0" y="566"/>
                  </a:cubicBezTo>
                  <a:cubicBezTo>
                    <a:pt x="0" y="880"/>
                    <a:pt x="272" y="1131"/>
                    <a:pt x="565" y="1131"/>
                  </a:cubicBezTo>
                  <a:lnTo>
                    <a:pt x="1402" y="1131"/>
                  </a:lnTo>
                  <a:lnTo>
                    <a:pt x="1402" y="8914"/>
                  </a:lnTo>
                  <a:cubicBezTo>
                    <a:pt x="1402" y="9898"/>
                    <a:pt x="2197" y="10672"/>
                    <a:pt x="3160" y="10672"/>
                  </a:cubicBezTo>
                  <a:cubicBezTo>
                    <a:pt x="4143" y="10672"/>
                    <a:pt x="4938" y="9877"/>
                    <a:pt x="4938" y="8914"/>
                  </a:cubicBezTo>
                  <a:lnTo>
                    <a:pt x="4938" y="1131"/>
                  </a:lnTo>
                  <a:lnTo>
                    <a:pt x="5775" y="1131"/>
                  </a:lnTo>
                  <a:cubicBezTo>
                    <a:pt x="6068" y="1131"/>
                    <a:pt x="6319" y="880"/>
                    <a:pt x="6319" y="566"/>
                  </a:cubicBezTo>
                  <a:cubicBezTo>
                    <a:pt x="6319" y="252"/>
                    <a:pt x="6068" y="1"/>
                    <a:pt x="5775" y="1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263490" y="2722217"/>
            <a:ext cx="300028" cy="305625"/>
            <a:chOff x="11644363" y="2198500"/>
            <a:chExt cx="195675" cy="199325"/>
          </a:xfrm>
        </p:grpSpPr>
        <p:sp>
          <p:nvSpPr>
            <p:cNvPr id="15" name="Google Shape;15;p2"/>
            <p:cNvSpPr/>
            <p:nvPr/>
          </p:nvSpPr>
          <p:spPr>
            <a:xfrm>
              <a:off x="11644363" y="2198500"/>
              <a:ext cx="149650" cy="149625"/>
            </a:xfrm>
            <a:custGeom>
              <a:avLst/>
              <a:gdLst/>
              <a:ahLst/>
              <a:cxnLst/>
              <a:rect l="l" t="t" r="r" b="b"/>
              <a:pathLst>
                <a:path w="5986" h="5985" fill="none" extrusionOk="0">
                  <a:moveTo>
                    <a:pt x="4897" y="4939"/>
                  </a:moveTo>
                  <a:cubicBezTo>
                    <a:pt x="3809" y="5985"/>
                    <a:pt x="2093" y="5964"/>
                    <a:pt x="1047" y="4876"/>
                  </a:cubicBezTo>
                  <a:cubicBezTo>
                    <a:pt x="1" y="3809"/>
                    <a:pt x="22" y="2093"/>
                    <a:pt x="1110" y="1047"/>
                  </a:cubicBezTo>
                  <a:cubicBezTo>
                    <a:pt x="2177" y="1"/>
                    <a:pt x="3893" y="22"/>
                    <a:pt x="4939" y="1089"/>
                  </a:cubicBezTo>
                  <a:cubicBezTo>
                    <a:pt x="5985" y="2177"/>
                    <a:pt x="5964" y="3893"/>
                    <a:pt x="4897" y="493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766788" y="2321950"/>
              <a:ext cx="73250" cy="75875"/>
            </a:xfrm>
            <a:custGeom>
              <a:avLst/>
              <a:gdLst/>
              <a:ahLst/>
              <a:cxnLst/>
              <a:rect l="l" t="t" r="r" b="b"/>
              <a:pathLst>
                <a:path w="2930" h="3035" fill="none" extrusionOk="0">
                  <a:moveTo>
                    <a:pt x="0" y="1"/>
                  </a:moveTo>
                  <a:lnTo>
                    <a:pt x="2929" y="3035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768338" y="2325625"/>
              <a:ext cx="70125" cy="68025"/>
            </a:xfrm>
            <a:custGeom>
              <a:avLst/>
              <a:gdLst/>
              <a:ahLst/>
              <a:cxnLst/>
              <a:rect l="l" t="t" r="r" b="b"/>
              <a:pathLst>
                <a:path w="2805" h="2721" fill="none" extrusionOk="0">
                  <a:moveTo>
                    <a:pt x="2805" y="0"/>
                  </a:moveTo>
                  <a:lnTo>
                    <a:pt x="1" y="272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006037" y="3408854"/>
            <a:ext cx="179703" cy="223823"/>
            <a:chOff x="7447613" y="1714525"/>
            <a:chExt cx="117200" cy="145975"/>
          </a:xfrm>
        </p:grpSpPr>
        <p:sp>
          <p:nvSpPr>
            <p:cNvPr id="19" name="Google Shape;19;p2"/>
            <p:cNvSpPr/>
            <p:nvPr/>
          </p:nvSpPr>
          <p:spPr>
            <a:xfrm>
              <a:off x="7447613" y="1772075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fill="none" extrusionOk="0">
                  <a:moveTo>
                    <a:pt x="3537" y="1758"/>
                  </a:moveTo>
                  <a:cubicBezTo>
                    <a:pt x="3537" y="2741"/>
                    <a:pt x="2742" y="3537"/>
                    <a:pt x="1758" y="3537"/>
                  </a:cubicBezTo>
                  <a:cubicBezTo>
                    <a:pt x="775" y="3537"/>
                    <a:pt x="1" y="2741"/>
                    <a:pt x="1" y="1758"/>
                  </a:cubicBezTo>
                  <a:cubicBezTo>
                    <a:pt x="1" y="796"/>
                    <a:pt x="775" y="0"/>
                    <a:pt x="1758" y="0"/>
                  </a:cubicBezTo>
                  <a:cubicBezTo>
                    <a:pt x="2742" y="0"/>
                    <a:pt x="3537" y="796"/>
                    <a:pt x="3537" y="175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513513" y="1718200"/>
              <a:ext cx="34550" cy="59650"/>
            </a:xfrm>
            <a:custGeom>
              <a:avLst/>
              <a:gdLst/>
              <a:ahLst/>
              <a:cxnLst/>
              <a:rect l="l" t="t" r="r" b="b"/>
              <a:pathLst>
                <a:path w="1382" h="2386" fill="none" extrusionOk="0">
                  <a:moveTo>
                    <a:pt x="1" y="2386"/>
                  </a:moveTo>
                  <a:lnTo>
                    <a:pt x="1382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95738" y="1714525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fill="none" extrusionOk="0">
                  <a:moveTo>
                    <a:pt x="2762" y="2177"/>
                  </a:moveTo>
                  <a:lnTo>
                    <a:pt x="2177" y="1"/>
                  </a:lnTo>
                  <a:lnTo>
                    <a:pt x="1" y="58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503720" y="4086782"/>
            <a:ext cx="299760" cy="406359"/>
            <a:chOff x="8107742" y="840353"/>
            <a:chExt cx="299760" cy="406359"/>
          </a:xfrm>
        </p:grpSpPr>
        <p:sp>
          <p:nvSpPr>
            <p:cNvPr id="23" name="Google Shape;23;p2"/>
            <p:cNvSpPr/>
            <p:nvPr/>
          </p:nvSpPr>
          <p:spPr>
            <a:xfrm>
              <a:off x="8107742" y="869102"/>
              <a:ext cx="225509" cy="377609"/>
            </a:xfrm>
            <a:custGeom>
              <a:avLst/>
              <a:gdLst/>
              <a:ahLst/>
              <a:cxnLst/>
              <a:rect l="l" t="t" r="r" b="b"/>
              <a:pathLst>
                <a:path w="6236" h="10442" extrusionOk="0">
                  <a:moveTo>
                    <a:pt x="3118" y="1"/>
                  </a:moveTo>
                  <a:cubicBezTo>
                    <a:pt x="3118" y="1"/>
                    <a:pt x="0" y="5608"/>
                    <a:pt x="0" y="7324"/>
                  </a:cubicBezTo>
                  <a:cubicBezTo>
                    <a:pt x="0" y="9061"/>
                    <a:pt x="1402" y="10442"/>
                    <a:pt x="3118" y="10442"/>
                  </a:cubicBezTo>
                  <a:cubicBezTo>
                    <a:pt x="4833" y="10442"/>
                    <a:pt x="6235" y="9061"/>
                    <a:pt x="6235" y="7324"/>
                  </a:cubicBezTo>
                  <a:cubicBezTo>
                    <a:pt x="6235" y="5608"/>
                    <a:pt x="3118" y="1"/>
                    <a:pt x="3118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81233" y="840353"/>
              <a:ext cx="226269" cy="378368"/>
            </a:xfrm>
            <a:custGeom>
              <a:avLst/>
              <a:gdLst/>
              <a:ahLst/>
              <a:cxnLst/>
              <a:rect l="l" t="t" r="r" b="b"/>
              <a:pathLst>
                <a:path w="6257" h="10463" fill="none" extrusionOk="0">
                  <a:moveTo>
                    <a:pt x="6257" y="7345"/>
                  </a:moveTo>
                  <a:cubicBezTo>
                    <a:pt x="6257" y="9081"/>
                    <a:pt x="4855" y="10462"/>
                    <a:pt x="3118" y="10462"/>
                  </a:cubicBezTo>
                  <a:cubicBezTo>
                    <a:pt x="1402" y="10462"/>
                    <a:pt x="1" y="9060"/>
                    <a:pt x="1" y="7345"/>
                  </a:cubicBezTo>
                  <a:cubicBezTo>
                    <a:pt x="1" y="5608"/>
                    <a:pt x="3118" y="1"/>
                    <a:pt x="3118" y="1"/>
                  </a:cubicBezTo>
                  <a:cubicBezTo>
                    <a:pt x="3118" y="1"/>
                    <a:pt x="6257" y="5629"/>
                    <a:pt x="6257" y="734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7572112" y="2369074"/>
            <a:ext cx="194921" cy="194959"/>
            <a:chOff x="7932213" y="1463813"/>
            <a:chExt cx="127125" cy="127150"/>
          </a:xfrm>
        </p:grpSpPr>
        <p:sp>
          <p:nvSpPr>
            <p:cNvPr id="26" name="Google Shape;26;p2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7263478" y="4178242"/>
            <a:ext cx="1087408" cy="309013"/>
          </a:xfrm>
          <a:custGeom>
            <a:avLst/>
            <a:gdLst/>
            <a:ahLst/>
            <a:cxnLst/>
            <a:rect l="l" t="t" r="r" b="b"/>
            <a:pathLst>
              <a:path w="17787" h="12785" fill="none" extrusionOk="0">
                <a:moveTo>
                  <a:pt x="1" y="6801"/>
                </a:moveTo>
                <a:lnTo>
                  <a:pt x="4730" y="6801"/>
                </a:lnTo>
                <a:lnTo>
                  <a:pt x="5860" y="0"/>
                </a:lnTo>
                <a:lnTo>
                  <a:pt x="7450" y="12785"/>
                </a:lnTo>
                <a:lnTo>
                  <a:pt x="8705" y="2720"/>
                </a:lnTo>
                <a:lnTo>
                  <a:pt x="9584" y="8181"/>
                </a:lnTo>
                <a:lnTo>
                  <a:pt x="10965" y="2720"/>
                </a:lnTo>
                <a:lnTo>
                  <a:pt x="12179" y="7763"/>
                </a:lnTo>
                <a:lnTo>
                  <a:pt x="12681" y="6821"/>
                </a:lnTo>
                <a:lnTo>
                  <a:pt x="13350" y="6821"/>
                </a:lnTo>
                <a:lnTo>
                  <a:pt x="17786" y="682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33131" y="2898429"/>
            <a:ext cx="117144" cy="38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7074635" y="3327662"/>
            <a:ext cx="538462" cy="633585"/>
            <a:chOff x="7035875" y="2497325"/>
            <a:chExt cx="607813" cy="715188"/>
          </a:xfrm>
        </p:grpSpPr>
        <p:sp>
          <p:nvSpPr>
            <p:cNvPr id="31" name="Google Shape;31;p2"/>
            <p:cNvSpPr/>
            <p:nvPr/>
          </p:nvSpPr>
          <p:spPr>
            <a:xfrm>
              <a:off x="7035875" y="2678254"/>
              <a:ext cx="607813" cy="534259"/>
            </a:xfrm>
            <a:custGeom>
              <a:avLst/>
              <a:gdLst/>
              <a:ahLst/>
              <a:cxnLst/>
              <a:rect l="l" t="t" r="r" b="b"/>
              <a:pathLst>
                <a:path w="41681" h="36637" extrusionOk="0">
                  <a:moveTo>
                    <a:pt x="13113" y="0"/>
                  </a:moveTo>
                  <a:cubicBezTo>
                    <a:pt x="10043" y="0"/>
                    <a:pt x="6974" y="1165"/>
                    <a:pt x="4645" y="3493"/>
                  </a:cubicBezTo>
                  <a:cubicBezTo>
                    <a:pt x="251" y="7908"/>
                    <a:pt x="0" y="14960"/>
                    <a:pt x="3913" y="19646"/>
                  </a:cubicBezTo>
                  <a:cubicBezTo>
                    <a:pt x="4143" y="19918"/>
                    <a:pt x="4394" y="20190"/>
                    <a:pt x="4645" y="20462"/>
                  </a:cubicBezTo>
                  <a:lnTo>
                    <a:pt x="20840" y="36636"/>
                  </a:lnTo>
                  <a:lnTo>
                    <a:pt x="37035" y="20462"/>
                  </a:lnTo>
                  <a:cubicBezTo>
                    <a:pt x="37286" y="20190"/>
                    <a:pt x="37537" y="19918"/>
                    <a:pt x="37768" y="19646"/>
                  </a:cubicBezTo>
                  <a:cubicBezTo>
                    <a:pt x="41680" y="14960"/>
                    <a:pt x="41429" y="7908"/>
                    <a:pt x="37035" y="3493"/>
                  </a:cubicBezTo>
                  <a:cubicBezTo>
                    <a:pt x="34706" y="1165"/>
                    <a:pt x="31632" y="0"/>
                    <a:pt x="28559" y="0"/>
                  </a:cubicBezTo>
                  <a:cubicBezTo>
                    <a:pt x="25807" y="0"/>
                    <a:pt x="23055" y="934"/>
                    <a:pt x="20840" y="2803"/>
                  </a:cubicBezTo>
                  <a:cubicBezTo>
                    <a:pt x="18616" y="934"/>
                    <a:pt x="15864" y="0"/>
                    <a:pt x="13113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0134" y="2497325"/>
              <a:ext cx="320851" cy="290691"/>
            </a:xfrm>
            <a:custGeom>
              <a:avLst/>
              <a:gdLst/>
              <a:ahLst/>
              <a:cxnLst/>
              <a:rect l="l" t="t" r="r" b="b"/>
              <a:pathLst>
                <a:path w="19585" h="17744" fill="none" extrusionOk="0">
                  <a:moveTo>
                    <a:pt x="17388" y="2177"/>
                  </a:moveTo>
                  <a:lnTo>
                    <a:pt x="17388" y="2177"/>
                  </a:lnTo>
                  <a:cubicBezTo>
                    <a:pt x="15317" y="105"/>
                    <a:pt x="12011" y="1"/>
                    <a:pt x="9793" y="1863"/>
                  </a:cubicBezTo>
                  <a:cubicBezTo>
                    <a:pt x="7596" y="1"/>
                    <a:pt x="4269" y="105"/>
                    <a:pt x="2197" y="2177"/>
                  </a:cubicBezTo>
                  <a:cubicBezTo>
                    <a:pt x="126" y="4248"/>
                    <a:pt x="1" y="7554"/>
                    <a:pt x="1842" y="9772"/>
                  </a:cubicBezTo>
                  <a:cubicBezTo>
                    <a:pt x="1946" y="9897"/>
                    <a:pt x="2072" y="10023"/>
                    <a:pt x="2197" y="10149"/>
                  </a:cubicBezTo>
                  <a:lnTo>
                    <a:pt x="9793" y="17744"/>
                  </a:lnTo>
                  <a:lnTo>
                    <a:pt x="17388" y="10149"/>
                  </a:lnTo>
                  <a:cubicBezTo>
                    <a:pt x="17514" y="10023"/>
                    <a:pt x="17639" y="9897"/>
                    <a:pt x="17744" y="9772"/>
                  </a:cubicBezTo>
                  <a:cubicBezTo>
                    <a:pt x="19585" y="7554"/>
                    <a:pt x="19459" y="4248"/>
                    <a:pt x="17388" y="2177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222459" y="3932706"/>
            <a:ext cx="91848" cy="154095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846834" y="2990318"/>
            <a:ext cx="91848" cy="154095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 rot="8100000">
            <a:off x="1829345" y="3701765"/>
            <a:ext cx="868012" cy="238568"/>
            <a:chOff x="5167638" y="3426595"/>
            <a:chExt cx="1021600" cy="280780"/>
          </a:xfrm>
        </p:grpSpPr>
        <p:sp>
          <p:nvSpPr>
            <p:cNvPr id="36" name="Google Shape;36;p2"/>
            <p:cNvSpPr/>
            <p:nvPr/>
          </p:nvSpPr>
          <p:spPr>
            <a:xfrm>
              <a:off x="5625151" y="3426595"/>
              <a:ext cx="333600" cy="19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9538" y="3511200"/>
              <a:ext cx="499050" cy="196175"/>
            </a:xfrm>
            <a:custGeom>
              <a:avLst/>
              <a:gdLst/>
              <a:ahLst/>
              <a:cxnLst/>
              <a:rect l="l" t="t" r="r" b="b"/>
              <a:pathLst>
                <a:path w="19962" h="7847" fill="none" extrusionOk="0">
                  <a:moveTo>
                    <a:pt x="1" y="7847"/>
                  </a:moveTo>
                  <a:lnTo>
                    <a:pt x="1" y="0"/>
                  </a:lnTo>
                  <a:lnTo>
                    <a:pt x="19962" y="0"/>
                  </a:lnTo>
                  <a:lnTo>
                    <a:pt x="19962" y="7847"/>
                  </a:ln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454288" y="3511200"/>
              <a:ext cx="85275" cy="196175"/>
            </a:xfrm>
            <a:custGeom>
              <a:avLst/>
              <a:gdLst/>
              <a:ahLst/>
              <a:cxnLst/>
              <a:rect l="l" t="t" r="r" b="b"/>
              <a:pathLst>
                <a:path w="3411" h="7847" fill="none" extrusionOk="0">
                  <a:moveTo>
                    <a:pt x="3411" y="7847"/>
                  </a:moveTo>
                  <a:lnTo>
                    <a:pt x="3411" y="0"/>
                  </a:lnTo>
                  <a:lnTo>
                    <a:pt x="0" y="3934"/>
                  </a:ln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67638" y="3609550"/>
              <a:ext cx="286675" cy="25"/>
            </a:xfrm>
            <a:custGeom>
              <a:avLst/>
              <a:gdLst/>
              <a:ahLst/>
              <a:cxnLst/>
              <a:rect l="l" t="t" r="r" b="b"/>
              <a:pathLst>
                <a:path w="11467" h="1" fill="none" extrusionOk="0">
                  <a:moveTo>
                    <a:pt x="11466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38563" y="3609550"/>
              <a:ext cx="150675" cy="25"/>
            </a:xfrm>
            <a:custGeom>
              <a:avLst/>
              <a:gdLst/>
              <a:ahLst/>
              <a:cxnLst/>
              <a:rect l="l" t="t" r="r" b="b"/>
              <a:pathLst>
                <a:path w="6027" h="1" fill="none" extrusionOk="0">
                  <a:moveTo>
                    <a:pt x="1" y="0"/>
                  </a:moveTo>
                  <a:lnTo>
                    <a:pt x="6027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189213" y="3521150"/>
              <a:ext cx="25" cy="176825"/>
            </a:xfrm>
            <a:custGeom>
              <a:avLst/>
              <a:gdLst/>
              <a:ahLst/>
              <a:cxnLst/>
              <a:rect l="l" t="t" r="r" b="b"/>
              <a:pathLst>
                <a:path w="1" h="7073" fill="none" extrusionOk="0">
                  <a:moveTo>
                    <a:pt x="1" y="7072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5801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1" y="2804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74838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1" y="2804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9166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1" y="2804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0851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0" y="2804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625863" y="3637275"/>
              <a:ext cx="25" cy="70100"/>
            </a:xfrm>
            <a:custGeom>
              <a:avLst/>
              <a:gdLst/>
              <a:ahLst/>
              <a:cxnLst/>
              <a:rect l="l" t="t" r="r" b="b"/>
              <a:pathLst>
                <a:path w="1" h="2804" fill="none" extrusionOk="0">
                  <a:moveTo>
                    <a:pt x="0" y="2804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747867" y="3479956"/>
            <a:ext cx="299760" cy="406359"/>
            <a:chOff x="8107742" y="840353"/>
            <a:chExt cx="299760" cy="406359"/>
          </a:xfrm>
        </p:grpSpPr>
        <p:sp>
          <p:nvSpPr>
            <p:cNvPr id="48" name="Google Shape;48;p2"/>
            <p:cNvSpPr/>
            <p:nvPr/>
          </p:nvSpPr>
          <p:spPr>
            <a:xfrm>
              <a:off x="8107742" y="869102"/>
              <a:ext cx="225509" cy="377609"/>
            </a:xfrm>
            <a:custGeom>
              <a:avLst/>
              <a:gdLst/>
              <a:ahLst/>
              <a:cxnLst/>
              <a:rect l="l" t="t" r="r" b="b"/>
              <a:pathLst>
                <a:path w="6236" h="10442" extrusionOk="0">
                  <a:moveTo>
                    <a:pt x="3118" y="1"/>
                  </a:moveTo>
                  <a:cubicBezTo>
                    <a:pt x="3118" y="1"/>
                    <a:pt x="0" y="5608"/>
                    <a:pt x="0" y="7324"/>
                  </a:cubicBezTo>
                  <a:cubicBezTo>
                    <a:pt x="0" y="9061"/>
                    <a:pt x="1402" y="10442"/>
                    <a:pt x="3118" y="10442"/>
                  </a:cubicBezTo>
                  <a:cubicBezTo>
                    <a:pt x="4833" y="10442"/>
                    <a:pt x="6235" y="9061"/>
                    <a:pt x="6235" y="7324"/>
                  </a:cubicBezTo>
                  <a:cubicBezTo>
                    <a:pt x="6235" y="5608"/>
                    <a:pt x="3118" y="1"/>
                    <a:pt x="3118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81233" y="840353"/>
              <a:ext cx="226269" cy="378368"/>
            </a:xfrm>
            <a:custGeom>
              <a:avLst/>
              <a:gdLst/>
              <a:ahLst/>
              <a:cxnLst/>
              <a:rect l="l" t="t" r="r" b="b"/>
              <a:pathLst>
                <a:path w="6257" h="10463" fill="none" extrusionOk="0">
                  <a:moveTo>
                    <a:pt x="6257" y="7345"/>
                  </a:moveTo>
                  <a:cubicBezTo>
                    <a:pt x="6257" y="9081"/>
                    <a:pt x="4855" y="10462"/>
                    <a:pt x="3118" y="10462"/>
                  </a:cubicBezTo>
                  <a:cubicBezTo>
                    <a:pt x="1402" y="10462"/>
                    <a:pt x="1" y="9060"/>
                    <a:pt x="1" y="7345"/>
                  </a:cubicBezTo>
                  <a:cubicBezTo>
                    <a:pt x="1" y="5608"/>
                    <a:pt x="3118" y="1"/>
                    <a:pt x="3118" y="1"/>
                  </a:cubicBezTo>
                  <a:cubicBezTo>
                    <a:pt x="3118" y="1"/>
                    <a:pt x="6257" y="5629"/>
                    <a:pt x="6257" y="734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flipH="1">
            <a:off x="1530942" y="2986482"/>
            <a:ext cx="194921" cy="194959"/>
            <a:chOff x="7932213" y="1463813"/>
            <a:chExt cx="127125" cy="127150"/>
          </a:xfrm>
        </p:grpSpPr>
        <p:sp>
          <p:nvSpPr>
            <p:cNvPr id="51" name="Google Shape;51;p2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/>
          <p:nvPr/>
        </p:nvSpPr>
        <p:spPr>
          <a:xfrm flipH="1">
            <a:off x="703886" y="4128391"/>
            <a:ext cx="1087408" cy="309013"/>
          </a:xfrm>
          <a:custGeom>
            <a:avLst/>
            <a:gdLst/>
            <a:ahLst/>
            <a:cxnLst/>
            <a:rect l="l" t="t" r="r" b="b"/>
            <a:pathLst>
              <a:path w="17787" h="12785" fill="none" extrusionOk="0">
                <a:moveTo>
                  <a:pt x="1" y="6801"/>
                </a:moveTo>
                <a:lnTo>
                  <a:pt x="4730" y="6801"/>
                </a:lnTo>
                <a:lnTo>
                  <a:pt x="5860" y="0"/>
                </a:lnTo>
                <a:lnTo>
                  <a:pt x="7450" y="12785"/>
                </a:lnTo>
                <a:lnTo>
                  <a:pt x="8705" y="2720"/>
                </a:lnTo>
                <a:lnTo>
                  <a:pt x="9584" y="8181"/>
                </a:lnTo>
                <a:lnTo>
                  <a:pt x="10965" y="2720"/>
                </a:lnTo>
                <a:lnTo>
                  <a:pt x="12179" y="7763"/>
                </a:lnTo>
                <a:lnTo>
                  <a:pt x="12681" y="6821"/>
                </a:lnTo>
                <a:lnTo>
                  <a:pt x="13350" y="6821"/>
                </a:lnTo>
                <a:lnTo>
                  <a:pt x="17786" y="682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flipH="1">
            <a:off x="703897" y="3138887"/>
            <a:ext cx="117144" cy="38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flipH="1">
            <a:off x="823473" y="2465325"/>
            <a:ext cx="91848" cy="154069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flipH="1">
            <a:off x="2383376" y="4248753"/>
            <a:ext cx="91848" cy="154069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rgbClr val="B2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89495" y="-203103"/>
            <a:ext cx="8365500" cy="5075903"/>
            <a:chOff x="342700" y="-203103"/>
            <a:chExt cx="8365500" cy="5075903"/>
          </a:xfrm>
        </p:grpSpPr>
        <p:cxnSp>
          <p:nvCxnSpPr>
            <p:cNvPr id="58" name="Google Shape;58;p2"/>
            <p:cNvCxnSpPr/>
            <p:nvPr/>
          </p:nvCxnSpPr>
          <p:spPr>
            <a:xfrm>
              <a:off x="342700" y="4869677"/>
              <a:ext cx="8365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10800000">
              <a:off x="8692955" y="529100"/>
              <a:ext cx="0" cy="4343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0" name="Google Shape;60;p2"/>
            <p:cNvGrpSpPr/>
            <p:nvPr/>
          </p:nvGrpSpPr>
          <p:grpSpPr>
            <a:xfrm>
              <a:off x="4525206" y="-66000"/>
              <a:ext cx="4173513" cy="606320"/>
              <a:chOff x="4531667" y="221864"/>
              <a:chExt cx="4173513" cy="606320"/>
            </a:xfrm>
          </p:grpSpPr>
          <p:cxnSp>
            <p:nvCxnSpPr>
              <p:cNvPr id="61" name="Google Shape;61;p2"/>
              <p:cNvCxnSpPr/>
              <p:nvPr/>
            </p:nvCxnSpPr>
            <p:spPr>
              <a:xfrm>
                <a:off x="4919780" y="828184"/>
                <a:ext cx="3785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" name="Google Shape;62;p2"/>
              <p:cNvSpPr/>
              <p:nvPr/>
            </p:nvSpPr>
            <p:spPr>
              <a:xfrm>
                <a:off x="4531667" y="221864"/>
                <a:ext cx="409560" cy="606279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4383358" y="-203103"/>
              <a:ext cx="273654" cy="399438"/>
              <a:chOff x="4389820" y="8562"/>
              <a:chExt cx="273654" cy="399438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4389820" y="8562"/>
                <a:ext cx="273654" cy="393837"/>
                <a:chOff x="228120" y="8562"/>
                <a:chExt cx="273654" cy="393837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228120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339369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" name="Google Shape;67;p2"/>
              <p:cNvSpPr/>
              <p:nvPr/>
            </p:nvSpPr>
            <p:spPr>
              <a:xfrm>
                <a:off x="4507931" y="117000"/>
                <a:ext cx="45600" cy="291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393781" y="14275"/>
                <a:ext cx="262500" cy="9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356280" y="346226"/>
              <a:ext cx="2069979" cy="4526574"/>
              <a:chOff x="356280" y="346226"/>
              <a:chExt cx="2069979" cy="4526574"/>
            </a:xfrm>
          </p:grpSpPr>
          <p:grpSp>
            <p:nvGrpSpPr>
              <p:cNvPr id="70" name="Google Shape;70;p2"/>
              <p:cNvGrpSpPr/>
              <p:nvPr/>
            </p:nvGrpSpPr>
            <p:grpSpPr>
              <a:xfrm rot="10800000">
                <a:off x="356996" y="346226"/>
                <a:ext cx="835344" cy="748597"/>
                <a:chOff x="1655300" y="2765876"/>
                <a:chExt cx="767780" cy="748597"/>
              </a:xfrm>
            </p:grpSpPr>
            <p:sp>
              <p:nvSpPr>
                <p:cNvPr id="71" name="Google Shape;71;p2"/>
                <p:cNvSpPr/>
                <p:nvPr/>
              </p:nvSpPr>
              <p:spPr>
                <a:xfrm>
                  <a:off x="1655300" y="2765876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 flipH="1">
                  <a:off x="2007073" y="2765876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" name="Google Shape;73;p2"/>
              <p:cNvSpPr/>
              <p:nvPr/>
            </p:nvSpPr>
            <p:spPr>
              <a:xfrm>
                <a:off x="845100" y="840150"/>
                <a:ext cx="705900" cy="3135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" name="Google Shape;74;p2"/>
              <p:cNvGrpSpPr/>
              <p:nvPr/>
            </p:nvGrpSpPr>
            <p:grpSpPr>
              <a:xfrm>
                <a:off x="1238556" y="1951751"/>
                <a:ext cx="1187682" cy="1574424"/>
                <a:chOff x="1651404" y="1940052"/>
                <a:chExt cx="1187682" cy="1574424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>
                  <a:off x="1651404" y="2765878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 flipH="1">
                  <a:off x="2007073" y="2765876"/>
                  <a:ext cx="416007" cy="74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 rot="10800000" flipH="1">
                  <a:off x="2423080" y="2386808"/>
                  <a:ext cx="416007" cy="75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8" name="Google Shape;78;p2"/>
                <p:cNvCxnSpPr/>
                <p:nvPr/>
              </p:nvCxnSpPr>
              <p:spPr>
                <a:xfrm rot="10800000">
                  <a:off x="1651404" y="1940052"/>
                  <a:ext cx="0" cy="86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79" name="Google Shape;79;p2"/>
              <p:cNvSpPr/>
              <p:nvPr/>
            </p:nvSpPr>
            <p:spPr>
              <a:xfrm>
                <a:off x="715761" y="1203911"/>
                <a:ext cx="718225" cy="870450"/>
              </a:xfrm>
              <a:custGeom>
                <a:avLst/>
                <a:gdLst/>
                <a:ahLst/>
                <a:cxnLst/>
                <a:rect l="l" t="t" r="r" b="b"/>
                <a:pathLst>
                  <a:path w="28729" h="34818" extrusionOk="0">
                    <a:moveTo>
                      <a:pt x="1" y="0"/>
                    </a:moveTo>
                    <a:lnTo>
                      <a:pt x="1" y="22117"/>
                    </a:lnTo>
                    <a:cubicBezTo>
                      <a:pt x="1" y="25192"/>
                      <a:pt x="1758" y="27871"/>
                      <a:pt x="4332" y="29189"/>
                    </a:cubicBezTo>
                    <a:cubicBezTo>
                      <a:pt x="6529" y="32599"/>
                      <a:pt x="10191" y="34817"/>
                      <a:pt x="14354" y="34817"/>
                    </a:cubicBezTo>
                    <a:cubicBezTo>
                      <a:pt x="18518" y="34817"/>
                      <a:pt x="22201" y="32599"/>
                      <a:pt x="24377" y="29189"/>
                    </a:cubicBezTo>
                    <a:cubicBezTo>
                      <a:pt x="26950" y="27871"/>
                      <a:pt x="28729" y="25192"/>
                      <a:pt x="28729" y="22117"/>
                    </a:cubicBezTo>
                    <a:lnTo>
                      <a:pt x="28729" y="0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93762" y="838799"/>
                <a:ext cx="783625" cy="1227200"/>
              </a:xfrm>
              <a:custGeom>
                <a:avLst/>
                <a:gdLst/>
                <a:ahLst/>
                <a:cxnLst/>
                <a:rect l="l" t="t" r="r" b="b"/>
                <a:pathLst>
                  <a:path w="31345" h="49088" extrusionOk="0">
                    <a:moveTo>
                      <a:pt x="15672" y="1779"/>
                    </a:moveTo>
                    <a:cubicBezTo>
                      <a:pt x="16405" y="1779"/>
                      <a:pt x="16970" y="2365"/>
                      <a:pt x="16970" y="3077"/>
                    </a:cubicBezTo>
                    <a:cubicBezTo>
                      <a:pt x="16970" y="3788"/>
                      <a:pt x="16405" y="4374"/>
                      <a:pt x="15672" y="4374"/>
                    </a:cubicBezTo>
                    <a:cubicBezTo>
                      <a:pt x="14961" y="4374"/>
                      <a:pt x="14375" y="3788"/>
                      <a:pt x="14375" y="3077"/>
                    </a:cubicBezTo>
                    <a:cubicBezTo>
                      <a:pt x="14375" y="2365"/>
                      <a:pt x="14961" y="1779"/>
                      <a:pt x="15672" y="1779"/>
                    </a:cubicBezTo>
                    <a:close/>
                    <a:moveTo>
                      <a:pt x="8663" y="1"/>
                    </a:moveTo>
                    <a:cubicBezTo>
                      <a:pt x="3892" y="1"/>
                      <a:pt x="1" y="3893"/>
                      <a:pt x="1" y="8663"/>
                    </a:cubicBezTo>
                    <a:lnTo>
                      <a:pt x="1" y="33772"/>
                    </a:lnTo>
                    <a:cubicBezTo>
                      <a:pt x="1" y="37350"/>
                      <a:pt x="2177" y="40404"/>
                      <a:pt x="5252" y="41723"/>
                    </a:cubicBezTo>
                    <a:cubicBezTo>
                      <a:pt x="7219" y="44422"/>
                      <a:pt x="10211" y="46326"/>
                      <a:pt x="13664" y="46870"/>
                    </a:cubicBezTo>
                    <a:lnTo>
                      <a:pt x="13664" y="49088"/>
                    </a:lnTo>
                    <a:lnTo>
                      <a:pt x="17702" y="49088"/>
                    </a:lnTo>
                    <a:lnTo>
                      <a:pt x="17702" y="46870"/>
                    </a:lnTo>
                    <a:cubicBezTo>
                      <a:pt x="21133" y="46326"/>
                      <a:pt x="24126" y="44422"/>
                      <a:pt x="26092" y="41723"/>
                    </a:cubicBezTo>
                    <a:cubicBezTo>
                      <a:pt x="29189" y="40404"/>
                      <a:pt x="31344" y="37329"/>
                      <a:pt x="31344" y="33772"/>
                    </a:cubicBezTo>
                    <a:lnTo>
                      <a:pt x="31344" y="8663"/>
                    </a:lnTo>
                    <a:cubicBezTo>
                      <a:pt x="31344" y="3872"/>
                      <a:pt x="27473" y="1"/>
                      <a:pt x="22682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" name="Google Shape;81;p2"/>
              <p:cNvGrpSpPr/>
              <p:nvPr/>
            </p:nvGrpSpPr>
            <p:grpSpPr>
              <a:xfrm>
                <a:off x="875111" y="986705"/>
                <a:ext cx="85800" cy="782973"/>
                <a:chOff x="1270825" y="1135225"/>
                <a:chExt cx="85800" cy="558150"/>
              </a:xfrm>
            </p:grpSpPr>
            <p:sp>
              <p:nvSpPr>
                <p:cNvPr id="82" name="Google Shape;82;p2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1270825" y="1172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270825" y="12466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270825" y="13214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1270825" y="13957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1270825" y="14700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1270825" y="15442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270825" y="16190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270825" y="1693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06" name="Google Shape;106;p2"/>
              <p:cNvCxnSpPr/>
              <p:nvPr/>
            </p:nvCxnSpPr>
            <p:spPr>
              <a:xfrm>
                <a:off x="2426259" y="2242651"/>
                <a:ext cx="0" cy="313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2"/>
              <p:cNvCxnSpPr/>
              <p:nvPr/>
            </p:nvCxnSpPr>
            <p:spPr>
              <a:xfrm rot="10800000" flipH="1">
                <a:off x="356280" y="836900"/>
                <a:ext cx="900" cy="4035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ONE_COLUMN_TEXT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body" idx="1"/>
          </p:nvPr>
        </p:nvSpPr>
        <p:spPr>
          <a:xfrm>
            <a:off x="2692713" y="2571750"/>
            <a:ext cx="5270700" cy="1751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684253" y="-316191"/>
            <a:ext cx="8464130" cy="2196550"/>
            <a:chOff x="684253" y="-316191"/>
            <a:chExt cx="8464130" cy="2196550"/>
          </a:xfrm>
        </p:grpSpPr>
        <p:cxnSp>
          <p:nvCxnSpPr>
            <p:cNvPr id="279" name="Google Shape;279;p18"/>
            <p:cNvCxnSpPr/>
            <p:nvPr/>
          </p:nvCxnSpPr>
          <p:spPr>
            <a:xfrm rot="10800000">
              <a:off x="824556" y="407875"/>
              <a:ext cx="0" cy="761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0" name="Google Shape;280;p18"/>
            <p:cNvGrpSpPr/>
            <p:nvPr/>
          </p:nvGrpSpPr>
          <p:grpSpPr>
            <a:xfrm>
              <a:off x="684253" y="-316191"/>
              <a:ext cx="8464130" cy="2196550"/>
              <a:chOff x="4439845" y="-316191"/>
              <a:chExt cx="8464130" cy="2196550"/>
            </a:xfrm>
          </p:grpSpPr>
          <p:grpSp>
            <p:nvGrpSpPr>
              <p:cNvPr id="281" name="Google Shape;281;p18"/>
              <p:cNvGrpSpPr/>
              <p:nvPr/>
            </p:nvGrpSpPr>
            <p:grpSpPr>
              <a:xfrm>
                <a:off x="4580143" y="-316191"/>
                <a:ext cx="8323832" cy="2196550"/>
                <a:chOff x="4580143" y="-316191"/>
                <a:chExt cx="8323832" cy="2196550"/>
              </a:xfrm>
            </p:grpSpPr>
            <p:cxnSp>
              <p:nvCxnSpPr>
                <p:cNvPr id="282" name="Google Shape;282;p18"/>
                <p:cNvCxnSpPr/>
                <p:nvPr/>
              </p:nvCxnSpPr>
              <p:spPr>
                <a:xfrm>
                  <a:off x="4966575" y="1880359"/>
                  <a:ext cx="79374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83" name="Google Shape;283;p18"/>
                <p:cNvSpPr/>
                <p:nvPr/>
              </p:nvSpPr>
              <p:spPr>
                <a:xfrm>
                  <a:off x="4580143" y="1138409"/>
                  <a:ext cx="416007" cy="74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 rot="10800000">
                  <a:off x="4580150" y="-316191"/>
                  <a:ext cx="0" cy="445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5" name="Google Shape;285;p18"/>
              <p:cNvSpPr/>
              <p:nvPr/>
            </p:nvSpPr>
            <p:spPr>
              <a:xfrm>
                <a:off x="4446425" y="14275"/>
                <a:ext cx="262500" cy="9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560575" y="117000"/>
                <a:ext cx="45600" cy="291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287;p18"/>
              <p:cNvGrpSpPr/>
              <p:nvPr/>
            </p:nvGrpSpPr>
            <p:grpSpPr>
              <a:xfrm>
                <a:off x="4439845" y="8562"/>
                <a:ext cx="273654" cy="393837"/>
                <a:chOff x="278145" y="8562"/>
                <a:chExt cx="273654" cy="393837"/>
              </a:xfrm>
            </p:grpSpPr>
            <p:sp>
              <p:nvSpPr>
                <p:cNvPr id="288" name="Google Shape;288;p18"/>
                <p:cNvSpPr/>
                <p:nvPr/>
              </p:nvSpPr>
              <p:spPr>
                <a:xfrm>
                  <a:off x="278145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8"/>
                <p:cNvSpPr/>
                <p:nvPr/>
              </p:nvSpPr>
              <p:spPr>
                <a:xfrm>
                  <a:off x="387445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1322750" y="1692665"/>
            <a:ext cx="26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1322750" y="3052122"/>
            <a:ext cx="2617800" cy="14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title" idx="2"/>
          </p:nvPr>
        </p:nvSpPr>
        <p:spPr>
          <a:xfrm>
            <a:off x="5203450" y="1692665"/>
            <a:ext cx="26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3"/>
          </p:nvPr>
        </p:nvSpPr>
        <p:spPr>
          <a:xfrm>
            <a:off x="5203450" y="3052122"/>
            <a:ext cx="2617800" cy="14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95" name="Google Shape;295;p19"/>
          <p:cNvCxnSpPr/>
          <p:nvPr/>
        </p:nvCxnSpPr>
        <p:spPr>
          <a:xfrm>
            <a:off x="0" y="4082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1">
  <p:cSld name="BIG_NUMBER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title" hasCustomPrompt="1"/>
          </p:nvPr>
        </p:nvSpPr>
        <p:spPr>
          <a:xfrm>
            <a:off x="923100" y="2670885"/>
            <a:ext cx="2004000" cy="739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21"/>
          <p:cNvSpPr txBox="1">
            <a:spLocks noGrp="1"/>
          </p:cNvSpPr>
          <p:nvPr>
            <p:ph type="title" idx="2"/>
          </p:nvPr>
        </p:nvSpPr>
        <p:spPr>
          <a:xfrm>
            <a:off x="787050" y="3407517"/>
            <a:ext cx="2276100" cy="4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2" name="Google Shape;312;p21"/>
          <p:cNvSpPr txBox="1">
            <a:spLocks noGrp="1"/>
          </p:cNvSpPr>
          <p:nvPr>
            <p:ph type="subTitle" idx="1"/>
          </p:nvPr>
        </p:nvSpPr>
        <p:spPr>
          <a:xfrm>
            <a:off x="787050" y="3735085"/>
            <a:ext cx="22761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" name="Google Shape;313;p21"/>
          <p:cNvSpPr txBox="1">
            <a:spLocks noGrp="1"/>
          </p:cNvSpPr>
          <p:nvPr>
            <p:ph type="title" idx="3" hasCustomPrompt="1"/>
          </p:nvPr>
        </p:nvSpPr>
        <p:spPr>
          <a:xfrm>
            <a:off x="3570000" y="2022640"/>
            <a:ext cx="2004000" cy="739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21"/>
          <p:cNvSpPr txBox="1">
            <a:spLocks noGrp="1"/>
          </p:cNvSpPr>
          <p:nvPr>
            <p:ph type="title" idx="4"/>
          </p:nvPr>
        </p:nvSpPr>
        <p:spPr>
          <a:xfrm>
            <a:off x="3433950" y="2752395"/>
            <a:ext cx="2276100" cy="4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ubTitle" idx="5"/>
          </p:nvPr>
        </p:nvSpPr>
        <p:spPr>
          <a:xfrm>
            <a:off x="3433950" y="3086766"/>
            <a:ext cx="22761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6" name="Google Shape;316;p21"/>
          <p:cNvSpPr txBox="1">
            <a:spLocks noGrp="1"/>
          </p:cNvSpPr>
          <p:nvPr>
            <p:ph type="title" idx="6" hasCustomPrompt="1"/>
          </p:nvPr>
        </p:nvSpPr>
        <p:spPr>
          <a:xfrm>
            <a:off x="6216900" y="2670885"/>
            <a:ext cx="2004000" cy="739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21"/>
          <p:cNvSpPr txBox="1">
            <a:spLocks noGrp="1"/>
          </p:cNvSpPr>
          <p:nvPr>
            <p:ph type="title" idx="7"/>
          </p:nvPr>
        </p:nvSpPr>
        <p:spPr>
          <a:xfrm>
            <a:off x="6080850" y="3407517"/>
            <a:ext cx="2276100" cy="4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subTitle" idx="8"/>
          </p:nvPr>
        </p:nvSpPr>
        <p:spPr>
          <a:xfrm>
            <a:off x="6080850" y="3735085"/>
            <a:ext cx="22761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title" idx="9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20" name="Google Shape;320;p21"/>
          <p:cNvCxnSpPr/>
          <p:nvPr/>
        </p:nvCxnSpPr>
        <p:spPr>
          <a:xfrm>
            <a:off x="0" y="408225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1" name="Google Shape;321;p21"/>
          <p:cNvGrpSpPr/>
          <p:nvPr/>
        </p:nvGrpSpPr>
        <p:grpSpPr>
          <a:xfrm>
            <a:off x="1746575" y="3722466"/>
            <a:ext cx="5642575" cy="1416781"/>
            <a:chOff x="1746575" y="3722466"/>
            <a:chExt cx="5642575" cy="1416781"/>
          </a:xfrm>
        </p:grpSpPr>
        <p:grpSp>
          <p:nvGrpSpPr>
            <p:cNvPr id="322" name="Google Shape;322;p21"/>
            <p:cNvGrpSpPr/>
            <p:nvPr/>
          </p:nvGrpSpPr>
          <p:grpSpPr>
            <a:xfrm rot="10800000">
              <a:off x="4438432" y="3722466"/>
              <a:ext cx="273654" cy="1409956"/>
              <a:chOff x="270152" y="9537"/>
              <a:chExt cx="273654" cy="1409956"/>
            </a:xfrm>
          </p:grpSpPr>
          <p:grpSp>
            <p:nvGrpSpPr>
              <p:cNvPr id="323" name="Google Shape;323;p21"/>
              <p:cNvGrpSpPr/>
              <p:nvPr/>
            </p:nvGrpSpPr>
            <p:grpSpPr>
              <a:xfrm>
                <a:off x="270152" y="9537"/>
                <a:ext cx="273654" cy="393837"/>
                <a:chOff x="274914" y="8562"/>
                <a:chExt cx="273654" cy="393837"/>
              </a:xfrm>
            </p:grpSpPr>
            <p:sp>
              <p:nvSpPr>
                <p:cNvPr id="324" name="Google Shape;324;p21"/>
                <p:cNvSpPr/>
                <p:nvPr/>
              </p:nvSpPr>
              <p:spPr>
                <a:xfrm>
                  <a:off x="274914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1"/>
                <p:cNvSpPr/>
                <p:nvPr/>
              </p:nvSpPr>
              <p:spPr>
                <a:xfrm>
                  <a:off x="384214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26" name="Google Shape;326;p21"/>
              <p:cNvCxnSpPr>
                <a:stCxn id="315" idx="2"/>
              </p:cNvCxnSpPr>
              <p:nvPr/>
            </p:nvCxnSpPr>
            <p:spPr>
              <a:xfrm rot="10800000">
                <a:off x="406938" y="420792"/>
                <a:ext cx="3300" cy="998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7" name="Google Shape;327;p21"/>
            <p:cNvGrpSpPr/>
            <p:nvPr/>
          </p:nvGrpSpPr>
          <p:grpSpPr>
            <a:xfrm rot="10800000">
              <a:off x="1788282" y="4370785"/>
              <a:ext cx="273654" cy="768462"/>
              <a:chOff x="270152" y="9537"/>
              <a:chExt cx="273654" cy="768462"/>
            </a:xfrm>
          </p:grpSpPr>
          <p:grpSp>
            <p:nvGrpSpPr>
              <p:cNvPr id="328" name="Google Shape;328;p21"/>
              <p:cNvGrpSpPr/>
              <p:nvPr/>
            </p:nvGrpSpPr>
            <p:grpSpPr>
              <a:xfrm>
                <a:off x="270152" y="9537"/>
                <a:ext cx="273654" cy="393837"/>
                <a:chOff x="274914" y="8562"/>
                <a:chExt cx="273654" cy="393837"/>
              </a:xfrm>
            </p:grpSpPr>
            <p:sp>
              <p:nvSpPr>
                <p:cNvPr id="329" name="Google Shape;329;p21"/>
                <p:cNvSpPr/>
                <p:nvPr/>
              </p:nvSpPr>
              <p:spPr>
                <a:xfrm>
                  <a:off x="274914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1"/>
                <p:cNvSpPr/>
                <p:nvPr/>
              </p:nvSpPr>
              <p:spPr>
                <a:xfrm>
                  <a:off x="384214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31" name="Google Shape;331;p21"/>
              <p:cNvCxnSpPr/>
              <p:nvPr/>
            </p:nvCxnSpPr>
            <p:spPr>
              <a:xfrm rot="10800000">
                <a:off x="406988" y="420999"/>
                <a:ext cx="0" cy="357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2" name="Google Shape;332;p21"/>
            <p:cNvGrpSpPr/>
            <p:nvPr/>
          </p:nvGrpSpPr>
          <p:grpSpPr>
            <a:xfrm rot="10800000">
              <a:off x="7082082" y="4370785"/>
              <a:ext cx="273654" cy="768462"/>
              <a:chOff x="270152" y="9537"/>
              <a:chExt cx="273654" cy="768462"/>
            </a:xfrm>
          </p:grpSpPr>
          <p:grpSp>
            <p:nvGrpSpPr>
              <p:cNvPr id="333" name="Google Shape;333;p21"/>
              <p:cNvGrpSpPr/>
              <p:nvPr/>
            </p:nvGrpSpPr>
            <p:grpSpPr>
              <a:xfrm>
                <a:off x="270152" y="9537"/>
                <a:ext cx="273654" cy="393837"/>
                <a:chOff x="274914" y="8562"/>
                <a:chExt cx="273654" cy="393837"/>
              </a:xfrm>
            </p:grpSpPr>
            <p:sp>
              <p:nvSpPr>
                <p:cNvPr id="334" name="Google Shape;334;p21"/>
                <p:cNvSpPr/>
                <p:nvPr/>
              </p:nvSpPr>
              <p:spPr>
                <a:xfrm>
                  <a:off x="274914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1"/>
                <p:cNvSpPr/>
                <p:nvPr/>
              </p:nvSpPr>
              <p:spPr>
                <a:xfrm>
                  <a:off x="384214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36" name="Google Shape;336;p21"/>
              <p:cNvCxnSpPr/>
              <p:nvPr/>
            </p:nvCxnSpPr>
            <p:spPr>
              <a:xfrm rot="10800000">
                <a:off x="406988" y="414399"/>
                <a:ext cx="0" cy="363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37" name="Google Shape;337;p21"/>
            <p:cNvCxnSpPr/>
            <p:nvPr/>
          </p:nvCxnSpPr>
          <p:spPr>
            <a:xfrm>
              <a:off x="1746575" y="4351626"/>
              <a:ext cx="340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1"/>
            <p:cNvCxnSpPr/>
            <p:nvPr/>
          </p:nvCxnSpPr>
          <p:spPr>
            <a:xfrm>
              <a:off x="4401750" y="3727225"/>
              <a:ext cx="340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1"/>
            <p:cNvCxnSpPr/>
            <p:nvPr/>
          </p:nvCxnSpPr>
          <p:spPr>
            <a:xfrm>
              <a:off x="7048650" y="4351625"/>
              <a:ext cx="340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3">
  <p:cSld name="TITLE_ONLY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7"/>
          <p:cNvSpPr txBox="1">
            <a:spLocks noGrp="1"/>
          </p:cNvSpPr>
          <p:nvPr>
            <p:ph type="title"/>
          </p:nvPr>
        </p:nvSpPr>
        <p:spPr>
          <a:xfrm>
            <a:off x="841500" y="614900"/>
            <a:ext cx="330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7"/>
          <p:cNvSpPr txBox="1">
            <a:spLocks noGrp="1"/>
          </p:cNvSpPr>
          <p:nvPr>
            <p:ph type="subTitle" idx="1"/>
          </p:nvPr>
        </p:nvSpPr>
        <p:spPr>
          <a:xfrm>
            <a:off x="4913475" y="3723963"/>
            <a:ext cx="34827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6" name="Google Shape;436;p27"/>
          <p:cNvSpPr txBox="1">
            <a:spLocks noGrp="1"/>
          </p:cNvSpPr>
          <p:nvPr>
            <p:ph type="title" idx="2"/>
          </p:nvPr>
        </p:nvSpPr>
        <p:spPr>
          <a:xfrm>
            <a:off x="4913477" y="3292250"/>
            <a:ext cx="3482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27"/>
          <p:cNvSpPr txBox="1">
            <a:spLocks noGrp="1"/>
          </p:cNvSpPr>
          <p:nvPr>
            <p:ph type="subTitle" idx="3"/>
          </p:nvPr>
        </p:nvSpPr>
        <p:spPr>
          <a:xfrm>
            <a:off x="4913475" y="2718366"/>
            <a:ext cx="34827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8" name="Google Shape;438;p27"/>
          <p:cNvSpPr txBox="1">
            <a:spLocks noGrp="1"/>
          </p:cNvSpPr>
          <p:nvPr>
            <p:ph type="title" idx="4"/>
          </p:nvPr>
        </p:nvSpPr>
        <p:spPr>
          <a:xfrm>
            <a:off x="4913477" y="2286663"/>
            <a:ext cx="3482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9" name="Google Shape;439;p27"/>
          <p:cNvSpPr/>
          <p:nvPr/>
        </p:nvSpPr>
        <p:spPr>
          <a:xfrm flipH="1">
            <a:off x="8323488" y="4420623"/>
            <a:ext cx="1127845" cy="741937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27"/>
          <p:cNvGrpSpPr/>
          <p:nvPr/>
        </p:nvGrpSpPr>
        <p:grpSpPr>
          <a:xfrm>
            <a:off x="-334836" y="-534925"/>
            <a:ext cx="741943" cy="946697"/>
            <a:chOff x="-334837" y="-123600"/>
            <a:chExt cx="741943" cy="946697"/>
          </a:xfrm>
        </p:grpSpPr>
        <p:sp>
          <p:nvSpPr>
            <p:cNvPr id="441" name="Google Shape;441;p27"/>
            <p:cNvSpPr/>
            <p:nvPr/>
          </p:nvSpPr>
          <p:spPr>
            <a:xfrm rot="-5400000">
              <a:off x="-171869" y="244122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2" name="Google Shape;442;p27"/>
            <p:cNvCxnSpPr/>
            <p:nvPr/>
          </p:nvCxnSpPr>
          <p:spPr>
            <a:xfrm rot="10800000">
              <a:off x="407105" y="-123600"/>
              <a:ext cx="0" cy="53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3" name="Google Shape;443;p27"/>
          <p:cNvGrpSpPr/>
          <p:nvPr/>
        </p:nvGrpSpPr>
        <p:grpSpPr>
          <a:xfrm>
            <a:off x="6195400" y="-251362"/>
            <a:ext cx="2942128" cy="1586007"/>
            <a:chOff x="6195400" y="-251362"/>
            <a:chExt cx="2942128" cy="1586007"/>
          </a:xfrm>
        </p:grpSpPr>
        <p:grpSp>
          <p:nvGrpSpPr>
            <p:cNvPr id="444" name="Google Shape;444;p27"/>
            <p:cNvGrpSpPr/>
            <p:nvPr/>
          </p:nvGrpSpPr>
          <p:grpSpPr>
            <a:xfrm rot="10800000">
              <a:off x="6195400" y="-251362"/>
              <a:ext cx="876363" cy="1449834"/>
              <a:chOff x="-52500" y="4322997"/>
              <a:chExt cx="876363" cy="1449834"/>
            </a:xfrm>
          </p:grpSpPr>
          <p:sp>
            <p:nvSpPr>
              <p:cNvPr id="445" name="Google Shape;445;p27"/>
              <p:cNvSpPr/>
              <p:nvPr/>
            </p:nvSpPr>
            <p:spPr>
              <a:xfrm rot="10800000">
                <a:off x="407095" y="4322997"/>
                <a:ext cx="416007" cy="74194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6" name="Google Shape;446;p27"/>
              <p:cNvCxnSpPr/>
              <p:nvPr/>
            </p:nvCxnSpPr>
            <p:spPr>
              <a:xfrm rot="10800000">
                <a:off x="823863" y="5062131"/>
                <a:ext cx="0" cy="71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27"/>
              <p:cNvCxnSpPr/>
              <p:nvPr/>
            </p:nvCxnSpPr>
            <p:spPr>
              <a:xfrm>
                <a:off x="-52500" y="4323000"/>
                <a:ext cx="459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8" name="Google Shape;448;p27"/>
            <p:cNvGrpSpPr/>
            <p:nvPr/>
          </p:nvGrpSpPr>
          <p:grpSpPr>
            <a:xfrm rot="5400000">
              <a:off x="7946450" y="143566"/>
              <a:ext cx="273654" cy="2108503"/>
              <a:chOff x="690250" y="13225"/>
              <a:chExt cx="273654" cy="2108503"/>
            </a:xfrm>
          </p:grpSpPr>
          <p:sp>
            <p:nvSpPr>
              <p:cNvPr id="449" name="Google Shape;449;p27"/>
              <p:cNvSpPr/>
              <p:nvPr/>
            </p:nvSpPr>
            <p:spPr>
              <a:xfrm>
                <a:off x="797131" y="1121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7"/>
              <p:cNvSpPr/>
              <p:nvPr/>
            </p:nvSpPr>
            <p:spPr>
              <a:xfrm>
                <a:off x="690250" y="13225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51" name="Google Shape;451;p27"/>
              <p:cNvCxnSpPr/>
              <p:nvPr/>
            </p:nvCxnSpPr>
            <p:spPr>
              <a:xfrm rot="-5400000">
                <a:off x="-30191" y="1264478"/>
                <a:ext cx="1714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52" name="Google Shape;452;p27"/>
          <p:cNvGrpSpPr/>
          <p:nvPr/>
        </p:nvGrpSpPr>
        <p:grpSpPr>
          <a:xfrm rot="5400000">
            <a:off x="8425877" y="-432550"/>
            <a:ext cx="741943" cy="946697"/>
            <a:chOff x="-334837" y="-123600"/>
            <a:chExt cx="741943" cy="946697"/>
          </a:xfrm>
        </p:grpSpPr>
        <p:sp>
          <p:nvSpPr>
            <p:cNvPr id="453" name="Google Shape;453;p27"/>
            <p:cNvSpPr/>
            <p:nvPr/>
          </p:nvSpPr>
          <p:spPr>
            <a:xfrm rot="-5400000">
              <a:off x="-171869" y="244122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54" name="Google Shape;454;p27"/>
            <p:cNvCxnSpPr/>
            <p:nvPr/>
          </p:nvCxnSpPr>
          <p:spPr>
            <a:xfrm rot="10800000">
              <a:off x="407105" y="-123600"/>
              <a:ext cx="0" cy="53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bg>
      <p:bgPr>
        <a:solidFill>
          <a:schemeClr val="lt2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940675" y="2571750"/>
            <a:ext cx="52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1860800" y="3444025"/>
            <a:ext cx="5422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1" name="Google Shape;111;p3"/>
          <p:cNvCxnSpPr/>
          <p:nvPr/>
        </p:nvCxnSpPr>
        <p:spPr>
          <a:xfrm>
            <a:off x="-39950" y="4625657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3"/>
          <p:cNvSpPr/>
          <p:nvPr/>
        </p:nvSpPr>
        <p:spPr>
          <a:xfrm>
            <a:off x="7421447" y="-6"/>
            <a:ext cx="1739640" cy="1144380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flipH="1">
            <a:off x="-11418" y="-6"/>
            <a:ext cx="1739640" cy="1144380"/>
          </a:xfrm>
          <a:custGeom>
            <a:avLst/>
            <a:gdLst/>
            <a:ahLst/>
            <a:cxnLst/>
            <a:rect l="l" t="t" r="r" b="b"/>
            <a:pathLst>
              <a:path w="69760" h="46033" fill="none" extrusionOk="0">
                <a:moveTo>
                  <a:pt x="0" y="0"/>
                </a:moveTo>
                <a:lnTo>
                  <a:pt x="0" y="0"/>
                </a:lnTo>
                <a:cubicBezTo>
                  <a:pt x="0" y="10755"/>
                  <a:pt x="8726" y="19480"/>
                  <a:pt x="19480" y="19480"/>
                </a:cubicBezTo>
                <a:lnTo>
                  <a:pt x="50280" y="19480"/>
                </a:lnTo>
                <a:cubicBezTo>
                  <a:pt x="61035" y="19480"/>
                  <a:pt x="69760" y="28205"/>
                  <a:pt x="69760" y="38960"/>
                </a:cubicBezTo>
                <a:lnTo>
                  <a:pt x="69760" y="46032"/>
                </a:lnTo>
              </a:path>
            </a:pathLst>
          </a:cu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-37000" y="4743850"/>
            <a:ext cx="9188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11950" y="1868125"/>
            <a:ext cx="38601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2"/>
          </p:nvPr>
        </p:nvSpPr>
        <p:spPr>
          <a:xfrm>
            <a:off x="4701525" y="1788700"/>
            <a:ext cx="3204300" cy="28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 rot="10800000">
            <a:off x="8284183" y="0"/>
            <a:ext cx="273654" cy="5158175"/>
            <a:chOff x="270152" y="9537"/>
            <a:chExt cx="273654" cy="5158175"/>
          </a:xfrm>
        </p:grpSpPr>
        <p:grpSp>
          <p:nvGrpSpPr>
            <p:cNvPr id="129" name="Google Shape;129;p5"/>
            <p:cNvGrpSpPr/>
            <p:nvPr/>
          </p:nvGrpSpPr>
          <p:grpSpPr>
            <a:xfrm>
              <a:off x="270152" y="9537"/>
              <a:ext cx="273654" cy="393837"/>
              <a:chOff x="274914" y="8562"/>
              <a:chExt cx="273654" cy="393837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2" name="Google Shape;132;p5"/>
            <p:cNvCxnSpPr/>
            <p:nvPr/>
          </p:nvCxnSpPr>
          <p:spPr>
            <a:xfrm rot="10800000">
              <a:off x="407094" y="414212"/>
              <a:ext cx="0" cy="4753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" name="Google Shape;133;p5"/>
          <p:cNvGrpSpPr/>
          <p:nvPr/>
        </p:nvGrpSpPr>
        <p:grpSpPr>
          <a:xfrm>
            <a:off x="538260" y="-66750"/>
            <a:ext cx="338976" cy="1328735"/>
            <a:chOff x="628195" y="-66750"/>
            <a:chExt cx="338976" cy="1328735"/>
          </a:xfrm>
        </p:grpSpPr>
        <p:grpSp>
          <p:nvGrpSpPr>
            <p:cNvPr id="134" name="Google Shape;134;p5"/>
            <p:cNvGrpSpPr/>
            <p:nvPr/>
          </p:nvGrpSpPr>
          <p:grpSpPr>
            <a:xfrm>
              <a:off x="628195" y="768506"/>
              <a:ext cx="338976" cy="493479"/>
              <a:chOff x="1168550" y="1865650"/>
              <a:chExt cx="566850" cy="825354"/>
            </a:xfrm>
          </p:grpSpPr>
          <p:sp>
            <p:nvSpPr>
              <p:cNvPr id="135" name="Google Shape;135;p5"/>
              <p:cNvSpPr/>
              <p:nvPr/>
            </p:nvSpPr>
            <p:spPr>
              <a:xfrm>
                <a:off x="1168550" y="2165899"/>
                <a:ext cx="494807" cy="52510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13602" extrusionOk="0">
                    <a:moveTo>
                      <a:pt x="12934" y="0"/>
                    </a:moveTo>
                    <a:cubicBezTo>
                      <a:pt x="10702" y="0"/>
                      <a:pt x="7811" y="1769"/>
                      <a:pt x="5012" y="1769"/>
                    </a:cubicBezTo>
                    <a:cubicBezTo>
                      <a:pt x="4452" y="1769"/>
                      <a:pt x="3895" y="1699"/>
                      <a:pt x="3348" y="1528"/>
                    </a:cubicBezTo>
                    <a:cubicBezTo>
                      <a:pt x="2950" y="1400"/>
                      <a:pt x="2563" y="1344"/>
                      <a:pt x="2188" y="1344"/>
                    </a:cubicBezTo>
                    <a:cubicBezTo>
                      <a:pt x="1400" y="1344"/>
                      <a:pt x="667" y="1592"/>
                      <a:pt x="1" y="1947"/>
                    </a:cubicBezTo>
                    <a:lnTo>
                      <a:pt x="1" y="11342"/>
                    </a:lnTo>
                    <a:cubicBezTo>
                      <a:pt x="1" y="12597"/>
                      <a:pt x="1005" y="13601"/>
                      <a:pt x="2260" y="13601"/>
                    </a:cubicBezTo>
                    <a:lnTo>
                      <a:pt x="11802" y="13601"/>
                    </a:lnTo>
                    <a:cubicBezTo>
                      <a:pt x="13057" y="13601"/>
                      <a:pt x="14061" y="12597"/>
                      <a:pt x="14061" y="11342"/>
                    </a:cubicBezTo>
                    <a:lnTo>
                      <a:pt x="14061" y="189"/>
                    </a:lnTo>
                    <a:cubicBezTo>
                      <a:pt x="13709" y="57"/>
                      <a:pt x="13332" y="0"/>
                      <a:pt x="12934" y="0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429625" y="1865650"/>
                <a:ext cx="125050" cy="84072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6320" fill="none" extrusionOk="0">
                    <a:moveTo>
                      <a:pt x="5001" y="3160"/>
                    </a:moveTo>
                    <a:cubicBezTo>
                      <a:pt x="5001" y="4896"/>
                      <a:pt x="3892" y="6319"/>
                      <a:pt x="2511" y="6319"/>
                    </a:cubicBezTo>
                    <a:cubicBezTo>
                      <a:pt x="1130" y="6319"/>
                      <a:pt x="0" y="4896"/>
                      <a:pt x="0" y="3160"/>
                    </a:cubicBezTo>
                    <a:cubicBezTo>
                      <a:pt x="0" y="1423"/>
                      <a:pt x="1130" y="0"/>
                      <a:pt x="2511" y="0"/>
                    </a:cubicBezTo>
                    <a:cubicBezTo>
                      <a:pt x="3892" y="0"/>
                      <a:pt x="5001" y="1423"/>
                      <a:pt x="5001" y="316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248900" y="1949725"/>
                <a:ext cx="486500" cy="662250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26490" extrusionOk="0">
                    <a:moveTo>
                      <a:pt x="0" y="0"/>
                    </a:moveTo>
                    <a:lnTo>
                      <a:pt x="0" y="24983"/>
                    </a:lnTo>
                    <a:cubicBezTo>
                      <a:pt x="0" y="25820"/>
                      <a:pt x="670" y="26490"/>
                      <a:pt x="1507" y="26490"/>
                    </a:cubicBezTo>
                    <a:lnTo>
                      <a:pt x="17953" y="26490"/>
                    </a:lnTo>
                    <a:cubicBezTo>
                      <a:pt x="18790" y="26490"/>
                      <a:pt x="19459" y="25820"/>
                      <a:pt x="19459" y="24983"/>
                    </a:cubicBezTo>
                    <a:lnTo>
                      <a:pt x="19459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5"/>
              <p:cNvGrpSpPr/>
              <p:nvPr/>
            </p:nvGrpSpPr>
            <p:grpSpPr>
              <a:xfrm>
                <a:off x="1405624" y="2301079"/>
                <a:ext cx="208705" cy="208705"/>
                <a:chOff x="1430400" y="2325825"/>
                <a:chExt cx="159050" cy="159050"/>
              </a:xfrm>
            </p:grpSpPr>
            <p:sp>
              <p:nvSpPr>
                <p:cNvPr id="139" name="Google Shape;139;p5"/>
                <p:cNvSpPr/>
                <p:nvPr/>
              </p:nvSpPr>
              <p:spPr>
                <a:xfrm>
                  <a:off x="1486900" y="2325825"/>
                  <a:ext cx="46575" cy="1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6362" extrusionOk="0">
                      <a:moveTo>
                        <a:pt x="1" y="0"/>
                      </a:moveTo>
                      <a:lnTo>
                        <a:pt x="1" y="6361"/>
                      </a:lnTo>
                      <a:lnTo>
                        <a:pt x="1863" y="6361"/>
                      </a:lnTo>
                      <a:lnTo>
                        <a:pt x="18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1430400" y="2382325"/>
                  <a:ext cx="159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2" h="1863" extrusionOk="0">
                      <a:moveTo>
                        <a:pt x="1" y="0"/>
                      </a:moveTo>
                      <a:lnTo>
                        <a:pt x="1" y="1862"/>
                      </a:lnTo>
                      <a:lnTo>
                        <a:pt x="6362" y="1862"/>
                      </a:lnTo>
                      <a:lnTo>
                        <a:pt x="63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141" name="Google Shape;141;p5"/>
            <p:cNvCxnSpPr/>
            <p:nvPr/>
          </p:nvCxnSpPr>
          <p:spPr>
            <a:xfrm rot="10800000">
              <a:off x="821713" y="-66750"/>
              <a:ext cx="0" cy="827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7"/>
          <p:cNvGrpSpPr/>
          <p:nvPr/>
        </p:nvGrpSpPr>
        <p:grpSpPr>
          <a:xfrm>
            <a:off x="270152" y="9537"/>
            <a:ext cx="273654" cy="4751063"/>
            <a:chOff x="270152" y="9537"/>
            <a:chExt cx="273654" cy="4751063"/>
          </a:xfrm>
        </p:grpSpPr>
        <p:grpSp>
          <p:nvGrpSpPr>
            <p:cNvPr id="155" name="Google Shape;155;p7"/>
            <p:cNvGrpSpPr/>
            <p:nvPr/>
          </p:nvGrpSpPr>
          <p:grpSpPr>
            <a:xfrm>
              <a:off x="270152" y="9537"/>
              <a:ext cx="273654" cy="393837"/>
              <a:chOff x="274914" y="8562"/>
              <a:chExt cx="273654" cy="393837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8" name="Google Shape;158;p7"/>
            <p:cNvCxnSpPr/>
            <p:nvPr/>
          </p:nvCxnSpPr>
          <p:spPr>
            <a:xfrm rot="10800000">
              <a:off x="407100" y="414200"/>
              <a:ext cx="0" cy="4346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924451" y="1568175"/>
            <a:ext cx="3142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841500" y="614900"/>
            <a:ext cx="330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-11850" y="4736400"/>
            <a:ext cx="9167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1519225" y="1548790"/>
            <a:ext cx="61056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2917955" y="614900"/>
            <a:ext cx="330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6" name="Google Shape;176;p9"/>
          <p:cNvCxnSpPr/>
          <p:nvPr/>
        </p:nvCxnSpPr>
        <p:spPr>
          <a:xfrm>
            <a:off x="-39950" y="4625657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9"/>
          <p:cNvSpPr/>
          <p:nvPr/>
        </p:nvSpPr>
        <p:spPr>
          <a:xfrm>
            <a:off x="-11850" y="4736400"/>
            <a:ext cx="91677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 rot="10800000">
            <a:off x="8600601" y="0"/>
            <a:ext cx="963555" cy="2572493"/>
            <a:chOff x="-912" y="2571000"/>
            <a:chExt cx="963555" cy="2572493"/>
          </a:xfrm>
        </p:grpSpPr>
        <p:sp>
          <p:nvSpPr>
            <p:cNvPr id="179" name="Google Shape;179;p9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10800000">
              <a:off x="412148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9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9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" name="Google Shape;184;p9"/>
          <p:cNvGrpSpPr/>
          <p:nvPr/>
        </p:nvGrpSpPr>
        <p:grpSpPr>
          <a:xfrm rot="10800000" flipH="1">
            <a:off x="-410456" y="0"/>
            <a:ext cx="963555" cy="2572493"/>
            <a:chOff x="-912" y="2571000"/>
            <a:chExt cx="963555" cy="2572493"/>
          </a:xfrm>
        </p:grpSpPr>
        <p:sp>
          <p:nvSpPr>
            <p:cNvPr id="185" name="Google Shape;185;p9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rot="10800000">
              <a:off x="412148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" name="Google Shape;188;p9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31074" y="611816"/>
            <a:ext cx="803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10"/>
          <p:cNvCxnSpPr/>
          <p:nvPr/>
        </p:nvCxnSpPr>
        <p:spPr>
          <a:xfrm>
            <a:off x="-46412" y="4619195"/>
            <a:ext cx="9206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1655575" y="607149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4"/>
          <p:cNvGrpSpPr/>
          <p:nvPr/>
        </p:nvGrpSpPr>
        <p:grpSpPr>
          <a:xfrm rot="10800000" flipH="1">
            <a:off x="-6458" y="-65659"/>
            <a:ext cx="1543841" cy="2636834"/>
            <a:chOff x="410253" y="2571741"/>
            <a:chExt cx="1543841" cy="2636834"/>
          </a:xfrm>
        </p:grpSpPr>
        <p:sp>
          <p:nvSpPr>
            <p:cNvPr id="226" name="Google Shape;226;p14"/>
            <p:cNvSpPr/>
            <p:nvPr/>
          </p:nvSpPr>
          <p:spPr>
            <a:xfrm>
              <a:off x="826250" y="4388036"/>
              <a:ext cx="1127845" cy="820538"/>
            </a:xfrm>
            <a:custGeom>
              <a:avLst/>
              <a:gdLst/>
              <a:ahLst/>
              <a:cxnLst/>
              <a:rect l="l" t="t" r="r" b="b"/>
              <a:pathLst>
                <a:path w="69760" h="46033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755"/>
                    <a:pt x="8726" y="19480"/>
                    <a:pt x="19480" y="19480"/>
                  </a:cubicBezTo>
                  <a:lnTo>
                    <a:pt x="50280" y="19480"/>
                  </a:lnTo>
                  <a:cubicBezTo>
                    <a:pt x="61035" y="19480"/>
                    <a:pt x="69760" y="28205"/>
                    <a:pt x="69760" y="38960"/>
                  </a:cubicBezTo>
                  <a:lnTo>
                    <a:pt x="69760" y="46032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7" name="Google Shape;227;p14"/>
            <p:cNvCxnSpPr/>
            <p:nvPr/>
          </p:nvCxnSpPr>
          <p:spPr>
            <a:xfrm rot="10800000">
              <a:off x="826250" y="3123650"/>
              <a:ext cx="0" cy="1275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8" name="Google Shape;228;p14"/>
            <p:cNvSpPr/>
            <p:nvPr/>
          </p:nvSpPr>
          <p:spPr>
            <a:xfrm rot="10800000">
              <a:off x="410253" y="2571741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4"/>
          <p:cNvGrpSpPr/>
          <p:nvPr/>
        </p:nvGrpSpPr>
        <p:grpSpPr>
          <a:xfrm>
            <a:off x="8181914" y="9537"/>
            <a:ext cx="1263736" cy="1284625"/>
            <a:chOff x="8181914" y="9537"/>
            <a:chExt cx="1263736" cy="1284625"/>
          </a:xfrm>
        </p:grpSpPr>
        <p:sp>
          <p:nvSpPr>
            <p:cNvPr id="230" name="Google Shape;230;p14"/>
            <p:cNvSpPr/>
            <p:nvPr/>
          </p:nvSpPr>
          <p:spPr>
            <a:xfrm>
              <a:off x="8317805" y="473624"/>
              <a:ext cx="1127845" cy="820538"/>
            </a:xfrm>
            <a:custGeom>
              <a:avLst/>
              <a:gdLst/>
              <a:ahLst/>
              <a:cxnLst/>
              <a:rect l="l" t="t" r="r" b="b"/>
              <a:pathLst>
                <a:path w="69760" h="46033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755"/>
                    <a:pt x="8726" y="19480"/>
                    <a:pt x="19480" y="19480"/>
                  </a:cubicBezTo>
                  <a:lnTo>
                    <a:pt x="50280" y="19480"/>
                  </a:lnTo>
                  <a:cubicBezTo>
                    <a:pt x="61035" y="19480"/>
                    <a:pt x="69760" y="28205"/>
                    <a:pt x="69760" y="38960"/>
                  </a:cubicBezTo>
                  <a:lnTo>
                    <a:pt x="69760" y="46032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14"/>
            <p:cNvGrpSpPr/>
            <p:nvPr/>
          </p:nvGrpSpPr>
          <p:grpSpPr>
            <a:xfrm>
              <a:off x="8181914" y="9537"/>
              <a:ext cx="273654" cy="393837"/>
              <a:chOff x="274914" y="8562"/>
              <a:chExt cx="273654" cy="393837"/>
            </a:xfrm>
          </p:grpSpPr>
          <p:sp>
            <p:nvSpPr>
              <p:cNvPr id="232" name="Google Shape;232;p14"/>
              <p:cNvSpPr/>
              <p:nvPr/>
            </p:nvSpPr>
            <p:spPr>
              <a:xfrm>
                <a:off x="274914" y="8562"/>
                <a:ext cx="273654" cy="98908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2282" fill="none" extrusionOk="0">
                    <a:moveTo>
                      <a:pt x="1" y="1"/>
                    </a:moveTo>
                    <a:lnTo>
                      <a:pt x="8224" y="1"/>
                    </a:lnTo>
                    <a:lnTo>
                      <a:pt x="8224" y="2281"/>
                    </a:lnTo>
                    <a:lnTo>
                      <a:pt x="1" y="228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>
                <a:off x="384214" y="107423"/>
                <a:ext cx="59924" cy="294976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307" fill="none" extrusionOk="0">
                    <a:moveTo>
                      <a:pt x="1" y="0"/>
                    </a:moveTo>
                    <a:lnTo>
                      <a:pt x="1800" y="0"/>
                    </a:lnTo>
                    <a:lnTo>
                      <a:pt x="1800" y="3306"/>
                    </a:lnTo>
                    <a:lnTo>
                      <a:pt x="1" y="33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4" name="Google Shape;234;p14"/>
            <p:cNvCxnSpPr/>
            <p:nvPr/>
          </p:nvCxnSpPr>
          <p:spPr>
            <a:xfrm rot="10800000">
              <a:off x="8318175" y="409475"/>
              <a:ext cx="0" cy="90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1343458" y="2230008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subTitle" idx="1"/>
          </p:nvPr>
        </p:nvSpPr>
        <p:spPr>
          <a:xfrm>
            <a:off x="1343458" y="2553295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title" idx="2"/>
          </p:nvPr>
        </p:nvSpPr>
        <p:spPr>
          <a:xfrm>
            <a:off x="4578857" y="2230008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subTitle" idx="3"/>
          </p:nvPr>
        </p:nvSpPr>
        <p:spPr>
          <a:xfrm>
            <a:off x="4578858" y="2553295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 idx="4"/>
          </p:nvPr>
        </p:nvSpPr>
        <p:spPr>
          <a:xfrm>
            <a:off x="1337750" y="3765007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5"/>
          </p:nvPr>
        </p:nvSpPr>
        <p:spPr>
          <a:xfrm>
            <a:off x="1337750" y="4064458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6"/>
          </p:nvPr>
        </p:nvSpPr>
        <p:spPr>
          <a:xfrm>
            <a:off x="4573157" y="3765007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7"/>
          </p:nvPr>
        </p:nvSpPr>
        <p:spPr>
          <a:xfrm>
            <a:off x="4573150" y="4064458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title" idx="8"/>
          </p:nvPr>
        </p:nvSpPr>
        <p:spPr>
          <a:xfrm>
            <a:off x="1655575" y="616588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16"/>
          <p:cNvGrpSpPr/>
          <p:nvPr/>
        </p:nvGrpSpPr>
        <p:grpSpPr>
          <a:xfrm>
            <a:off x="-131269" y="2571000"/>
            <a:ext cx="963555" cy="2572493"/>
            <a:chOff x="-912" y="2571000"/>
            <a:chExt cx="963555" cy="2572493"/>
          </a:xfrm>
        </p:grpSpPr>
        <p:sp>
          <p:nvSpPr>
            <p:cNvPr id="254" name="Google Shape;254;p16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10800000">
              <a:off x="411173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7" name="Google Shape;257;p16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6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9" name="Google Shape;259;p16"/>
          <p:cNvGrpSpPr/>
          <p:nvPr/>
        </p:nvGrpSpPr>
        <p:grpSpPr>
          <a:xfrm rot="10800000">
            <a:off x="8307621" y="0"/>
            <a:ext cx="963555" cy="2572493"/>
            <a:chOff x="-912" y="2571000"/>
            <a:chExt cx="963555" cy="2572493"/>
          </a:xfrm>
        </p:grpSpPr>
        <p:sp>
          <p:nvSpPr>
            <p:cNvPr id="260" name="Google Shape;260;p16"/>
            <p:cNvSpPr/>
            <p:nvPr/>
          </p:nvSpPr>
          <p:spPr>
            <a:xfrm rot="10800000">
              <a:off x="688989" y="5044586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 rot="10800000">
              <a:off x="793419" y="4749656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 rot="10800000">
              <a:off x="412148" y="2571787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16"/>
            <p:cNvCxnSpPr/>
            <p:nvPr/>
          </p:nvCxnSpPr>
          <p:spPr>
            <a:xfrm rot="10800000">
              <a:off x="-912" y="2571000"/>
              <a:ext cx="450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16"/>
            <p:cNvCxnSpPr/>
            <p:nvPr/>
          </p:nvCxnSpPr>
          <p:spPr>
            <a:xfrm>
              <a:off x="827175" y="3276600"/>
              <a:ext cx="0" cy="1484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Rajdhani"/>
              <a:buNone/>
              <a:defRPr sz="4500" b="1">
                <a:solidFill>
                  <a:schemeClr val="accen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jdhani"/>
              <a:buNone/>
              <a:defRPr sz="3500"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60" r:id="rId8"/>
    <p:sldLayoutId id="2147483662" r:id="rId9"/>
    <p:sldLayoutId id="2147483664" r:id="rId10"/>
    <p:sldLayoutId id="2147483665" r:id="rId11"/>
    <p:sldLayoutId id="2147483667" r:id="rId12"/>
    <p:sldLayoutId id="2147483673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  <p15:guide id="11" orient="horz" pos="449">
          <p15:clr>
            <a:srgbClr val="EA4335"/>
          </p15:clr>
        </p15:guide>
        <p15:guide id="12" orient="horz" pos="27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3"/>
          <p:cNvSpPr txBox="1">
            <a:spLocks noGrp="1"/>
          </p:cNvSpPr>
          <p:nvPr>
            <p:ph type="ctrTitle"/>
          </p:nvPr>
        </p:nvSpPr>
        <p:spPr>
          <a:xfrm>
            <a:off x="2521900" y="1195625"/>
            <a:ext cx="4103100" cy="23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December Staff meeting</a:t>
            </a:r>
            <a:endParaRPr dirty="0"/>
          </a:p>
        </p:txBody>
      </p:sp>
      <p:sp>
        <p:nvSpPr>
          <p:cNvPr id="502" name="Google Shape;502;p33"/>
          <p:cNvSpPr txBox="1">
            <a:spLocks noGrp="1"/>
          </p:cNvSpPr>
          <p:nvPr>
            <p:ph type="subTitle" idx="1"/>
          </p:nvPr>
        </p:nvSpPr>
        <p:spPr>
          <a:xfrm>
            <a:off x="3398350" y="3710588"/>
            <a:ext cx="2350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12/14/22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0630</a:t>
            </a:r>
            <a:endParaRPr lang="en"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1400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1" name="Google Shape;771;p43"/>
          <p:cNvCxnSpPr/>
          <p:nvPr/>
        </p:nvCxnSpPr>
        <p:spPr>
          <a:xfrm>
            <a:off x="2817300" y="3547450"/>
            <a:ext cx="361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2" name="Google Shape;772;p43"/>
          <p:cNvSpPr txBox="1">
            <a:spLocks noGrp="1"/>
          </p:cNvSpPr>
          <p:nvPr>
            <p:ph type="body" idx="1"/>
          </p:nvPr>
        </p:nvSpPr>
        <p:spPr>
          <a:xfrm>
            <a:off x="1484237" y="1303548"/>
            <a:ext cx="61056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/>
              <a:t>Mulitiple Rh positive units being issued to Rh negative patients in NON-Emergent situations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Attention to Detail is Key!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Everyone must know standard Blood Selection Guidelines AND Emergent guidelines AND how they differ.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73" name="Google Shape;773;p43"/>
          <p:cNvSpPr txBox="1">
            <a:spLocks noGrp="1"/>
          </p:cNvSpPr>
          <p:nvPr>
            <p:ph type="title"/>
          </p:nvPr>
        </p:nvSpPr>
        <p:spPr>
          <a:xfrm>
            <a:off x="2627757" y="583260"/>
            <a:ext cx="396842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dirty="0"/>
              <a:t>Other Relevant Issues</a:t>
            </a:r>
            <a:endParaRPr sz="2800" u="none" dirty="0"/>
          </a:p>
        </p:txBody>
      </p:sp>
      <p:grpSp>
        <p:nvGrpSpPr>
          <p:cNvPr id="774" name="Google Shape;774;p43"/>
          <p:cNvGrpSpPr/>
          <p:nvPr/>
        </p:nvGrpSpPr>
        <p:grpSpPr>
          <a:xfrm>
            <a:off x="2388713" y="3132618"/>
            <a:ext cx="4366593" cy="570708"/>
            <a:chOff x="2388713" y="3132618"/>
            <a:chExt cx="4366593" cy="570708"/>
          </a:xfrm>
        </p:grpSpPr>
        <p:grpSp>
          <p:nvGrpSpPr>
            <p:cNvPr id="775" name="Google Shape;775;p43"/>
            <p:cNvGrpSpPr/>
            <p:nvPr/>
          </p:nvGrpSpPr>
          <p:grpSpPr>
            <a:xfrm>
              <a:off x="2388713" y="3182416"/>
              <a:ext cx="443284" cy="520910"/>
              <a:chOff x="6186075" y="2782464"/>
              <a:chExt cx="352344" cy="414012"/>
            </a:xfrm>
          </p:grpSpPr>
          <p:sp>
            <p:nvSpPr>
              <p:cNvPr id="776" name="Google Shape;776;p43"/>
              <p:cNvSpPr/>
              <p:nvPr/>
            </p:nvSpPr>
            <p:spPr>
              <a:xfrm rot="10800000">
                <a:off x="6190719" y="2828781"/>
                <a:ext cx="196500" cy="102300"/>
              </a:xfrm>
              <a:prstGeom prst="trapezoid">
                <a:avLst>
                  <a:gd name="adj" fmla="val 3142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7" name="Google Shape;777;p43"/>
              <p:cNvGrpSpPr/>
              <p:nvPr/>
            </p:nvGrpSpPr>
            <p:grpSpPr>
              <a:xfrm>
                <a:off x="6186075" y="3115175"/>
                <a:ext cx="297952" cy="81301"/>
                <a:chOff x="6186075" y="3115175"/>
                <a:chExt cx="297952" cy="81301"/>
              </a:xfrm>
            </p:grpSpPr>
            <p:sp>
              <p:nvSpPr>
                <p:cNvPr id="778" name="Google Shape;778;p43"/>
                <p:cNvSpPr/>
                <p:nvPr/>
              </p:nvSpPr>
              <p:spPr>
                <a:xfrm>
                  <a:off x="6186075" y="3116061"/>
                  <a:ext cx="150642" cy="80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905" extrusionOk="0">
                      <a:moveTo>
                        <a:pt x="2490" y="0"/>
                      </a:moveTo>
                      <a:lnTo>
                        <a:pt x="1026" y="189"/>
                      </a:lnTo>
                      <a:cubicBezTo>
                        <a:pt x="419" y="398"/>
                        <a:pt x="0" y="1026"/>
                        <a:pt x="0" y="1674"/>
                      </a:cubicBezTo>
                      <a:lnTo>
                        <a:pt x="0" y="1905"/>
                      </a:lnTo>
                      <a:lnTo>
                        <a:pt x="3767" y="1905"/>
                      </a:lnTo>
                      <a:lnTo>
                        <a:pt x="3767" y="1695"/>
                      </a:lnTo>
                      <a:lnTo>
                        <a:pt x="249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43"/>
                <p:cNvSpPr/>
                <p:nvPr/>
              </p:nvSpPr>
              <p:spPr>
                <a:xfrm>
                  <a:off x="6333384" y="3115175"/>
                  <a:ext cx="150642" cy="8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926" extrusionOk="0">
                      <a:moveTo>
                        <a:pt x="1256" y="1"/>
                      </a:moveTo>
                      <a:lnTo>
                        <a:pt x="0" y="1716"/>
                      </a:lnTo>
                      <a:lnTo>
                        <a:pt x="0" y="1926"/>
                      </a:lnTo>
                      <a:lnTo>
                        <a:pt x="3767" y="1926"/>
                      </a:lnTo>
                      <a:lnTo>
                        <a:pt x="3767" y="1695"/>
                      </a:lnTo>
                      <a:cubicBezTo>
                        <a:pt x="3767" y="1047"/>
                        <a:pt x="3348" y="419"/>
                        <a:pt x="2741" y="210"/>
                      </a:cubicBez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80" name="Google Shape;780;p43"/>
              <p:cNvSpPr/>
              <p:nvPr/>
            </p:nvSpPr>
            <p:spPr>
              <a:xfrm>
                <a:off x="6196535" y="2782464"/>
                <a:ext cx="341884" cy="389698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0734" extrusionOk="0">
                    <a:moveTo>
                      <a:pt x="4395" y="628"/>
                    </a:moveTo>
                    <a:lnTo>
                      <a:pt x="4395" y="1276"/>
                    </a:lnTo>
                    <a:lnTo>
                      <a:pt x="3767" y="1276"/>
                    </a:lnTo>
                    <a:lnTo>
                      <a:pt x="3767" y="1904"/>
                    </a:lnTo>
                    <a:lnTo>
                      <a:pt x="4395" y="1904"/>
                    </a:lnTo>
                    <a:lnTo>
                      <a:pt x="4395" y="2532"/>
                    </a:lnTo>
                    <a:lnTo>
                      <a:pt x="3202" y="2532"/>
                    </a:lnTo>
                    <a:lnTo>
                      <a:pt x="2616" y="628"/>
                    </a:lnTo>
                    <a:close/>
                    <a:moveTo>
                      <a:pt x="6822" y="628"/>
                    </a:moveTo>
                    <a:lnTo>
                      <a:pt x="6341" y="2532"/>
                    </a:lnTo>
                    <a:lnTo>
                      <a:pt x="5022" y="2532"/>
                    </a:lnTo>
                    <a:lnTo>
                      <a:pt x="5022" y="1904"/>
                    </a:lnTo>
                    <a:lnTo>
                      <a:pt x="5650" y="1904"/>
                    </a:lnTo>
                    <a:lnTo>
                      <a:pt x="5650" y="1276"/>
                    </a:lnTo>
                    <a:lnTo>
                      <a:pt x="5022" y="1276"/>
                    </a:lnTo>
                    <a:lnTo>
                      <a:pt x="5022" y="628"/>
                    </a:lnTo>
                    <a:close/>
                    <a:moveTo>
                      <a:pt x="7010" y="2469"/>
                    </a:moveTo>
                    <a:cubicBezTo>
                      <a:pt x="7282" y="2867"/>
                      <a:pt x="7470" y="3306"/>
                      <a:pt x="7512" y="3787"/>
                    </a:cubicBezTo>
                    <a:lnTo>
                      <a:pt x="4206" y="3787"/>
                    </a:lnTo>
                    <a:lnTo>
                      <a:pt x="3579" y="3160"/>
                    </a:lnTo>
                    <a:lnTo>
                      <a:pt x="6843" y="3160"/>
                    </a:lnTo>
                    <a:lnTo>
                      <a:pt x="7010" y="2469"/>
                    </a:lnTo>
                    <a:close/>
                    <a:moveTo>
                      <a:pt x="2491" y="2364"/>
                    </a:moveTo>
                    <a:lnTo>
                      <a:pt x="2742" y="3160"/>
                    </a:lnTo>
                    <a:lnTo>
                      <a:pt x="3328" y="3160"/>
                    </a:lnTo>
                    <a:lnTo>
                      <a:pt x="2700" y="3787"/>
                    </a:lnTo>
                    <a:lnTo>
                      <a:pt x="2512" y="3787"/>
                    </a:lnTo>
                    <a:cubicBezTo>
                      <a:pt x="2281" y="3787"/>
                      <a:pt x="2072" y="3850"/>
                      <a:pt x="1884" y="3955"/>
                    </a:cubicBezTo>
                    <a:cubicBezTo>
                      <a:pt x="1905" y="3369"/>
                      <a:pt x="2135" y="2825"/>
                      <a:pt x="2491" y="2364"/>
                    </a:cubicBezTo>
                    <a:close/>
                    <a:moveTo>
                      <a:pt x="2512" y="4436"/>
                    </a:moveTo>
                    <a:lnTo>
                      <a:pt x="2512" y="5377"/>
                    </a:lnTo>
                    <a:cubicBezTo>
                      <a:pt x="2512" y="5482"/>
                      <a:pt x="2512" y="5587"/>
                      <a:pt x="2533" y="5691"/>
                    </a:cubicBezTo>
                    <a:lnTo>
                      <a:pt x="2512" y="5691"/>
                    </a:lnTo>
                    <a:cubicBezTo>
                      <a:pt x="2156" y="5691"/>
                      <a:pt x="1884" y="5398"/>
                      <a:pt x="1884" y="5064"/>
                    </a:cubicBezTo>
                    <a:cubicBezTo>
                      <a:pt x="1884" y="4708"/>
                      <a:pt x="2156" y="4436"/>
                      <a:pt x="2512" y="4436"/>
                    </a:cubicBezTo>
                    <a:close/>
                    <a:moveTo>
                      <a:pt x="6906" y="4436"/>
                    </a:moveTo>
                    <a:cubicBezTo>
                      <a:pt x="7261" y="4436"/>
                      <a:pt x="7533" y="4708"/>
                      <a:pt x="7533" y="5064"/>
                    </a:cubicBezTo>
                    <a:cubicBezTo>
                      <a:pt x="7533" y="5398"/>
                      <a:pt x="7261" y="5691"/>
                      <a:pt x="6906" y="5691"/>
                    </a:cubicBezTo>
                    <a:lnTo>
                      <a:pt x="6885" y="5691"/>
                    </a:lnTo>
                    <a:cubicBezTo>
                      <a:pt x="6906" y="5587"/>
                      <a:pt x="6906" y="5482"/>
                      <a:pt x="6906" y="5377"/>
                    </a:cubicBezTo>
                    <a:lnTo>
                      <a:pt x="6906" y="4436"/>
                    </a:lnTo>
                    <a:close/>
                    <a:moveTo>
                      <a:pt x="3453" y="3934"/>
                    </a:moveTo>
                    <a:lnTo>
                      <a:pt x="3955" y="4436"/>
                    </a:lnTo>
                    <a:lnTo>
                      <a:pt x="6278" y="4436"/>
                    </a:lnTo>
                    <a:lnTo>
                      <a:pt x="6278" y="5357"/>
                    </a:lnTo>
                    <a:cubicBezTo>
                      <a:pt x="6278" y="6235"/>
                      <a:pt x="5566" y="6947"/>
                      <a:pt x="4709" y="6947"/>
                    </a:cubicBezTo>
                    <a:cubicBezTo>
                      <a:pt x="3830" y="6947"/>
                      <a:pt x="3139" y="6235"/>
                      <a:pt x="3139" y="5377"/>
                    </a:cubicBezTo>
                    <a:lnTo>
                      <a:pt x="3139" y="4248"/>
                    </a:lnTo>
                    <a:lnTo>
                      <a:pt x="3453" y="3934"/>
                    </a:lnTo>
                    <a:close/>
                    <a:moveTo>
                      <a:pt x="1842" y="6131"/>
                    </a:moveTo>
                    <a:cubicBezTo>
                      <a:pt x="2030" y="6235"/>
                      <a:pt x="2261" y="6319"/>
                      <a:pt x="2512" y="6319"/>
                    </a:cubicBezTo>
                    <a:lnTo>
                      <a:pt x="2721" y="6319"/>
                    </a:lnTo>
                    <a:cubicBezTo>
                      <a:pt x="2867" y="6612"/>
                      <a:pt x="3056" y="6863"/>
                      <a:pt x="3307" y="7072"/>
                    </a:cubicBezTo>
                    <a:lnTo>
                      <a:pt x="3202" y="7533"/>
                    </a:lnTo>
                    <a:lnTo>
                      <a:pt x="1507" y="7763"/>
                    </a:lnTo>
                    <a:lnTo>
                      <a:pt x="1465" y="7763"/>
                    </a:lnTo>
                    <a:cubicBezTo>
                      <a:pt x="1340" y="7805"/>
                      <a:pt x="1235" y="7867"/>
                      <a:pt x="1110" y="7930"/>
                    </a:cubicBezTo>
                    <a:lnTo>
                      <a:pt x="921" y="7846"/>
                    </a:lnTo>
                    <a:cubicBezTo>
                      <a:pt x="733" y="7742"/>
                      <a:pt x="628" y="7554"/>
                      <a:pt x="628" y="7344"/>
                    </a:cubicBezTo>
                    <a:lnTo>
                      <a:pt x="628" y="7030"/>
                    </a:lnTo>
                    <a:cubicBezTo>
                      <a:pt x="658" y="7033"/>
                      <a:pt x="687" y="7034"/>
                      <a:pt x="717" y="7034"/>
                    </a:cubicBezTo>
                    <a:cubicBezTo>
                      <a:pt x="922" y="7034"/>
                      <a:pt x="1136" y="6973"/>
                      <a:pt x="1319" y="6863"/>
                    </a:cubicBezTo>
                    <a:cubicBezTo>
                      <a:pt x="1591" y="6696"/>
                      <a:pt x="1779" y="6424"/>
                      <a:pt x="1842" y="6131"/>
                    </a:cubicBezTo>
                    <a:close/>
                    <a:moveTo>
                      <a:pt x="7575" y="6131"/>
                    </a:moveTo>
                    <a:cubicBezTo>
                      <a:pt x="7638" y="6424"/>
                      <a:pt x="7826" y="6696"/>
                      <a:pt x="8098" y="6863"/>
                    </a:cubicBezTo>
                    <a:cubicBezTo>
                      <a:pt x="8281" y="6973"/>
                      <a:pt x="8495" y="7034"/>
                      <a:pt x="8700" y="7034"/>
                    </a:cubicBezTo>
                    <a:cubicBezTo>
                      <a:pt x="8730" y="7034"/>
                      <a:pt x="8759" y="7033"/>
                      <a:pt x="8789" y="7030"/>
                    </a:cubicBezTo>
                    <a:lnTo>
                      <a:pt x="8789" y="7344"/>
                    </a:lnTo>
                    <a:cubicBezTo>
                      <a:pt x="8789" y="7554"/>
                      <a:pt x="8684" y="7742"/>
                      <a:pt x="8496" y="7846"/>
                    </a:cubicBezTo>
                    <a:lnTo>
                      <a:pt x="8307" y="7930"/>
                    </a:lnTo>
                    <a:cubicBezTo>
                      <a:pt x="8182" y="7867"/>
                      <a:pt x="8077" y="7826"/>
                      <a:pt x="7952" y="7763"/>
                    </a:cubicBezTo>
                    <a:lnTo>
                      <a:pt x="7910" y="7763"/>
                    </a:lnTo>
                    <a:lnTo>
                      <a:pt x="6215" y="7533"/>
                    </a:lnTo>
                    <a:lnTo>
                      <a:pt x="6090" y="7072"/>
                    </a:lnTo>
                    <a:cubicBezTo>
                      <a:pt x="6341" y="6863"/>
                      <a:pt x="6550" y="6612"/>
                      <a:pt x="6696" y="6319"/>
                    </a:cubicBezTo>
                    <a:lnTo>
                      <a:pt x="6906" y="6319"/>
                    </a:lnTo>
                    <a:cubicBezTo>
                      <a:pt x="7157" y="6319"/>
                      <a:pt x="7366" y="6256"/>
                      <a:pt x="7575" y="6131"/>
                    </a:cubicBezTo>
                    <a:close/>
                    <a:moveTo>
                      <a:pt x="5525" y="7407"/>
                    </a:moveTo>
                    <a:lnTo>
                      <a:pt x="5671" y="7951"/>
                    </a:lnTo>
                    <a:lnTo>
                      <a:pt x="4709" y="9269"/>
                    </a:lnTo>
                    <a:lnTo>
                      <a:pt x="3746" y="7951"/>
                    </a:lnTo>
                    <a:lnTo>
                      <a:pt x="3893" y="7407"/>
                    </a:lnTo>
                    <a:cubicBezTo>
                      <a:pt x="4144" y="7512"/>
                      <a:pt x="4416" y="7574"/>
                      <a:pt x="4709" y="7574"/>
                    </a:cubicBezTo>
                    <a:cubicBezTo>
                      <a:pt x="5002" y="7574"/>
                      <a:pt x="5274" y="7512"/>
                      <a:pt x="5525" y="7407"/>
                    </a:cubicBezTo>
                    <a:close/>
                    <a:moveTo>
                      <a:pt x="3139" y="8181"/>
                    </a:moveTo>
                    <a:lnTo>
                      <a:pt x="4395" y="9897"/>
                    </a:lnTo>
                    <a:lnTo>
                      <a:pt x="4395" y="10106"/>
                    </a:lnTo>
                    <a:lnTo>
                      <a:pt x="628" y="10106"/>
                    </a:lnTo>
                    <a:lnTo>
                      <a:pt x="628" y="9876"/>
                    </a:lnTo>
                    <a:cubicBezTo>
                      <a:pt x="628" y="9207"/>
                      <a:pt x="1047" y="8600"/>
                      <a:pt x="1654" y="8370"/>
                    </a:cubicBezTo>
                    <a:lnTo>
                      <a:pt x="3139" y="8181"/>
                    </a:lnTo>
                    <a:close/>
                    <a:moveTo>
                      <a:pt x="6278" y="8181"/>
                    </a:moveTo>
                    <a:lnTo>
                      <a:pt x="7763" y="8370"/>
                    </a:lnTo>
                    <a:cubicBezTo>
                      <a:pt x="8370" y="8600"/>
                      <a:pt x="8789" y="9207"/>
                      <a:pt x="8789" y="9876"/>
                    </a:cubicBezTo>
                    <a:lnTo>
                      <a:pt x="8789" y="10106"/>
                    </a:lnTo>
                    <a:lnTo>
                      <a:pt x="5022" y="10106"/>
                    </a:lnTo>
                    <a:lnTo>
                      <a:pt x="5022" y="9897"/>
                    </a:lnTo>
                    <a:lnTo>
                      <a:pt x="6278" y="8181"/>
                    </a:lnTo>
                    <a:close/>
                    <a:moveTo>
                      <a:pt x="1758" y="0"/>
                    </a:moveTo>
                    <a:lnTo>
                      <a:pt x="2281" y="1653"/>
                    </a:lnTo>
                    <a:cubicBezTo>
                      <a:pt x="1612" y="2302"/>
                      <a:pt x="1256" y="3160"/>
                      <a:pt x="1256" y="4164"/>
                    </a:cubicBezTo>
                    <a:lnTo>
                      <a:pt x="1256" y="5859"/>
                    </a:lnTo>
                    <a:cubicBezTo>
                      <a:pt x="1256" y="6047"/>
                      <a:pt x="1152" y="6214"/>
                      <a:pt x="984" y="6319"/>
                    </a:cubicBezTo>
                    <a:cubicBezTo>
                      <a:pt x="892" y="6377"/>
                      <a:pt x="794" y="6409"/>
                      <a:pt x="693" y="6409"/>
                    </a:cubicBezTo>
                    <a:cubicBezTo>
                      <a:pt x="610" y="6409"/>
                      <a:pt x="525" y="6387"/>
                      <a:pt x="440" y="6340"/>
                    </a:cubicBezTo>
                    <a:lnTo>
                      <a:pt x="1" y="6110"/>
                    </a:lnTo>
                    <a:lnTo>
                      <a:pt x="1" y="7344"/>
                    </a:lnTo>
                    <a:cubicBezTo>
                      <a:pt x="1" y="7763"/>
                      <a:pt x="210" y="8160"/>
                      <a:pt x="566" y="8370"/>
                    </a:cubicBezTo>
                    <a:cubicBezTo>
                      <a:pt x="210" y="8767"/>
                      <a:pt x="1" y="9311"/>
                      <a:pt x="1" y="9876"/>
                    </a:cubicBezTo>
                    <a:lnTo>
                      <a:pt x="1" y="10734"/>
                    </a:lnTo>
                    <a:lnTo>
                      <a:pt x="9416" y="10734"/>
                    </a:lnTo>
                    <a:lnTo>
                      <a:pt x="9416" y="9876"/>
                    </a:lnTo>
                    <a:cubicBezTo>
                      <a:pt x="9416" y="9311"/>
                      <a:pt x="9207" y="8767"/>
                      <a:pt x="8831" y="8370"/>
                    </a:cubicBezTo>
                    <a:cubicBezTo>
                      <a:pt x="9207" y="8160"/>
                      <a:pt x="9416" y="7763"/>
                      <a:pt x="9416" y="7344"/>
                    </a:cubicBezTo>
                    <a:lnTo>
                      <a:pt x="9416" y="6110"/>
                    </a:lnTo>
                    <a:lnTo>
                      <a:pt x="8956" y="6340"/>
                    </a:lnTo>
                    <a:cubicBezTo>
                      <a:pt x="8881" y="6387"/>
                      <a:pt x="8801" y="6409"/>
                      <a:pt x="8721" y="6409"/>
                    </a:cubicBezTo>
                    <a:cubicBezTo>
                      <a:pt x="8623" y="6409"/>
                      <a:pt x="8525" y="6377"/>
                      <a:pt x="8433" y="6319"/>
                    </a:cubicBezTo>
                    <a:cubicBezTo>
                      <a:pt x="8266" y="6214"/>
                      <a:pt x="8161" y="6047"/>
                      <a:pt x="8161" y="5859"/>
                    </a:cubicBezTo>
                    <a:lnTo>
                      <a:pt x="8161" y="4122"/>
                    </a:lnTo>
                    <a:cubicBezTo>
                      <a:pt x="8161" y="3222"/>
                      <a:pt x="7826" y="2364"/>
                      <a:pt x="7198" y="1716"/>
                    </a:cubicBezTo>
                    <a:lnTo>
                      <a:pt x="76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43"/>
            <p:cNvGrpSpPr/>
            <p:nvPr/>
          </p:nvGrpSpPr>
          <p:grpSpPr>
            <a:xfrm>
              <a:off x="4319992" y="3198188"/>
              <a:ext cx="507720" cy="489404"/>
              <a:chOff x="1936232" y="3385616"/>
              <a:chExt cx="403561" cy="388972"/>
            </a:xfrm>
          </p:grpSpPr>
          <p:sp>
            <p:nvSpPr>
              <p:cNvPr id="782" name="Google Shape;782;p43"/>
              <p:cNvSpPr/>
              <p:nvPr/>
            </p:nvSpPr>
            <p:spPr>
              <a:xfrm>
                <a:off x="1936232" y="3620219"/>
                <a:ext cx="87226" cy="87251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28" y="1"/>
                    </a:moveTo>
                    <a:cubicBezTo>
                      <a:pt x="293" y="1"/>
                      <a:pt x="1" y="273"/>
                      <a:pt x="1" y="628"/>
                    </a:cubicBezTo>
                    <a:cubicBezTo>
                      <a:pt x="1" y="963"/>
                      <a:pt x="293" y="1256"/>
                      <a:pt x="628" y="1256"/>
                    </a:cubicBezTo>
                    <a:cubicBezTo>
                      <a:pt x="984" y="1256"/>
                      <a:pt x="1256" y="963"/>
                      <a:pt x="1256" y="628"/>
                    </a:cubicBezTo>
                    <a:cubicBezTo>
                      <a:pt x="1256" y="273"/>
                      <a:pt x="984" y="1"/>
                      <a:pt x="628" y="1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3"/>
              <p:cNvSpPr/>
              <p:nvPr/>
            </p:nvSpPr>
            <p:spPr>
              <a:xfrm>
                <a:off x="2108750" y="3432765"/>
                <a:ext cx="113949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926" extrusionOk="0">
                    <a:moveTo>
                      <a:pt x="0" y="0"/>
                    </a:moveTo>
                    <a:lnTo>
                      <a:pt x="0" y="1925"/>
                    </a:lnTo>
                    <a:lnTo>
                      <a:pt x="1883" y="1925"/>
                    </a:lnTo>
                    <a:lnTo>
                      <a:pt x="1883" y="0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3"/>
              <p:cNvSpPr/>
              <p:nvPr/>
            </p:nvSpPr>
            <p:spPr>
              <a:xfrm>
                <a:off x="1950095" y="3385616"/>
                <a:ext cx="389698" cy="388972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10714" extrusionOk="0">
                    <a:moveTo>
                      <a:pt x="8202" y="628"/>
                    </a:moveTo>
                    <a:lnTo>
                      <a:pt x="8202" y="2532"/>
                    </a:lnTo>
                    <a:lnTo>
                      <a:pt x="6319" y="2532"/>
                    </a:lnTo>
                    <a:lnTo>
                      <a:pt x="6319" y="628"/>
                    </a:lnTo>
                    <a:close/>
                    <a:moveTo>
                      <a:pt x="1883" y="6298"/>
                    </a:moveTo>
                    <a:cubicBezTo>
                      <a:pt x="2239" y="6298"/>
                      <a:pt x="2511" y="6591"/>
                      <a:pt x="2511" y="6926"/>
                    </a:cubicBezTo>
                    <a:cubicBezTo>
                      <a:pt x="2511" y="7282"/>
                      <a:pt x="2239" y="7554"/>
                      <a:pt x="1883" y="7554"/>
                    </a:cubicBezTo>
                    <a:cubicBezTo>
                      <a:pt x="1548" y="7554"/>
                      <a:pt x="1256" y="7282"/>
                      <a:pt x="1256" y="6926"/>
                    </a:cubicBezTo>
                    <a:cubicBezTo>
                      <a:pt x="1256" y="6591"/>
                      <a:pt x="1548" y="6298"/>
                      <a:pt x="1883" y="6298"/>
                    </a:cubicBezTo>
                    <a:close/>
                    <a:moveTo>
                      <a:pt x="9165" y="6298"/>
                    </a:moveTo>
                    <a:cubicBezTo>
                      <a:pt x="9688" y="6298"/>
                      <a:pt x="10106" y="6717"/>
                      <a:pt x="10106" y="7240"/>
                    </a:cubicBezTo>
                    <a:lnTo>
                      <a:pt x="10106" y="7554"/>
                    </a:lnTo>
                    <a:lnTo>
                      <a:pt x="3787" y="7554"/>
                    </a:lnTo>
                    <a:lnTo>
                      <a:pt x="3787" y="6298"/>
                    </a:lnTo>
                    <a:close/>
                    <a:moveTo>
                      <a:pt x="10106" y="8182"/>
                    </a:moveTo>
                    <a:lnTo>
                      <a:pt x="10106" y="8809"/>
                    </a:lnTo>
                    <a:lnTo>
                      <a:pt x="628" y="8809"/>
                    </a:lnTo>
                    <a:lnTo>
                      <a:pt x="628" y="8182"/>
                    </a:lnTo>
                    <a:close/>
                    <a:moveTo>
                      <a:pt x="5691" y="0"/>
                    </a:moveTo>
                    <a:lnTo>
                      <a:pt x="5691" y="3160"/>
                    </a:lnTo>
                    <a:lnTo>
                      <a:pt x="6947" y="3160"/>
                    </a:lnTo>
                    <a:lnTo>
                      <a:pt x="6947" y="4101"/>
                    </a:lnTo>
                    <a:cubicBezTo>
                      <a:pt x="6947" y="4269"/>
                      <a:pt x="6800" y="4415"/>
                      <a:pt x="6633" y="4415"/>
                    </a:cubicBezTo>
                    <a:lnTo>
                      <a:pt x="4101" y="4415"/>
                    </a:lnTo>
                    <a:cubicBezTo>
                      <a:pt x="3578" y="4415"/>
                      <a:pt x="3160" y="4855"/>
                      <a:pt x="3160" y="5357"/>
                    </a:cubicBezTo>
                    <a:lnTo>
                      <a:pt x="3160" y="7554"/>
                    </a:lnTo>
                    <a:lnTo>
                      <a:pt x="2971" y="7554"/>
                    </a:lnTo>
                    <a:cubicBezTo>
                      <a:pt x="3097" y="7366"/>
                      <a:pt x="3160" y="7156"/>
                      <a:pt x="3160" y="6926"/>
                    </a:cubicBezTo>
                    <a:cubicBezTo>
                      <a:pt x="3160" y="6236"/>
                      <a:pt x="2595" y="5671"/>
                      <a:pt x="1883" y="5671"/>
                    </a:cubicBezTo>
                    <a:cubicBezTo>
                      <a:pt x="1193" y="5671"/>
                      <a:pt x="628" y="6236"/>
                      <a:pt x="628" y="6926"/>
                    </a:cubicBezTo>
                    <a:cubicBezTo>
                      <a:pt x="628" y="7156"/>
                      <a:pt x="691" y="7387"/>
                      <a:pt x="795" y="7554"/>
                    </a:cubicBezTo>
                    <a:lnTo>
                      <a:pt x="628" y="7554"/>
                    </a:lnTo>
                    <a:lnTo>
                      <a:pt x="628" y="3788"/>
                    </a:lnTo>
                    <a:lnTo>
                      <a:pt x="0" y="3788"/>
                    </a:lnTo>
                    <a:lnTo>
                      <a:pt x="0" y="10713"/>
                    </a:lnTo>
                    <a:lnTo>
                      <a:pt x="628" y="10713"/>
                    </a:lnTo>
                    <a:lnTo>
                      <a:pt x="628" y="9437"/>
                    </a:lnTo>
                    <a:lnTo>
                      <a:pt x="10106" y="9437"/>
                    </a:lnTo>
                    <a:lnTo>
                      <a:pt x="10106" y="10713"/>
                    </a:lnTo>
                    <a:lnTo>
                      <a:pt x="10734" y="10713"/>
                    </a:lnTo>
                    <a:lnTo>
                      <a:pt x="10734" y="7240"/>
                    </a:lnTo>
                    <a:cubicBezTo>
                      <a:pt x="10734" y="6382"/>
                      <a:pt x="10023" y="5671"/>
                      <a:pt x="9165" y="5671"/>
                    </a:cubicBezTo>
                    <a:lnTo>
                      <a:pt x="3787" y="5671"/>
                    </a:lnTo>
                    <a:lnTo>
                      <a:pt x="3787" y="5357"/>
                    </a:lnTo>
                    <a:cubicBezTo>
                      <a:pt x="3787" y="5190"/>
                      <a:pt x="3913" y="5043"/>
                      <a:pt x="4101" y="5043"/>
                    </a:cubicBezTo>
                    <a:lnTo>
                      <a:pt x="6633" y="5043"/>
                    </a:lnTo>
                    <a:cubicBezTo>
                      <a:pt x="7135" y="5043"/>
                      <a:pt x="7574" y="4625"/>
                      <a:pt x="7574" y="4101"/>
                    </a:cubicBezTo>
                    <a:lnTo>
                      <a:pt x="7574" y="3160"/>
                    </a:lnTo>
                    <a:lnTo>
                      <a:pt x="8830" y="3160"/>
                    </a:lnTo>
                    <a:lnTo>
                      <a:pt x="88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43"/>
            <p:cNvGrpSpPr/>
            <p:nvPr/>
          </p:nvGrpSpPr>
          <p:grpSpPr>
            <a:xfrm>
              <a:off x="5318486" y="3231032"/>
              <a:ext cx="470162" cy="423402"/>
              <a:chOff x="4009262" y="1648300"/>
              <a:chExt cx="443131" cy="399059"/>
            </a:xfrm>
          </p:grpSpPr>
          <p:sp>
            <p:nvSpPr>
              <p:cNvPr id="786" name="Google Shape;786;p43"/>
              <p:cNvSpPr/>
              <p:nvPr/>
            </p:nvSpPr>
            <p:spPr>
              <a:xfrm>
                <a:off x="4009262" y="1694112"/>
                <a:ext cx="400372" cy="353248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730" extrusionOk="0">
                    <a:moveTo>
                      <a:pt x="3901" y="0"/>
                    </a:moveTo>
                    <a:cubicBezTo>
                      <a:pt x="3773" y="0"/>
                      <a:pt x="3645" y="7"/>
                      <a:pt x="3516" y="21"/>
                    </a:cubicBezTo>
                    <a:cubicBezTo>
                      <a:pt x="2679" y="126"/>
                      <a:pt x="1905" y="523"/>
                      <a:pt x="1319" y="1151"/>
                    </a:cubicBezTo>
                    <a:lnTo>
                      <a:pt x="1068" y="1444"/>
                    </a:lnTo>
                    <a:cubicBezTo>
                      <a:pt x="0" y="2637"/>
                      <a:pt x="42" y="4478"/>
                      <a:pt x="1193" y="5629"/>
                    </a:cubicBezTo>
                    <a:lnTo>
                      <a:pt x="2344" y="6800"/>
                    </a:lnTo>
                    <a:cubicBezTo>
                      <a:pt x="2511" y="6947"/>
                      <a:pt x="2721" y="7051"/>
                      <a:pt x="2972" y="7072"/>
                    </a:cubicBezTo>
                    <a:cubicBezTo>
                      <a:pt x="2972" y="7302"/>
                      <a:pt x="3076" y="7512"/>
                      <a:pt x="3244" y="7679"/>
                    </a:cubicBezTo>
                    <a:cubicBezTo>
                      <a:pt x="3411" y="7846"/>
                      <a:pt x="3620" y="7951"/>
                      <a:pt x="3850" y="7951"/>
                    </a:cubicBezTo>
                    <a:cubicBezTo>
                      <a:pt x="3871" y="8181"/>
                      <a:pt x="3955" y="8411"/>
                      <a:pt x="4122" y="8579"/>
                    </a:cubicBezTo>
                    <a:cubicBezTo>
                      <a:pt x="4290" y="8746"/>
                      <a:pt x="4520" y="8830"/>
                      <a:pt x="4750" y="8851"/>
                    </a:cubicBezTo>
                    <a:cubicBezTo>
                      <a:pt x="4750" y="9081"/>
                      <a:pt x="4855" y="9290"/>
                      <a:pt x="5022" y="9458"/>
                    </a:cubicBezTo>
                    <a:cubicBezTo>
                      <a:pt x="5190" y="9646"/>
                      <a:pt x="5441" y="9730"/>
                      <a:pt x="5692" y="9730"/>
                    </a:cubicBezTo>
                    <a:cubicBezTo>
                      <a:pt x="5922" y="9730"/>
                      <a:pt x="6173" y="9646"/>
                      <a:pt x="6340" y="9458"/>
                    </a:cubicBezTo>
                    <a:lnTo>
                      <a:pt x="7240" y="8579"/>
                    </a:lnTo>
                    <a:cubicBezTo>
                      <a:pt x="7407" y="8411"/>
                      <a:pt x="7491" y="8181"/>
                      <a:pt x="7512" y="7951"/>
                    </a:cubicBezTo>
                    <a:cubicBezTo>
                      <a:pt x="7742" y="7951"/>
                      <a:pt x="7951" y="7846"/>
                      <a:pt x="8119" y="7679"/>
                    </a:cubicBezTo>
                    <a:cubicBezTo>
                      <a:pt x="8286" y="7512"/>
                      <a:pt x="8391" y="7302"/>
                      <a:pt x="8412" y="7072"/>
                    </a:cubicBezTo>
                    <a:cubicBezTo>
                      <a:pt x="8621" y="7051"/>
                      <a:pt x="8851" y="6968"/>
                      <a:pt x="9019" y="6800"/>
                    </a:cubicBezTo>
                    <a:cubicBezTo>
                      <a:pt x="9186" y="6633"/>
                      <a:pt x="9270" y="6403"/>
                      <a:pt x="9291" y="6173"/>
                    </a:cubicBezTo>
                    <a:cubicBezTo>
                      <a:pt x="9521" y="6173"/>
                      <a:pt x="9730" y="6068"/>
                      <a:pt x="9897" y="5901"/>
                    </a:cubicBezTo>
                    <a:lnTo>
                      <a:pt x="10065" y="5754"/>
                    </a:lnTo>
                    <a:cubicBezTo>
                      <a:pt x="10672" y="5126"/>
                      <a:pt x="11027" y="4310"/>
                      <a:pt x="11027" y="3473"/>
                    </a:cubicBezTo>
                    <a:cubicBezTo>
                      <a:pt x="11027" y="2616"/>
                      <a:pt x="10672" y="1820"/>
                      <a:pt x="10065" y="1193"/>
                    </a:cubicBezTo>
                    <a:lnTo>
                      <a:pt x="9667" y="795"/>
                    </a:lnTo>
                    <a:lnTo>
                      <a:pt x="9646" y="795"/>
                    </a:lnTo>
                    <a:cubicBezTo>
                      <a:pt x="9044" y="287"/>
                      <a:pt x="8289" y="33"/>
                      <a:pt x="7503" y="33"/>
                    </a:cubicBezTo>
                    <a:cubicBezTo>
                      <a:pt x="7416" y="33"/>
                      <a:pt x="7328" y="36"/>
                      <a:pt x="7240" y="42"/>
                    </a:cubicBezTo>
                    <a:cubicBezTo>
                      <a:pt x="6696" y="84"/>
                      <a:pt x="6173" y="251"/>
                      <a:pt x="5713" y="523"/>
                    </a:cubicBezTo>
                    <a:cubicBezTo>
                      <a:pt x="5155" y="174"/>
                      <a:pt x="4539" y="0"/>
                      <a:pt x="3901" y="0"/>
                    </a:cubicBez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3"/>
              <p:cNvSpPr/>
              <p:nvPr/>
            </p:nvSpPr>
            <p:spPr>
              <a:xfrm>
                <a:off x="4197187" y="1672762"/>
                <a:ext cx="239323" cy="148487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090" extrusionOk="0">
                    <a:moveTo>
                      <a:pt x="3476" y="1"/>
                    </a:moveTo>
                    <a:cubicBezTo>
                      <a:pt x="2709" y="1"/>
                      <a:pt x="1929" y="308"/>
                      <a:pt x="1340" y="909"/>
                    </a:cubicBezTo>
                    <a:lnTo>
                      <a:pt x="147" y="2101"/>
                    </a:lnTo>
                    <a:cubicBezTo>
                      <a:pt x="0" y="2248"/>
                      <a:pt x="0" y="2478"/>
                      <a:pt x="147" y="2624"/>
                    </a:cubicBezTo>
                    <a:cubicBezTo>
                      <a:pt x="218" y="2696"/>
                      <a:pt x="310" y="2733"/>
                      <a:pt x="406" y="2733"/>
                    </a:cubicBezTo>
                    <a:cubicBezTo>
                      <a:pt x="480" y="2733"/>
                      <a:pt x="556" y="2712"/>
                      <a:pt x="628" y="2666"/>
                    </a:cubicBezTo>
                    <a:lnTo>
                      <a:pt x="2323" y="1536"/>
                    </a:lnTo>
                    <a:cubicBezTo>
                      <a:pt x="2491" y="1421"/>
                      <a:pt x="2686" y="1366"/>
                      <a:pt x="2881" y="1366"/>
                    </a:cubicBezTo>
                    <a:cubicBezTo>
                      <a:pt x="3147" y="1366"/>
                      <a:pt x="3415" y="1469"/>
                      <a:pt x="3620" y="1662"/>
                    </a:cubicBezTo>
                    <a:cubicBezTo>
                      <a:pt x="3705" y="1747"/>
                      <a:pt x="3825" y="1804"/>
                      <a:pt x="3944" y="1804"/>
                    </a:cubicBezTo>
                    <a:cubicBezTo>
                      <a:pt x="4030" y="1804"/>
                      <a:pt x="4115" y="1774"/>
                      <a:pt x="4185" y="1704"/>
                    </a:cubicBezTo>
                    <a:lnTo>
                      <a:pt x="4541" y="1327"/>
                    </a:lnTo>
                    <a:lnTo>
                      <a:pt x="5001" y="1767"/>
                    </a:lnTo>
                    <a:lnTo>
                      <a:pt x="4625" y="2143"/>
                    </a:lnTo>
                    <a:cubicBezTo>
                      <a:pt x="4520" y="2227"/>
                      <a:pt x="4415" y="2311"/>
                      <a:pt x="4311" y="2352"/>
                    </a:cubicBezTo>
                    <a:lnTo>
                      <a:pt x="5880" y="3922"/>
                    </a:lnTo>
                    <a:cubicBezTo>
                      <a:pt x="5922" y="3964"/>
                      <a:pt x="5964" y="4026"/>
                      <a:pt x="6006" y="4089"/>
                    </a:cubicBezTo>
                    <a:cubicBezTo>
                      <a:pt x="6591" y="3106"/>
                      <a:pt x="6445" y="1850"/>
                      <a:pt x="5587" y="971"/>
                    </a:cubicBezTo>
                    <a:lnTo>
                      <a:pt x="5210" y="616"/>
                    </a:lnTo>
                    <a:cubicBezTo>
                      <a:pt x="4714" y="203"/>
                      <a:pt x="4099" y="1"/>
                      <a:pt x="34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3"/>
              <p:cNvSpPr/>
              <p:nvPr/>
            </p:nvSpPr>
            <p:spPr>
              <a:xfrm>
                <a:off x="4144273" y="1824986"/>
                <a:ext cx="62228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29" extrusionOk="0">
                    <a:moveTo>
                      <a:pt x="1235" y="1"/>
                    </a:moveTo>
                    <a:cubicBezTo>
                      <a:pt x="1151" y="1"/>
                      <a:pt x="1067" y="32"/>
                      <a:pt x="1005" y="95"/>
                    </a:cubicBezTo>
                    <a:lnTo>
                      <a:pt x="126" y="974"/>
                    </a:lnTo>
                    <a:cubicBezTo>
                      <a:pt x="0" y="1099"/>
                      <a:pt x="0" y="1309"/>
                      <a:pt x="126" y="1434"/>
                    </a:cubicBezTo>
                    <a:cubicBezTo>
                      <a:pt x="189" y="1497"/>
                      <a:pt x="267" y="1528"/>
                      <a:pt x="346" y="1528"/>
                    </a:cubicBezTo>
                    <a:cubicBezTo>
                      <a:pt x="424" y="1528"/>
                      <a:pt x="503" y="1497"/>
                      <a:pt x="565" y="1434"/>
                    </a:cubicBezTo>
                    <a:lnTo>
                      <a:pt x="1465" y="535"/>
                    </a:lnTo>
                    <a:cubicBezTo>
                      <a:pt x="1591" y="409"/>
                      <a:pt x="1591" y="221"/>
                      <a:pt x="1465" y="95"/>
                    </a:cubicBezTo>
                    <a:cubicBezTo>
                      <a:pt x="1402" y="32"/>
                      <a:pt x="1319" y="1"/>
                      <a:pt x="1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3"/>
              <p:cNvSpPr/>
              <p:nvPr/>
            </p:nvSpPr>
            <p:spPr>
              <a:xfrm>
                <a:off x="4178741" y="1856604"/>
                <a:ext cx="61407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29" extrusionOk="0">
                    <a:moveTo>
                      <a:pt x="1224" y="1"/>
                    </a:moveTo>
                    <a:cubicBezTo>
                      <a:pt x="1146" y="1"/>
                      <a:pt x="1067" y="32"/>
                      <a:pt x="1004" y="95"/>
                    </a:cubicBezTo>
                    <a:lnTo>
                      <a:pt x="105" y="995"/>
                    </a:lnTo>
                    <a:cubicBezTo>
                      <a:pt x="0" y="1120"/>
                      <a:pt x="0" y="1308"/>
                      <a:pt x="105" y="1434"/>
                    </a:cubicBezTo>
                    <a:cubicBezTo>
                      <a:pt x="167" y="1497"/>
                      <a:pt x="251" y="1528"/>
                      <a:pt x="335" y="1528"/>
                    </a:cubicBezTo>
                    <a:cubicBezTo>
                      <a:pt x="419" y="1528"/>
                      <a:pt x="502" y="1497"/>
                      <a:pt x="565" y="1434"/>
                    </a:cubicBezTo>
                    <a:lnTo>
                      <a:pt x="1444" y="555"/>
                    </a:lnTo>
                    <a:cubicBezTo>
                      <a:pt x="1569" y="430"/>
                      <a:pt x="1569" y="220"/>
                      <a:pt x="1444" y="95"/>
                    </a:cubicBezTo>
                    <a:cubicBezTo>
                      <a:pt x="1381" y="32"/>
                      <a:pt x="1303" y="1"/>
                      <a:pt x="12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3"/>
              <p:cNvSpPr/>
              <p:nvPr/>
            </p:nvSpPr>
            <p:spPr>
              <a:xfrm>
                <a:off x="4209777" y="1888106"/>
                <a:ext cx="61446" cy="5917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513" extrusionOk="0">
                    <a:moveTo>
                      <a:pt x="1235" y="0"/>
                    </a:moveTo>
                    <a:cubicBezTo>
                      <a:pt x="1152" y="0"/>
                      <a:pt x="1068" y="32"/>
                      <a:pt x="1005" y="95"/>
                    </a:cubicBezTo>
                    <a:lnTo>
                      <a:pt x="126" y="973"/>
                    </a:lnTo>
                    <a:cubicBezTo>
                      <a:pt x="1" y="1099"/>
                      <a:pt x="1" y="1308"/>
                      <a:pt x="126" y="1434"/>
                    </a:cubicBezTo>
                    <a:cubicBezTo>
                      <a:pt x="189" y="1486"/>
                      <a:pt x="268" y="1512"/>
                      <a:pt x="346" y="1512"/>
                    </a:cubicBezTo>
                    <a:cubicBezTo>
                      <a:pt x="425" y="1512"/>
                      <a:pt x="503" y="1486"/>
                      <a:pt x="566" y="1434"/>
                    </a:cubicBezTo>
                    <a:lnTo>
                      <a:pt x="1466" y="534"/>
                    </a:lnTo>
                    <a:cubicBezTo>
                      <a:pt x="1570" y="408"/>
                      <a:pt x="1570" y="220"/>
                      <a:pt x="1466" y="95"/>
                    </a:cubicBezTo>
                    <a:cubicBezTo>
                      <a:pt x="1403" y="32"/>
                      <a:pt x="1319" y="0"/>
                      <a:pt x="1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3"/>
              <p:cNvSpPr/>
              <p:nvPr/>
            </p:nvSpPr>
            <p:spPr>
              <a:xfrm>
                <a:off x="4244170" y="1922485"/>
                <a:ext cx="61407" cy="59764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28" extrusionOk="0">
                    <a:moveTo>
                      <a:pt x="1225" y="0"/>
                    </a:moveTo>
                    <a:cubicBezTo>
                      <a:pt x="1146" y="0"/>
                      <a:pt x="1068" y="32"/>
                      <a:pt x="1005" y="94"/>
                    </a:cubicBezTo>
                    <a:lnTo>
                      <a:pt x="105" y="994"/>
                    </a:lnTo>
                    <a:cubicBezTo>
                      <a:pt x="1" y="1120"/>
                      <a:pt x="1" y="1308"/>
                      <a:pt x="105" y="1434"/>
                    </a:cubicBezTo>
                    <a:cubicBezTo>
                      <a:pt x="168" y="1496"/>
                      <a:pt x="252" y="1528"/>
                      <a:pt x="335" y="1528"/>
                    </a:cubicBezTo>
                    <a:cubicBezTo>
                      <a:pt x="419" y="1528"/>
                      <a:pt x="503" y="1496"/>
                      <a:pt x="566" y="1434"/>
                    </a:cubicBezTo>
                    <a:lnTo>
                      <a:pt x="1444" y="555"/>
                    </a:lnTo>
                    <a:cubicBezTo>
                      <a:pt x="1570" y="429"/>
                      <a:pt x="1570" y="220"/>
                      <a:pt x="1444" y="94"/>
                    </a:cubicBezTo>
                    <a:cubicBezTo>
                      <a:pt x="1382" y="32"/>
                      <a:pt x="1303" y="0"/>
                      <a:pt x="1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3"/>
              <p:cNvSpPr/>
              <p:nvPr/>
            </p:nvSpPr>
            <p:spPr>
              <a:xfrm>
                <a:off x="4051295" y="1648300"/>
                <a:ext cx="401098" cy="353248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9730" extrusionOk="0">
                    <a:moveTo>
                      <a:pt x="7519" y="656"/>
                    </a:moveTo>
                    <a:cubicBezTo>
                      <a:pt x="8140" y="656"/>
                      <a:pt x="8753" y="853"/>
                      <a:pt x="9248" y="1256"/>
                    </a:cubicBezTo>
                    <a:lnTo>
                      <a:pt x="9625" y="1632"/>
                    </a:lnTo>
                    <a:cubicBezTo>
                      <a:pt x="10483" y="2511"/>
                      <a:pt x="10629" y="3745"/>
                      <a:pt x="10044" y="4750"/>
                    </a:cubicBezTo>
                    <a:cubicBezTo>
                      <a:pt x="10023" y="4687"/>
                      <a:pt x="9960" y="4624"/>
                      <a:pt x="9918" y="4562"/>
                    </a:cubicBezTo>
                    <a:lnTo>
                      <a:pt x="8349" y="3013"/>
                    </a:lnTo>
                    <a:cubicBezTo>
                      <a:pt x="8474" y="2971"/>
                      <a:pt x="8579" y="2888"/>
                      <a:pt x="8663" y="2804"/>
                    </a:cubicBezTo>
                    <a:lnTo>
                      <a:pt x="9039" y="2427"/>
                    </a:lnTo>
                    <a:lnTo>
                      <a:pt x="8600" y="1988"/>
                    </a:lnTo>
                    <a:lnTo>
                      <a:pt x="8223" y="2365"/>
                    </a:lnTo>
                    <a:cubicBezTo>
                      <a:pt x="8158" y="2430"/>
                      <a:pt x="8080" y="2457"/>
                      <a:pt x="8000" y="2457"/>
                    </a:cubicBezTo>
                    <a:cubicBezTo>
                      <a:pt x="7876" y="2457"/>
                      <a:pt x="7747" y="2391"/>
                      <a:pt x="7658" y="2302"/>
                    </a:cubicBezTo>
                    <a:cubicBezTo>
                      <a:pt x="7459" y="2114"/>
                      <a:pt x="7201" y="2019"/>
                      <a:pt x="6942" y="2019"/>
                    </a:cubicBezTo>
                    <a:cubicBezTo>
                      <a:pt x="6739" y="2019"/>
                      <a:pt x="6536" y="2078"/>
                      <a:pt x="6361" y="2197"/>
                    </a:cubicBezTo>
                    <a:lnTo>
                      <a:pt x="4666" y="3327"/>
                    </a:lnTo>
                    <a:cubicBezTo>
                      <a:pt x="4594" y="3372"/>
                      <a:pt x="4518" y="3394"/>
                      <a:pt x="4444" y="3394"/>
                    </a:cubicBezTo>
                    <a:cubicBezTo>
                      <a:pt x="4348" y="3394"/>
                      <a:pt x="4256" y="3356"/>
                      <a:pt x="4185" y="3285"/>
                    </a:cubicBezTo>
                    <a:cubicBezTo>
                      <a:pt x="4038" y="3139"/>
                      <a:pt x="4038" y="2888"/>
                      <a:pt x="4185" y="2741"/>
                    </a:cubicBezTo>
                    <a:lnTo>
                      <a:pt x="5378" y="1549"/>
                    </a:lnTo>
                    <a:cubicBezTo>
                      <a:pt x="5968" y="958"/>
                      <a:pt x="6750" y="656"/>
                      <a:pt x="7519" y="656"/>
                    </a:cubicBezTo>
                    <a:close/>
                    <a:moveTo>
                      <a:pt x="3916" y="4928"/>
                    </a:moveTo>
                    <a:cubicBezTo>
                      <a:pt x="3997" y="4928"/>
                      <a:pt x="4080" y="4959"/>
                      <a:pt x="4143" y="5022"/>
                    </a:cubicBezTo>
                    <a:cubicBezTo>
                      <a:pt x="4269" y="5147"/>
                      <a:pt x="4269" y="5336"/>
                      <a:pt x="4143" y="5461"/>
                    </a:cubicBezTo>
                    <a:lnTo>
                      <a:pt x="3243" y="6340"/>
                    </a:lnTo>
                    <a:cubicBezTo>
                      <a:pt x="3181" y="6403"/>
                      <a:pt x="3102" y="6434"/>
                      <a:pt x="3024" y="6434"/>
                    </a:cubicBezTo>
                    <a:cubicBezTo>
                      <a:pt x="2945" y="6434"/>
                      <a:pt x="2867" y="6403"/>
                      <a:pt x="2804" y="6340"/>
                    </a:cubicBezTo>
                    <a:cubicBezTo>
                      <a:pt x="2678" y="6214"/>
                      <a:pt x="2678" y="6026"/>
                      <a:pt x="2804" y="5901"/>
                    </a:cubicBezTo>
                    <a:lnTo>
                      <a:pt x="3704" y="5022"/>
                    </a:lnTo>
                    <a:cubicBezTo>
                      <a:pt x="3756" y="4959"/>
                      <a:pt x="3834" y="4928"/>
                      <a:pt x="3916" y="4928"/>
                    </a:cubicBezTo>
                    <a:close/>
                    <a:moveTo>
                      <a:pt x="4802" y="5806"/>
                    </a:moveTo>
                    <a:cubicBezTo>
                      <a:pt x="4881" y="5806"/>
                      <a:pt x="4959" y="5838"/>
                      <a:pt x="5022" y="5901"/>
                    </a:cubicBezTo>
                    <a:cubicBezTo>
                      <a:pt x="5147" y="6026"/>
                      <a:pt x="5147" y="6214"/>
                      <a:pt x="5022" y="6340"/>
                    </a:cubicBezTo>
                    <a:lnTo>
                      <a:pt x="4143" y="7240"/>
                    </a:lnTo>
                    <a:cubicBezTo>
                      <a:pt x="4080" y="7303"/>
                      <a:pt x="3997" y="7334"/>
                      <a:pt x="3913" y="7334"/>
                    </a:cubicBezTo>
                    <a:cubicBezTo>
                      <a:pt x="3829" y="7334"/>
                      <a:pt x="3745" y="7303"/>
                      <a:pt x="3683" y="7240"/>
                    </a:cubicBezTo>
                    <a:cubicBezTo>
                      <a:pt x="3578" y="7114"/>
                      <a:pt x="3578" y="6905"/>
                      <a:pt x="3683" y="6779"/>
                    </a:cubicBezTo>
                    <a:lnTo>
                      <a:pt x="4582" y="5901"/>
                    </a:lnTo>
                    <a:cubicBezTo>
                      <a:pt x="4645" y="5838"/>
                      <a:pt x="4724" y="5806"/>
                      <a:pt x="4802" y="5806"/>
                    </a:cubicBezTo>
                    <a:close/>
                    <a:moveTo>
                      <a:pt x="3907" y="637"/>
                    </a:moveTo>
                    <a:cubicBezTo>
                      <a:pt x="4328" y="637"/>
                      <a:pt x="4752" y="730"/>
                      <a:pt x="5147" y="921"/>
                    </a:cubicBezTo>
                    <a:cubicBezTo>
                      <a:pt x="5064" y="984"/>
                      <a:pt x="5001" y="1046"/>
                      <a:pt x="4917" y="1109"/>
                    </a:cubicBezTo>
                    <a:lnTo>
                      <a:pt x="3725" y="2302"/>
                    </a:lnTo>
                    <a:cubicBezTo>
                      <a:pt x="3348" y="2699"/>
                      <a:pt x="3348" y="3327"/>
                      <a:pt x="3725" y="3725"/>
                    </a:cubicBezTo>
                    <a:cubicBezTo>
                      <a:pt x="3930" y="3918"/>
                      <a:pt x="4191" y="4020"/>
                      <a:pt x="4451" y="4020"/>
                    </a:cubicBezTo>
                    <a:cubicBezTo>
                      <a:pt x="4642" y="4020"/>
                      <a:pt x="4833" y="3965"/>
                      <a:pt x="5001" y="3850"/>
                    </a:cubicBezTo>
                    <a:lnTo>
                      <a:pt x="6696" y="2720"/>
                    </a:lnTo>
                    <a:cubicBezTo>
                      <a:pt x="6768" y="2675"/>
                      <a:pt x="6848" y="2653"/>
                      <a:pt x="6928" y="2653"/>
                    </a:cubicBezTo>
                    <a:cubicBezTo>
                      <a:pt x="7032" y="2653"/>
                      <a:pt x="7136" y="2691"/>
                      <a:pt x="7219" y="2762"/>
                    </a:cubicBezTo>
                    <a:lnTo>
                      <a:pt x="9458" y="5022"/>
                    </a:lnTo>
                    <a:cubicBezTo>
                      <a:pt x="9583" y="5147"/>
                      <a:pt x="9583" y="5336"/>
                      <a:pt x="9479" y="5461"/>
                    </a:cubicBezTo>
                    <a:cubicBezTo>
                      <a:pt x="9416" y="5524"/>
                      <a:pt x="9332" y="5555"/>
                      <a:pt x="9248" y="5555"/>
                    </a:cubicBezTo>
                    <a:cubicBezTo>
                      <a:pt x="9165" y="5555"/>
                      <a:pt x="9081" y="5524"/>
                      <a:pt x="9018" y="5461"/>
                    </a:cubicBezTo>
                    <a:lnTo>
                      <a:pt x="7240" y="3683"/>
                    </a:lnTo>
                    <a:lnTo>
                      <a:pt x="6800" y="4122"/>
                    </a:lnTo>
                    <a:lnTo>
                      <a:pt x="8579" y="5901"/>
                    </a:lnTo>
                    <a:cubicBezTo>
                      <a:pt x="8704" y="6026"/>
                      <a:pt x="8704" y="6214"/>
                      <a:pt x="8579" y="6340"/>
                    </a:cubicBezTo>
                    <a:cubicBezTo>
                      <a:pt x="8516" y="6403"/>
                      <a:pt x="8438" y="6434"/>
                      <a:pt x="8359" y="6434"/>
                    </a:cubicBezTo>
                    <a:cubicBezTo>
                      <a:pt x="8281" y="6434"/>
                      <a:pt x="8202" y="6403"/>
                      <a:pt x="8139" y="6340"/>
                    </a:cubicBezTo>
                    <a:lnTo>
                      <a:pt x="6361" y="4562"/>
                    </a:lnTo>
                    <a:lnTo>
                      <a:pt x="5922" y="5022"/>
                    </a:lnTo>
                    <a:lnTo>
                      <a:pt x="7700" y="6800"/>
                    </a:lnTo>
                    <a:cubicBezTo>
                      <a:pt x="7805" y="6905"/>
                      <a:pt x="7805" y="7114"/>
                      <a:pt x="7700" y="7240"/>
                    </a:cubicBezTo>
                    <a:cubicBezTo>
                      <a:pt x="7637" y="7303"/>
                      <a:pt x="7554" y="7334"/>
                      <a:pt x="7470" y="7334"/>
                    </a:cubicBezTo>
                    <a:cubicBezTo>
                      <a:pt x="7386" y="7334"/>
                      <a:pt x="7303" y="7303"/>
                      <a:pt x="7240" y="7240"/>
                    </a:cubicBezTo>
                    <a:cubicBezTo>
                      <a:pt x="7072" y="7072"/>
                      <a:pt x="6863" y="6968"/>
                      <a:pt x="6633" y="6968"/>
                    </a:cubicBezTo>
                    <a:cubicBezTo>
                      <a:pt x="6612" y="6738"/>
                      <a:pt x="6528" y="6507"/>
                      <a:pt x="6361" y="6340"/>
                    </a:cubicBezTo>
                    <a:cubicBezTo>
                      <a:pt x="6194" y="6173"/>
                      <a:pt x="5984" y="6089"/>
                      <a:pt x="5733" y="6068"/>
                    </a:cubicBezTo>
                    <a:cubicBezTo>
                      <a:pt x="5733" y="5838"/>
                      <a:pt x="5629" y="5629"/>
                      <a:pt x="5461" y="5461"/>
                    </a:cubicBezTo>
                    <a:cubicBezTo>
                      <a:pt x="5294" y="5294"/>
                      <a:pt x="5085" y="5189"/>
                      <a:pt x="4854" y="5189"/>
                    </a:cubicBezTo>
                    <a:cubicBezTo>
                      <a:pt x="4834" y="4959"/>
                      <a:pt x="4750" y="4729"/>
                      <a:pt x="4582" y="4562"/>
                    </a:cubicBezTo>
                    <a:cubicBezTo>
                      <a:pt x="4394" y="4384"/>
                      <a:pt x="4154" y="4295"/>
                      <a:pt x="3913" y="4295"/>
                    </a:cubicBezTo>
                    <a:cubicBezTo>
                      <a:pt x="3672" y="4295"/>
                      <a:pt x="3432" y="4384"/>
                      <a:pt x="3243" y="4562"/>
                    </a:cubicBezTo>
                    <a:lnTo>
                      <a:pt x="2365" y="5461"/>
                    </a:lnTo>
                    <a:cubicBezTo>
                      <a:pt x="2281" y="5524"/>
                      <a:pt x="2218" y="5629"/>
                      <a:pt x="2176" y="5712"/>
                    </a:cubicBezTo>
                    <a:lnTo>
                      <a:pt x="1632" y="5189"/>
                    </a:lnTo>
                    <a:cubicBezTo>
                      <a:pt x="732" y="4269"/>
                      <a:pt x="691" y="2825"/>
                      <a:pt x="1549" y="1862"/>
                    </a:cubicBezTo>
                    <a:lnTo>
                      <a:pt x="1800" y="1569"/>
                    </a:lnTo>
                    <a:cubicBezTo>
                      <a:pt x="2357" y="958"/>
                      <a:pt x="3127" y="637"/>
                      <a:pt x="3907" y="637"/>
                    </a:cubicBezTo>
                    <a:close/>
                    <a:moveTo>
                      <a:pt x="5691" y="6701"/>
                    </a:moveTo>
                    <a:cubicBezTo>
                      <a:pt x="5775" y="6701"/>
                      <a:pt x="5859" y="6727"/>
                      <a:pt x="5922" y="6779"/>
                    </a:cubicBezTo>
                    <a:cubicBezTo>
                      <a:pt x="6026" y="6905"/>
                      <a:pt x="6026" y="7114"/>
                      <a:pt x="5922" y="7240"/>
                    </a:cubicBezTo>
                    <a:lnTo>
                      <a:pt x="5022" y="8119"/>
                    </a:lnTo>
                    <a:cubicBezTo>
                      <a:pt x="4959" y="8181"/>
                      <a:pt x="4881" y="8213"/>
                      <a:pt x="4802" y="8213"/>
                    </a:cubicBezTo>
                    <a:cubicBezTo>
                      <a:pt x="4724" y="8213"/>
                      <a:pt x="4645" y="8181"/>
                      <a:pt x="4582" y="8119"/>
                    </a:cubicBezTo>
                    <a:cubicBezTo>
                      <a:pt x="4457" y="7993"/>
                      <a:pt x="4457" y="7805"/>
                      <a:pt x="4582" y="7679"/>
                    </a:cubicBezTo>
                    <a:lnTo>
                      <a:pt x="5461" y="6779"/>
                    </a:lnTo>
                    <a:cubicBezTo>
                      <a:pt x="5524" y="6727"/>
                      <a:pt x="5608" y="6701"/>
                      <a:pt x="5691" y="6701"/>
                    </a:cubicBezTo>
                    <a:close/>
                    <a:moveTo>
                      <a:pt x="6581" y="7585"/>
                    </a:moveTo>
                    <a:cubicBezTo>
                      <a:pt x="6659" y="7585"/>
                      <a:pt x="6738" y="7616"/>
                      <a:pt x="6800" y="7679"/>
                    </a:cubicBezTo>
                    <a:cubicBezTo>
                      <a:pt x="6926" y="7805"/>
                      <a:pt x="6926" y="7993"/>
                      <a:pt x="6800" y="8119"/>
                    </a:cubicBezTo>
                    <a:lnTo>
                      <a:pt x="5922" y="9018"/>
                    </a:lnTo>
                    <a:cubicBezTo>
                      <a:pt x="5859" y="9081"/>
                      <a:pt x="5775" y="9112"/>
                      <a:pt x="5691" y="9112"/>
                    </a:cubicBezTo>
                    <a:cubicBezTo>
                      <a:pt x="5608" y="9112"/>
                      <a:pt x="5524" y="9081"/>
                      <a:pt x="5461" y="9018"/>
                    </a:cubicBezTo>
                    <a:cubicBezTo>
                      <a:pt x="5357" y="8893"/>
                      <a:pt x="5357" y="8683"/>
                      <a:pt x="5461" y="8558"/>
                    </a:cubicBezTo>
                    <a:lnTo>
                      <a:pt x="6361" y="7679"/>
                    </a:lnTo>
                    <a:cubicBezTo>
                      <a:pt x="6424" y="7616"/>
                      <a:pt x="6502" y="7585"/>
                      <a:pt x="6581" y="7585"/>
                    </a:cubicBezTo>
                    <a:close/>
                    <a:moveTo>
                      <a:pt x="3917" y="0"/>
                    </a:moveTo>
                    <a:cubicBezTo>
                      <a:pt x="3790" y="0"/>
                      <a:pt x="3663" y="7"/>
                      <a:pt x="3536" y="21"/>
                    </a:cubicBezTo>
                    <a:cubicBezTo>
                      <a:pt x="2678" y="126"/>
                      <a:pt x="1904" y="523"/>
                      <a:pt x="1339" y="1151"/>
                    </a:cubicBezTo>
                    <a:lnTo>
                      <a:pt x="1088" y="1444"/>
                    </a:lnTo>
                    <a:cubicBezTo>
                      <a:pt x="0" y="2637"/>
                      <a:pt x="63" y="4478"/>
                      <a:pt x="1214" y="5629"/>
                    </a:cubicBezTo>
                    <a:lnTo>
                      <a:pt x="2365" y="6779"/>
                    </a:lnTo>
                    <a:cubicBezTo>
                      <a:pt x="2532" y="6947"/>
                      <a:pt x="2741" y="7051"/>
                      <a:pt x="2971" y="7072"/>
                    </a:cubicBezTo>
                    <a:cubicBezTo>
                      <a:pt x="2992" y="7303"/>
                      <a:pt x="3097" y="7512"/>
                      <a:pt x="3243" y="7679"/>
                    </a:cubicBezTo>
                    <a:cubicBezTo>
                      <a:pt x="3411" y="7847"/>
                      <a:pt x="3641" y="7930"/>
                      <a:pt x="3871" y="7951"/>
                    </a:cubicBezTo>
                    <a:cubicBezTo>
                      <a:pt x="3871" y="8181"/>
                      <a:pt x="3976" y="8391"/>
                      <a:pt x="4143" y="8579"/>
                    </a:cubicBezTo>
                    <a:cubicBezTo>
                      <a:pt x="4310" y="8746"/>
                      <a:pt x="4541" y="8830"/>
                      <a:pt x="4750" y="8851"/>
                    </a:cubicBezTo>
                    <a:cubicBezTo>
                      <a:pt x="4771" y="9060"/>
                      <a:pt x="4854" y="9290"/>
                      <a:pt x="5022" y="9458"/>
                    </a:cubicBezTo>
                    <a:cubicBezTo>
                      <a:pt x="5210" y="9646"/>
                      <a:pt x="5461" y="9730"/>
                      <a:pt x="5691" y="9730"/>
                    </a:cubicBezTo>
                    <a:cubicBezTo>
                      <a:pt x="5942" y="9730"/>
                      <a:pt x="6173" y="9646"/>
                      <a:pt x="6361" y="9458"/>
                    </a:cubicBezTo>
                    <a:lnTo>
                      <a:pt x="7261" y="8579"/>
                    </a:lnTo>
                    <a:cubicBezTo>
                      <a:pt x="7428" y="8411"/>
                      <a:pt x="7512" y="8181"/>
                      <a:pt x="7533" y="7951"/>
                    </a:cubicBezTo>
                    <a:cubicBezTo>
                      <a:pt x="7742" y="7951"/>
                      <a:pt x="7972" y="7847"/>
                      <a:pt x="8139" y="7679"/>
                    </a:cubicBezTo>
                    <a:cubicBezTo>
                      <a:pt x="8307" y="7512"/>
                      <a:pt x="8411" y="7303"/>
                      <a:pt x="8411" y="7072"/>
                    </a:cubicBezTo>
                    <a:cubicBezTo>
                      <a:pt x="8642" y="7051"/>
                      <a:pt x="8872" y="6968"/>
                      <a:pt x="9039" y="6779"/>
                    </a:cubicBezTo>
                    <a:cubicBezTo>
                      <a:pt x="9207" y="6633"/>
                      <a:pt x="9290" y="6403"/>
                      <a:pt x="9311" y="6173"/>
                    </a:cubicBezTo>
                    <a:cubicBezTo>
                      <a:pt x="9520" y="6152"/>
                      <a:pt x="9751" y="6068"/>
                      <a:pt x="9918" y="5901"/>
                    </a:cubicBezTo>
                    <a:lnTo>
                      <a:pt x="10064" y="5754"/>
                    </a:lnTo>
                    <a:cubicBezTo>
                      <a:pt x="10692" y="5126"/>
                      <a:pt x="11048" y="4310"/>
                      <a:pt x="11048" y="3473"/>
                    </a:cubicBezTo>
                    <a:cubicBezTo>
                      <a:pt x="11027" y="2616"/>
                      <a:pt x="10692" y="1800"/>
                      <a:pt x="10064" y="1193"/>
                    </a:cubicBezTo>
                    <a:lnTo>
                      <a:pt x="9667" y="795"/>
                    </a:lnTo>
                    <a:cubicBezTo>
                      <a:pt x="9064" y="287"/>
                      <a:pt x="8309" y="33"/>
                      <a:pt x="7508" y="33"/>
                    </a:cubicBezTo>
                    <a:cubicBezTo>
                      <a:pt x="7419" y="33"/>
                      <a:pt x="7330" y="36"/>
                      <a:pt x="7240" y="42"/>
                    </a:cubicBezTo>
                    <a:cubicBezTo>
                      <a:pt x="6717" y="84"/>
                      <a:pt x="6194" y="251"/>
                      <a:pt x="5712" y="502"/>
                    </a:cubicBezTo>
                    <a:cubicBezTo>
                      <a:pt x="5173" y="172"/>
                      <a:pt x="4546" y="0"/>
                      <a:pt x="3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43"/>
            <p:cNvGrpSpPr/>
            <p:nvPr/>
          </p:nvGrpSpPr>
          <p:grpSpPr>
            <a:xfrm>
              <a:off x="3336506" y="3211842"/>
              <a:ext cx="466859" cy="461601"/>
              <a:chOff x="3889298" y="3913474"/>
              <a:chExt cx="414176" cy="409511"/>
            </a:xfrm>
          </p:grpSpPr>
          <p:sp>
            <p:nvSpPr>
              <p:cNvPr id="794" name="Google Shape;794;p43"/>
              <p:cNvSpPr/>
              <p:nvPr/>
            </p:nvSpPr>
            <p:spPr>
              <a:xfrm rot="8100000" flipH="1">
                <a:off x="4084289" y="4165509"/>
                <a:ext cx="128976" cy="125582"/>
              </a:xfrm>
              <a:prstGeom prst="round2SameRect">
                <a:avLst>
                  <a:gd name="adj1" fmla="val 31201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3"/>
              <p:cNvSpPr/>
              <p:nvPr/>
            </p:nvSpPr>
            <p:spPr>
              <a:xfrm flipH="1">
                <a:off x="3889298" y="3913474"/>
                <a:ext cx="414176" cy="409511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839" extrusionOk="0">
                    <a:moveTo>
                      <a:pt x="9322" y="655"/>
                    </a:moveTo>
                    <a:cubicBezTo>
                      <a:pt x="9413" y="655"/>
                      <a:pt x="9499" y="686"/>
                      <a:pt x="9547" y="749"/>
                    </a:cubicBezTo>
                    <a:lnTo>
                      <a:pt x="11027" y="2198"/>
                    </a:lnTo>
                    <a:cubicBezTo>
                      <a:pt x="11122" y="2324"/>
                      <a:pt x="11122" y="2545"/>
                      <a:pt x="11027" y="2671"/>
                    </a:cubicBezTo>
                    <a:cubicBezTo>
                      <a:pt x="10964" y="2718"/>
                      <a:pt x="10870" y="2742"/>
                      <a:pt x="10779" y="2742"/>
                    </a:cubicBezTo>
                    <a:cubicBezTo>
                      <a:pt x="10689" y="2742"/>
                      <a:pt x="10602" y="2718"/>
                      <a:pt x="10555" y="2671"/>
                    </a:cubicBezTo>
                    <a:lnTo>
                      <a:pt x="10303" y="2419"/>
                    </a:lnTo>
                    <a:lnTo>
                      <a:pt x="9074" y="1190"/>
                    </a:lnTo>
                    <a:cubicBezTo>
                      <a:pt x="8916" y="1096"/>
                      <a:pt x="8916" y="907"/>
                      <a:pt x="9074" y="749"/>
                    </a:cubicBezTo>
                    <a:cubicBezTo>
                      <a:pt x="9137" y="686"/>
                      <a:pt x="9232" y="655"/>
                      <a:pt x="9322" y="655"/>
                    </a:cubicBezTo>
                    <a:close/>
                    <a:moveTo>
                      <a:pt x="9106" y="2230"/>
                    </a:moveTo>
                    <a:lnTo>
                      <a:pt x="9547" y="2702"/>
                    </a:lnTo>
                    <a:lnTo>
                      <a:pt x="9011" y="3270"/>
                    </a:lnTo>
                    <a:lnTo>
                      <a:pt x="8538" y="2797"/>
                    </a:lnTo>
                    <a:lnTo>
                      <a:pt x="9106" y="2230"/>
                    </a:lnTo>
                    <a:close/>
                    <a:moveTo>
                      <a:pt x="6333" y="1694"/>
                    </a:moveTo>
                    <a:cubicBezTo>
                      <a:pt x="6396" y="1694"/>
                      <a:pt x="6522" y="1726"/>
                      <a:pt x="6554" y="1789"/>
                    </a:cubicBezTo>
                    <a:lnTo>
                      <a:pt x="8759" y="3994"/>
                    </a:lnTo>
                    <a:lnTo>
                      <a:pt x="9988" y="5223"/>
                    </a:lnTo>
                    <a:cubicBezTo>
                      <a:pt x="10082" y="5254"/>
                      <a:pt x="10114" y="5349"/>
                      <a:pt x="10114" y="5475"/>
                    </a:cubicBezTo>
                    <a:cubicBezTo>
                      <a:pt x="10114" y="5538"/>
                      <a:pt x="10082" y="5664"/>
                      <a:pt x="9988" y="5695"/>
                    </a:cubicBezTo>
                    <a:cubicBezTo>
                      <a:pt x="9925" y="5727"/>
                      <a:pt x="9830" y="5821"/>
                      <a:pt x="9767" y="5821"/>
                    </a:cubicBezTo>
                    <a:cubicBezTo>
                      <a:pt x="9673" y="5821"/>
                      <a:pt x="9547" y="5790"/>
                      <a:pt x="9515" y="5695"/>
                    </a:cubicBezTo>
                    <a:lnTo>
                      <a:pt x="6081" y="2261"/>
                    </a:lnTo>
                    <a:cubicBezTo>
                      <a:pt x="6018" y="2198"/>
                      <a:pt x="5987" y="2104"/>
                      <a:pt x="5987" y="2041"/>
                    </a:cubicBezTo>
                    <a:cubicBezTo>
                      <a:pt x="5987" y="1946"/>
                      <a:pt x="6018" y="1852"/>
                      <a:pt x="6081" y="1789"/>
                    </a:cubicBezTo>
                    <a:cubicBezTo>
                      <a:pt x="6176" y="1726"/>
                      <a:pt x="6239" y="1694"/>
                      <a:pt x="6333" y="1694"/>
                    </a:cubicBezTo>
                    <a:close/>
                    <a:moveTo>
                      <a:pt x="6333" y="3459"/>
                    </a:moveTo>
                    <a:lnTo>
                      <a:pt x="8286" y="5412"/>
                    </a:lnTo>
                    <a:lnTo>
                      <a:pt x="7782" y="5947"/>
                    </a:lnTo>
                    <a:lnTo>
                      <a:pt x="7026" y="5191"/>
                    </a:lnTo>
                    <a:cubicBezTo>
                      <a:pt x="6979" y="5128"/>
                      <a:pt x="6892" y="5097"/>
                      <a:pt x="6802" y="5097"/>
                    </a:cubicBezTo>
                    <a:cubicBezTo>
                      <a:pt x="6711" y="5097"/>
                      <a:pt x="6617" y="5128"/>
                      <a:pt x="6554" y="5191"/>
                    </a:cubicBezTo>
                    <a:cubicBezTo>
                      <a:pt x="6459" y="5317"/>
                      <a:pt x="6459" y="5538"/>
                      <a:pt x="6554" y="5664"/>
                    </a:cubicBezTo>
                    <a:lnTo>
                      <a:pt x="7310" y="6420"/>
                    </a:lnTo>
                    <a:lnTo>
                      <a:pt x="6837" y="6893"/>
                    </a:lnTo>
                    <a:lnTo>
                      <a:pt x="4884" y="4908"/>
                    </a:lnTo>
                    <a:lnTo>
                      <a:pt x="6333" y="3459"/>
                    </a:lnTo>
                    <a:close/>
                    <a:moveTo>
                      <a:pt x="4348" y="5506"/>
                    </a:moveTo>
                    <a:lnTo>
                      <a:pt x="6333" y="7460"/>
                    </a:lnTo>
                    <a:lnTo>
                      <a:pt x="5860" y="7932"/>
                    </a:lnTo>
                    <a:lnTo>
                      <a:pt x="5388" y="7460"/>
                    </a:lnTo>
                    <a:cubicBezTo>
                      <a:pt x="5325" y="7412"/>
                      <a:pt x="5238" y="7389"/>
                      <a:pt x="5152" y="7389"/>
                    </a:cubicBezTo>
                    <a:cubicBezTo>
                      <a:pt x="5065" y="7389"/>
                      <a:pt x="4978" y="7412"/>
                      <a:pt x="4915" y="7460"/>
                    </a:cubicBezTo>
                    <a:cubicBezTo>
                      <a:pt x="4789" y="7586"/>
                      <a:pt x="4789" y="7838"/>
                      <a:pt x="4915" y="7932"/>
                    </a:cubicBezTo>
                    <a:lnTo>
                      <a:pt x="5388" y="8405"/>
                    </a:lnTo>
                    <a:lnTo>
                      <a:pt x="5167" y="8657"/>
                    </a:lnTo>
                    <a:cubicBezTo>
                      <a:pt x="4915" y="8846"/>
                      <a:pt x="4632" y="8940"/>
                      <a:pt x="4360" y="8940"/>
                    </a:cubicBezTo>
                    <a:cubicBezTo>
                      <a:pt x="4088" y="8940"/>
                      <a:pt x="3828" y="8846"/>
                      <a:pt x="3624" y="8657"/>
                    </a:cubicBezTo>
                    <a:lnTo>
                      <a:pt x="3151" y="8184"/>
                    </a:lnTo>
                    <a:cubicBezTo>
                      <a:pt x="2742" y="7775"/>
                      <a:pt x="2742" y="7113"/>
                      <a:pt x="3151" y="6735"/>
                    </a:cubicBezTo>
                    <a:lnTo>
                      <a:pt x="4348" y="5506"/>
                    </a:lnTo>
                    <a:close/>
                    <a:moveTo>
                      <a:pt x="2678" y="8657"/>
                    </a:moveTo>
                    <a:lnTo>
                      <a:pt x="3151" y="9129"/>
                    </a:lnTo>
                    <a:lnTo>
                      <a:pt x="2899" y="9350"/>
                    </a:lnTo>
                    <a:cubicBezTo>
                      <a:pt x="2836" y="9413"/>
                      <a:pt x="2749" y="9444"/>
                      <a:pt x="2663" y="9444"/>
                    </a:cubicBezTo>
                    <a:cubicBezTo>
                      <a:pt x="2576" y="9444"/>
                      <a:pt x="2489" y="9413"/>
                      <a:pt x="2426" y="9350"/>
                    </a:cubicBezTo>
                    <a:cubicBezTo>
                      <a:pt x="2300" y="9255"/>
                      <a:pt x="2300" y="9003"/>
                      <a:pt x="2426" y="8877"/>
                    </a:cubicBezTo>
                    <a:lnTo>
                      <a:pt x="2678" y="8657"/>
                    </a:lnTo>
                    <a:close/>
                    <a:moveTo>
                      <a:pt x="9389" y="1"/>
                    </a:moveTo>
                    <a:cubicBezTo>
                      <a:pt x="9121" y="1"/>
                      <a:pt x="8853" y="103"/>
                      <a:pt x="8664" y="308"/>
                    </a:cubicBezTo>
                    <a:cubicBezTo>
                      <a:pt x="8255" y="686"/>
                      <a:pt x="8255" y="1379"/>
                      <a:pt x="8664" y="1757"/>
                    </a:cubicBezTo>
                    <a:lnTo>
                      <a:pt x="8097" y="2324"/>
                    </a:lnTo>
                    <a:lnTo>
                      <a:pt x="7121" y="1316"/>
                    </a:lnTo>
                    <a:cubicBezTo>
                      <a:pt x="6932" y="1127"/>
                      <a:pt x="6648" y="1001"/>
                      <a:pt x="6365" y="1001"/>
                    </a:cubicBezTo>
                    <a:cubicBezTo>
                      <a:pt x="6081" y="1001"/>
                      <a:pt x="5829" y="1127"/>
                      <a:pt x="5608" y="1316"/>
                    </a:cubicBezTo>
                    <a:cubicBezTo>
                      <a:pt x="5419" y="1537"/>
                      <a:pt x="5293" y="1789"/>
                      <a:pt x="5293" y="2072"/>
                    </a:cubicBezTo>
                    <a:cubicBezTo>
                      <a:pt x="5293" y="2356"/>
                      <a:pt x="5419" y="2639"/>
                      <a:pt x="5608" y="2828"/>
                    </a:cubicBezTo>
                    <a:lnTo>
                      <a:pt x="5860" y="3049"/>
                    </a:lnTo>
                    <a:lnTo>
                      <a:pt x="2678" y="6263"/>
                    </a:lnTo>
                    <a:cubicBezTo>
                      <a:pt x="2143" y="6767"/>
                      <a:pt x="2048" y="7460"/>
                      <a:pt x="2269" y="8090"/>
                    </a:cubicBezTo>
                    <a:lnTo>
                      <a:pt x="1922" y="8468"/>
                    </a:lnTo>
                    <a:cubicBezTo>
                      <a:pt x="1607" y="8783"/>
                      <a:pt x="1513" y="9255"/>
                      <a:pt x="1733" y="9634"/>
                    </a:cubicBezTo>
                    <a:lnTo>
                      <a:pt x="95" y="11240"/>
                    </a:lnTo>
                    <a:cubicBezTo>
                      <a:pt x="1" y="11366"/>
                      <a:pt x="1" y="11618"/>
                      <a:pt x="95" y="11713"/>
                    </a:cubicBezTo>
                    <a:cubicBezTo>
                      <a:pt x="190" y="11807"/>
                      <a:pt x="284" y="11839"/>
                      <a:pt x="347" y="11839"/>
                    </a:cubicBezTo>
                    <a:cubicBezTo>
                      <a:pt x="410" y="11839"/>
                      <a:pt x="536" y="11807"/>
                      <a:pt x="568" y="11713"/>
                    </a:cubicBezTo>
                    <a:lnTo>
                      <a:pt x="2206" y="10106"/>
                    </a:lnTo>
                    <a:cubicBezTo>
                      <a:pt x="2363" y="10201"/>
                      <a:pt x="2458" y="10232"/>
                      <a:pt x="2615" y="10232"/>
                    </a:cubicBezTo>
                    <a:cubicBezTo>
                      <a:pt x="2899" y="10232"/>
                      <a:pt x="3183" y="10106"/>
                      <a:pt x="3372" y="9917"/>
                    </a:cubicBezTo>
                    <a:lnTo>
                      <a:pt x="3718" y="9571"/>
                    </a:lnTo>
                    <a:cubicBezTo>
                      <a:pt x="3939" y="9634"/>
                      <a:pt x="4159" y="9665"/>
                      <a:pt x="4348" y="9665"/>
                    </a:cubicBezTo>
                    <a:cubicBezTo>
                      <a:pt x="4789" y="9665"/>
                      <a:pt x="5262" y="9508"/>
                      <a:pt x="5577" y="9161"/>
                    </a:cubicBezTo>
                    <a:lnTo>
                      <a:pt x="8759" y="5979"/>
                    </a:lnTo>
                    <a:lnTo>
                      <a:pt x="9011" y="6199"/>
                    </a:lnTo>
                    <a:cubicBezTo>
                      <a:pt x="9200" y="6420"/>
                      <a:pt x="9484" y="6515"/>
                      <a:pt x="9767" y="6515"/>
                    </a:cubicBezTo>
                    <a:cubicBezTo>
                      <a:pt x="10019" y="6515"/>
                      <a:pt x="10303" y="6420"/>
                      <a:pt x="10492" y="6199"/>
                    </a:cubicBezTo>
                    <a:cubicBezTo>
                      <a:pt x="10712" y="6010"/>
                      <a:pt x="10807" y="5727"/>
                      <a:pt x="10807" y="5475"/>
                    </a:cubicBezTo>
                    <a:cubicBezTo>
                      <a:pt x="10807" y="5191"/>
                      <a:pt x="10712" y="4908"/>
                      <a:pt x="10492" y="4719"/>
                    </a:cubicBezTo>
                    <a:lnTo>
                      <a:pt x="9515" y="3711"/>
                    </a:lnTo>
                    <a:lnTo>
                      <a:pt x="10082" y="3207"/>
                    </a:lnTo>
                    <a:cubicBezTo>
                      <a:pt x="10271" y="3427"/>
                      <a:pt x="10555" y="3522"/>
                      <a:pt x="10807" y="3522"/>
                    </a:cubicBezTo>
                    <a:cubicBezTo>
                      <a:pt x="11090" y="3522"/>
                      <a:pt x="11374" y="3427"/>
                      <a:pt x="11563" y="3207"/>
                    </a:cubicBezTo>
                    <a:cubicBezTo>
                      <a:pt x="11972" y="2828"/>
                      <a:pt x="11972" y="2167"/>
                      <a:pt x="11563" y="1757"/>
                    </a:cubicBezTo>
                    <a:lnTo>
                      <a:pt x="10114" y="308"/>
                    </a:lnTo>
                    <a:cubicBezTo>
                      <a:pt x="9925" y="103"/>
                      <a:pt x="9657" y="1"/>
                      <a:pt x="9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43"/>
            <p:cNvGrpSpPr/>
            <p:nvPr/>
          </p:nvGrpSpPr>
          <p:grpSpPr>
            <a:xfrm>
              <a:off x="6292730" y="3132618"/>
              <a:ext cx="462576" cy="494578"/>
              <a:chOff x="6292730" y="3132618"/>
              <a:chExt cx="462576" cy="494578"/>
            </a:xfrm>
          </p:grpSpPr>
          <p:grpSp>
            <p:nvGrpSpPr>
              <p:cNvPr id="797" name="Google Shape;797;p43"/>
              <p:cNvGrpSpPr/>
              <p:nvPr/>
            </p:nvGrpSpPr>
            <p:grpSpPr>
              <a:xfrm>
                <a:off x="6292730" y="3132618"/>
                <a:ext cx="462576" cy="494578"/>
                <a:chOff x="5970735" y="3154600"/>
                <a:chExt cx="426770" cy="456295"/>
              </a:xfrm>
            </p:grpSpPr>
            <p:sp>
              <p:nvSpPr>
                <p:cNvPr id="798" name="Google Shape;798;p43"/>
                <p:cNvSpPr/>
                <p:nvPr/>
              </p:nvSpPr>
              <p:spPr>
                <a:xfrm flipH="1">
                  <a:off x="5970735" y="3345820"/>
                  <a:ext cx="82007" cy="72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1" h="36637" extrusionOk="0">
                      <a:moveTo>
                        <a:pt x="13113" y="0"/>
                      </a:moveTo>
                      <a:cubicBezTo>
                        <a:pt x="10043" y="0"/>
                        <a:pt x="6974" y="1165"/>
                        <a:pt x="4645" y="3493"/>
                      </a:cubicBezTo>
                      <a:cubicBezTo>
                        <a:pt x="251" y="7908"/>
                        <a:pt x="0" y="14960"/>
                        <a:pt x="3913" y="19646"/>
                      </a:cubicBezTo>
                      <a:cubicBezTo>
                        <a:pt x="4143" y="19918"/>
                        <a:pt x="4394" y="20190"/>
                        <a:pt x="4645" y="20462"/>
                      </a:cubicBezTo>
                      <a:lnTo>
                        <a:pt x="20840" y="36636"/>
                      </a:lnTo>
                      <a:lnTo>
                        <a:pt x="37035" y="20462"/>
                      </a:lnTo>
                      <a:cubicBezTo>
                        <a:pt x="37286" y="20190"/>
                        <a:pt x="37537" y="19918"/>
                        <a:pt x="37768" y="19646"/>
                      </a:cubicBezTo>
                      <a:cubicBezTo>
                        <a:pt x="41680" y="14960"/>
                        <a:pt x="41429" y="7908"/>
                        <a:pt x="37035" y="3493"/>
                      </a:cubicBezTo>
                      <a:cubicBezTo>
                        <a:pt x="34706" y="1165"/>
                        <a:pt x="31632" y="0"/>
                        <a:pt x="28559" y="0"/>
                      </a:cubicBezTo>
                      <a:cubicBezTo>
                        <a:pt x="25807" y="0"/>
                        <a:pt x="23055" y="934"/>
                        <a:pt x="20840" y="2803"/>
                      </a:cubicBezTo>
                      <a:cubicBezTo>
                        <a:pt x="18616" y="934"/>
                        <a:pt x="15864" y="0"/>
                        <a:pt x="13113" y="0"/>
                      </a:cubicBezTo>
                      <a:close/>
                    </a:path>
                  </a:pathLst>
                </a:custGeom>
                <a:solidFill>
                  <a:srgbClr val="B2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99" name="Google Shape;799;p43"/>
                <p:cNvGrpSpPr/>
                <p:nvPr/>
              </p:nvGrpSpPr>
              <p:grpSpPr>
                <a:xfrm flipH="1">
                  <a:off x="6057319" y="3270727"/>
                  <a:ext cx="340186" cy="340168"/>
                  <a:chOff x="5053900" y="3804850"/>
                  <a:chExt cx="483150" cy="483125"/>
                </a:xfrm>
              </p:grpSpPr>
              <p:sp>
                <p:nvSpPr>
                  <p:cNvPr id="800" name="Google Shape;800;p43"/>
                  <p:cNvSpPr/>
                  <p:nvPr/>
                </p:nvSpPr>
                <p:spPr>
                  <a:xfrm>
                    <a:off x="5053900" y="3804850"/>
                    <a:ext cx="483150" cy="483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6" h="19325" extrusionOk="0">
                        <a:moveTo>
                          <a:pt x="9663" y="1132"/>
                        </a:moveTo>
                        <a:cubicBezTo>
                          <a:pt x="14367" y="1132"/>
                          <a:pt x="18193" y="4958"/>
                          <a:pt x="18193" y="9662"/>
                        </a:cubicBezTo>
                        <a:cubicBezTo>
                          <a:pt x="18193" y="14367"/>
                          <a:pt x="14367" y="18192"/>
                          <a:pt x="9663" y="18192"/>
                        </a:cubicBezTo>
                        <a:cubicBezTo>
                          <a:pt x="4959" y="18192"/>
                          <a:pt x="1133" y="14367"/>
                          <a:pt x="1133" y="9662"/>
                        </a:cubicBezTo>
                        <a:cubicBezTo>
                          <a:pt x="1133" y="4958"/>
                          <a:pt x="4959" y="1132"/>
                          <a:pt x="9663" y="1132"/>
                        </a:cubicBezTo>
                        <a:close/>
                        <a:moveTo>
                          <a:pt x="9663" y="0"/>
                        </a:moveTo>
                        <a:cubicBezTo>
                          <a:pt x="7094" y="0"/>
                          <a:pt x="4669" y="1009"/>
                          <a:pt x="2839" y="2838"/>
                        </a:cubicBezTo>
                        <a:cubicBezTo>
                          <a:pt x="1009" y="4668"/>
                          <a:pt x="1" y="7093"/>
                          <a:pt x="1" y="9662"/>
                        </a:cubicBezTo>
                        <a:cubicBezTo>
                          <a:pt x="1" y="12232"/>
                          <a:pt x="1009" y="14657"/>
                          <a:pt x="2839" y="16486"/>
                        </a:cubicBezTo>
                        <a:cubicBezTo>
                          <a:pt x="4669" y="18316"/>
                          <a:pt x="7094" y="19325"/>
                          <a:pt x="9663" y="19325"/>
                        </a:cubicBezTo>
                        <a:cubicBezTo>
                          <a:pt x="12233" y="19325"/>
                          <a:pt x="14657" y="18316"/>
                          <a:pt x="16487" y="16486"/>
                        </a:cubicBezTo>
                        <a:cubicBezTo>
                          <a:pt x="18317" y="14657"/>
                          <a:pt x="19325" y="12232"/>
                          <a:pt x="19325" y="9662"/>
                        </a:cubicBezTo>
                        <a:cubicBezTo>
                          <a:pt x="19325" y="7093"/>
                          <a:pt x="18317" y="4668"/>
                          <a:pt x="16487" y="2838"/>
                        </a:cubicBezTo>
                        <a:cubicBezTo>
                          <a:pt x="14657" y="1009"/>
                          <a:pt x="12233" y="0"/>
                          <a:pt x="966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5D74"/>
                      </a:solidFill>
                    </a:endParaRPr>
                  </a:p>
                </p:txBody>
              </p:sp>
              <p:sp>
                <p:nvSpPr>
                  <p:cNvPr id="801" name="Google Shape;801;p43"/>
                  <p:cNvSpPr/>
                  <p:nvPr/>
                </p:nvSpPr>
                <p:spPr>
                  <a:xfrm rot="10800000">
                    <a:off x="5170122" y="4066248"/>
                    <a:ext cx="250675" cy="9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6" h="4529" extrusionOk="0">
                        <a:moveTo>
                          <a:pt x="5006" y="0"/>
                        </a:moveTo>
                        <a:cubicBezTo>
                          <a:pt x="2684" y="0"/>
                          <a:pt x="659" y="1572"/>
                          <a:pt x="79" y="3820"/>
                        </a:cubicBezTo>
                        <a:cubicBezTo>
                          <a:pt x="1" y="4125"/>
                          <a:pt x="182" y="4433"/>
                          <a:pt x="487" y="4511"/>
                        </a:cubicBezTo>
                        <a:cubicBezTo>
                          <a:pt x="533" y="4523"/>
                          <a:pt x="580" y="4528"/>
                          <a:pt x="625" y="4528"/>
                        </a:cubicBezTo>
                        <a:cubicBezTo>
                          <a:pt x="878" y="4528"/>
                          <a:pt x="1109" y="4359"/>
                          <a:pt x="1175" y="4103"/>
                        </a:cubicBezTo>
                        <a:cubicBezTo>
                          <a:pt x="1625" y="2352"/>
                          <a:pt x="3205" y="1126"/>
                          <a:pt x="5013" y="1126"/>
                        </a:cubicBezTo>
                        <a:cubicBezTo>
                          <a:pt x="6822" y="1126"/>
                          <a:pt x="8401" y="2352"/>
                          <a:pt x="8851" y="4103"/>
                        </a:cubicBezTo>
                        <a:cubicBezTo>
                          <a:pt x="8917" y="4359"/>
                          <a:pt x="9148" y="4528"/>
                          <a:pt x="9401" y="4528"/>
                        </a:cubicBezTo>
                        <a:cubicBezTo>
                          <a:pt x="9447" y="4528"/>
                          <a:pt x="9493" y="4523"/>
                          <a:pt x="9539" y="4511"/>
                        </a:cubicBezTo>
                        <a:cubicBezTo>
                          <a:pt x="9844" y="4433"/>
                          <a:pt x="10025" y="4125"/>
                          <a:pt x="9947" y="3820"/>
                        </a:cubicBezTo>
                        <a:cubicBezTo>
                          <a:pt x="9368" y="1572"/>
                          <a:pt x="7342" y="0"/>
                          <a:pt x="5020" y="0"/>
                        </a:cubicBezTo>
                        <a:cubicBezTo>
                          <a:pt x="5018" y="0"/>
                          <a:pt x="5015" y="0"/>
                          <a:pt x="5013" y="0"/>
                        </a:cubicBezTo>
                        <a:cubicBezTo>
                          <a:pt x="5011" y="0"/>
                          <a:pt x="5009" y="0"/>
                          <a:pt x="50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5D74"/>
                      </a:solidFill>
                    </a:endParaRPr>
                  </a:p>
                </p:txBody>
              </p:sp>
            </p:grpSp>
            <p:sp>
              <p:nvSpPr>
                <p:cNvPr id="802" name="Google Shape;802;p43"/>
                <p:cNvSpPr/>
                <p:nvPr/>
              </p:nvSpPr>
              <p:spPr>
                <a:xfrm flipH="1">
                  <a:off x="6008853" y="3188525"/>
                  <a:ext cx="119937" cy="10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1" h="36637" extrusionOk="0">
                      <a:moveTo>
                        <a:pt x="13113" y="0"/>
                      </a:moveTo>
                      <a:cubicBezTo>
                        <a:pt x="10043" y="0"/>
                        <a:pt x="6974" y="1165"/>
                        <a:pt x="4645" y="3493"/>
                      </a:cubicBezTo>
                      <a:cubicBezTo>
                        <a:pt x="251" y="7908"/>
                        <a:pt x="0" y="14960"/>
                        <a:pt x="3913" y="19646"/>
                      </a:cubicBezTo>
                      <a:cubicBezTo>
                        <a:pt x="4143" y="19918"/>
                        <a:pt x="4394" y="20190"/>
                        <a:pt x="4645" y="20462"/>
                      </a:cubicBezTo>
                      <a:lnTo>
                        <a:pt x="20840" y="36636"/>
                      </a:lnTo>
                      <a:lnTo>
                        <a:pt x="37035" y="20462"/>
                      </a:lnTo>
                      <a:cubicBezTo>
                        <a:pt x="37286" y="20190"/>
                        <a:pt x="37537" y="19918"/>
                        <a:pt x="37768" y="19646"/>
                      </a:cubicBezTo>
                      <a:cubicBezTo>
                        <a:pt x="41680" y="14960"/>
                        <a:pt x="41429" y="7908"/>
                        <a:pt x="37035" y="3493"/>
                      </a:cubicBezTo>
                      <a:cubicBezTo>
                        <a:pt x="34706" y="1165"/>
                        <a:pt x="31632" y="0"/>
                        <a:pt x="28559" y="0"/>
                      </a:cubicBezTo>
                      <a:cubicBezTo>
                        <a:pt x="25807" y="0"/>
                        <a:pt x="23055" y="934"/>
                        <a:pt x="20840" y="2803"/>
                      </a:cubicBezTo>
                      <a:cubicBezTo>
                        <a:pt x="18616" y="934"/>
                        <a:pt x="15864" y="0"/>
                        <a:pt x="13113" y="0"/>
                      </a:cubicBezTo>
                      <a:close/>
                    </a:path>
                  </a:pathLst>
                </a:custGeom>
                <a:solidFill>
                  <a:srgbClr val="B2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43"/>
                <p:cNvSpPr/>
                <p:nvPr/>
              </p:nvSpPr>
              <p:spPr>
                <a:xfrm flipH="1">
                  <a:off x="5979778" y="3154600"/>
                  <a:ext cx="119937" cy="10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1" h="36637" extrusionOk="0">
                      <a:moveTo>
                        <a:pt x="13113" y="0"/>
                      </a:moveTo>
                      <a:cubicBezTo>
                        <a:pt x="10043" y="0"/>
                        <a:pt x="6974" y="1165"/>
                        <a:pt x="4645" y="3493"/>
                      </a:cubicBezTo>
                      <a:cubicBezTo>
                        <a:pt x="251" y="7908"/>
                        <a:pt x="0" y="14960"/>
                        <a:pt x="3913" y="19646"/>
                      </a:cubicBezTo>
                      <a:cubicBezTo>
                        <a:pt x="4143" y="19918"/>
                        <a:pt x="4394" y="20190"/>
                        <a:pt x="4645" y="20462"/>
                      </a:cubicBezTo>
                      <a:lnTo>
                        <a:pt x="20840" y="36636"/>
                      </a:lnTo>
                      <a:lnTo>
                        <a:pt x="37035" y="20462"/>
                      </a:lnTo>
                      <a:cubicBezTo>
                        <a:pt x="37286" y="20190"/>
                        <a:pt x="37537" y="19918"/>
                        <a:pt x="37768" y="19646"/>
                      </a:cubicBezTo>
                      <a:cubicBezTo>
                        <a:pt x="41680" y="14960"/>
                        <a:pt x="41429" y="7908"/>
                        <a:pt x="37035" y="3493"/>
                      </a:cubicBezTo>
                      <a:cubicBezTo>
                        <a:pt x="34706" y="1165"/>
                        <a:pt x="31632" y="0"/>
                        <a:pt x="28559" y="0"/>
                      </a:cubicBezTo>
                      <a:cubicBezTo>
                        <a:pt x="25807" y="0"/>
                        <a:pt x="23055" y="934"/>
                        <a:pt x="20840" y="2803"/>
                      </a:cubicBezTo>
                      <a:cubicBezTo>
                        <a:pt x="18616" y="934"/>
                        <a:pt x="15864" y="0"/>
                        <a:pt x="1311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4" name="Google Shape;804;p43"/>
              <p:cNvSpPr/>
              <p:nvPr/>
            </p:nvSpPr>
            <p:spPr>
              <a:xfrm>
                <a:off x="6498063" y="3391575"/>
                <a:ext cx="51900" cy="51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3"/>
              <p:cNvSpPr/>
              <p:nvPr/>
            </p:nvSpPr>
            <p:spPr>
              <a:xfrm>
                <a:off x="6596180" y="3391575"/>
                <a:ext cx="51900" cy="51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3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1"/>
          <p:cNvSpPr txBox="1">
            <a:spLocks noGrp="1"/>
          </p:cNvSpPr>
          <p:nvPr>
            <p:ph type="title"/>
          </p:nvPr>
        </p:nvSpPr>
        <p:spPr>
          <a:xfrm>
            <a:off x="923100" y="2481482"/>
            <a:ext cx="2004000" cy="7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RBC</a:t>
            </a:r>
            <a:endParaRPr dirty="0"/>
          </a:p>
        </p:txBody>
      </p:sp>
      <p:sp>
        <p:nvSpPr>
          <p:cNvPr id="727" name="Google Shape;727;p41"/>
          <p:cNvSpPr txBox="1">
            <a:spLocks noGrp="1"/>
          </p:cNvSpPr>
          <p:nvPr>
            <p:ph type="title" idx="2"/>
          </p:nvPr>
        </p:nvSpPr>
        <p:spPr>
          <a:xfrm>
            <a:off x="787050" y="3218113"/>
            <a:ext cx="2276100" cy="4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Short Dated Units</a:t>
            </a:r>
            <a:endParaRPr dirty="0"/>
          </a:p>
        </p:txBody>
      </p:sp>
      <p:sp>
        <p:nvSpPr>
          <p:cNvPr id="728" name="Google Shape;728;p41"/>
          <p:cNvSpPr txBox="1">
            <a:spLocks noGrp="1"/>
          </p:cNvSpPr>
          <p:nvPr>
            <p:ph type="subTitle" idx="1"/>
          </p:nvPr>
        </p:nvSpPr>
        <p:spPr>
          <a:xfrm>
            <a:off x="551866" y="3605021"/>
            <a:ext cx="2816087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50" dirty="0"/>
              <a:t>Release when they are returned!!</a:t>
            </a:r>
            <a:endParaRPr lang="en" sz="9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Don’t select until they are here to pick-up product</a:t>
            </a:r>
            <a:endParaRPr lang="en" sz="9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900" dirty="0"/>
              <a:t>Using Emergency Issue function in SCC</a:t>
            </a:r>
          </a:p>
        </p:txBody>
      </p:sp>
      <p:sp>
        <p:nvSpPr>
          <p:cNvPr id="729" name="Google Shape;729;p41"/>
          <p:cNvSpPr txBox="1">
            <a:spLocks noGrp="1"/>
          </p:cNvSpPr>
          <p:nvPr>
            <p:ph type="title" idx="3"/>
          </p:nvPr>
        </p:nvSpPr>
        <p:spPr>
          <a:xfrm>
            <a:off x="3611855" y="1336532"/>
            <a:ext cx="2004000" cy="739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Plts/Plasma</a:t>
            </a:r>
            <a:endParaRPr sz="2800" dirty="0"/>
          </a:p>
        </p:txBody>
      </p:sp>
      <p:sp>
        <p:nvSpPr>
          <p:cNvPr id="730" name="Google Shape;730;p41"/>
          <p:cNvSpPr txBox="1">
            <a:spLocks noGrp="1"/>
          </p:cNvSpPr>
          <p:nvPr>
            <p:ph type="title" idx="4"/>
          </p:nvPr>
        </p:nvSpPr>
        <p:spPr>
          <a:xfrm>
            <a:off x="3467071" y="2139162"/>
            <a:ext cx="2276100" cy="7394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Almost no plt wastage in November!!</a:t>
            </a:r>
            <a:endParaRPr sz="1600" dirty="0"/>
          </a:p>
        </p:txBody>
      </p:sp>
      <p:sp>
        <p:nvSpPr>
          <p:cNvPr id="731" name="Google Shape;731;p41"/>
          <p:cNvSpPr txBox="1">
            <a:spLocks noGrp="1"/>
          </p:cNvSpPr>
          <p:nvPr>
            <p:ph type="subTitle" idx="5"/>
          </p:nvPr>
        </p:nvSpPr>
        <p:spPr>
          <a:xfrm>
            <a:off x="3433950" y="2768600"/>
            <a:ext cx="2276100" cy="1181099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Releasing HLA </a:t>
            </a:r>
            <a:r>
              <a:rPr lang="en-US" sz="1050" dirty="0" err="1"/>
              <a:t>plts</a:t>
            </a:r>
            <a:endParaRPr lang="en-US" sz="105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Proper storage of </a:t>
            </a:r>
            <a:r>
              <a:rPr lang="en-US" sz="1050" dirty="0" err="1"/>
              <a:t>plts</a:t>
            </a:r>
            <a:r>
              <a:rPr lang="en-US" sz="1050" dirty="0"/>
              <a:t> (RT and cold)	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Shipping products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Follow up</a:t>
            </a:r>
          </a:p>
        </p:txBody>
      </p:sp>
      <p:sp>
        <p:nvSpPr>
          <p:cNvPr id="732" name="Google Shape;732;p41"/>
          <p:cNvSpPr txBox="1">
            <a:spLocks noGrp="1"/>
          </p:cNvSpPr>
          <p:nvPr>
            <p:ph type="title" idx="6"/>
          </p:nvPr>
        </p:nvSpPr>
        <p:spPr>
          <a:xfrm>
            <a:off x="6371738" y="2409465"/>
            <a:ext cx="2004000" cy="7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Reagents</a:t>
            </a:r>
            <a:endParaRPr sz="3600" dirty="0"/>
          </a:p>
        </p:txBody>
      </p:sp>
      <p:sp>
        <p:nvSpPr>
          <p:cNvPr id="733" name="Google Shape;733;p41"/>
          <p:cNvSpPr txBox="1">
            <a:spLocks noGrp="1"/>
          </p:cNvSpPr>
          <p:nvPr>
            <p:ph type="title" idx="7"/>
          </p:nvPr>
        </p:nvSpPr>
        <p:spPr>
          <a:xfrm>
            <a:off x="6283143" y="3148965"/>
            <a:ext cx="2276100" cy="46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Reagent in use log</a:t>
            </a:r>
            <a:endParaRPr dirty="0"/>
          </a:p>
        </p:txBody>
      </p:sp>
      <p:sp>
        <p:nvSpPr>
          <p:cNvPr id="734" name="Google Shape;734;p41"/>
          <p:cNvSpPr txBox="1">
            <a:spLocks noGrp="1"/>
          </p:cNvSpPr>
          <p:nvPr>
            <p:ph type="subTitle" idx="8"/>
          </p:nvPr>
        </p:nvSpPr>
        <p:spPr>
          <a:xfrm>
            <a:off x="6283143" y="3417121"/>
            <a:ext cx="22761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Will be audited weekly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W</a:t>
            </a:r>
            <a:r>
              <a:rPr lang="en" sz="1000" dirty="0"/>
              <a:t>astage of reagents directly impacts hospital contribution to your Retirement/raises/etc.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735" name="Google Shape;735;p41"/>
          <p:cNvSpPr txBox="1">
            <a:spLocks noGrp="1"/>
          </p:cNvSpPr>
          <p:nvPr>
            <p:ph type="title" idx="9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Inventory Management</a:t>
            </a:r>
            <a:endParaRPr u="none" dirty="0"/>
          </a:p>
        </p:txBody>
      </p:sp>
      <p:grpSp>
        <p:nvGrpSpPr>
          <p:cNvPr id="736" name="Google Shape;736;p41"/>
          <p:cNvGrpSpPr/>
          <p:nvPr/>
        </p:nvGrpSpPr>
        <p:grpSpPr>
          <a:xfrm>
            <a:off x="1746551" y="1833226"/>
            <a:ext cx="357094" cy="465424"/>
            <a:chOff x="6892085" y="3385616"/>
            <a:chExt cx="341652" cy="445297"/>
          </a:xfrm>
        </p:grpSpPr>
        <p:sp>
          <p:nvSpPr>
            <p:cNvPr id="737" name="Google Shape;737;p41"/>
            <p:cNvSpPr/>
            <p:nvPr/>
          </p:nvSpPr>
          <p:spPr>
            <a:xfrm>
              <a:off x="6892085" y="3441179"/>
              <a:ext cx="296285" cy="389734"/>
            </a:xfrm>
            <a:custGeom>
              <a:avLst/>
              <a:gdLst/>
              <a:ahLst/>
              <a:cxnLst/>
              <a:rect l="l" t="t" r="r" b="b"/>
              <a:pathLst>
                <a:path w="8161" h="10735" extrusionOk="0">
                  <a:moveTo>
                    <a:pt x="4080" y="0"/>
                  </a:moveTo>
                  <a:lnTo>
                    <a:pt x="1067" y="3871"/>
                  </a:lnTo>
                  <a:cubicBezTo>
                    <a:pt x="335" y="4666"/>
                    <a:pt x="0" y="5629"/>
                    <a:pt x="0" y="6633"/>
                  </a:cubicBezTo>
                  <a:cubicBezTo>
                    <a:pt x="0" y="8893"/>
                    <a:pt x="1820" y="10734"/>
                    <a:pt x="4080" y="10734"/>
                  </a:cubicBezTo>
                  <a:cubicBezTo>
                    <a:pt x="6319" y="10734"/>
                    <a:pt x="8160" y="8893"/>
                    <a:pt x="8160" y="6633"/>
                  </a:cubicBezTo>
                  <a:cubicBezTo>
                    <a:pt x="8160" y="5629"/>
                    <a:pt x="7805" y="4666"/>
                    <a:pt x="7093" y="3871"/>
                  </a:cubicBezTo>
                  <a:lnTo>
                    <a:pt x="4080" y="0"/>
                  </a:ln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014143" y="3559080"/>
              <a:ext cx="139200" cy="139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982290" y="3523870"/>
              <a:ext cx="205123" cy="204397"/>
            </a:xfrm>
            <a:custGeom>
              <a:avLst/>
              <a:gdLst/>
              <a:ahLst/>
              <a:cxnLst/>
              <a:rect l="l" t="t" r="r" b="b"/>
              <a:pathLst>
                <a:path w="5650" h="5630" extrusionOk="0">
                  <a:moveTo>
                    <a:pt x="2825" y="1235"/>
                  </a:moveTo>
                  <a:cubicBezTo>
                    <a:pt x="3704" y="1235"/>
                    <a:pt x="4415" y="1946"/>
                    <a:pt x="4415" y="2804"/>
                  </a:cubicBezTo>
                  <a:cubicBezTo>
                    <a:pt x="4415" y="3683"/>
                    <a:pt x="3704" y="4374"/>
                    <a:pt x="2825" y="4374"/>
                  </a:cubicBezTo>
                  <a:cubicBezTo>
                    <a:pt x="1967" y="4374"/>
                    <a:pt x="1256" y="3683"/>
                    <a:pt x="1256" y="2804"/>
                  </a:cubicBezTo>
                  <a:cubicBezTo>
                    <a:pt x="1256" y="1946"/>
                    <a:pt x="1967" y="1235"/>
                    <a:pt x="2825" y="1235"/>
                  </a:cubicBezTo>
                  <a:close/>
                  <a:moveTo>
                    <a:pt x="2511" y="1"/>
                  </a:moveTo>
                  <a:lnTo>
                    <a:pt x="2511" y="628"/>
                  </a:lnTo>
                  <a:cubicBezTo>
                    <a:pt x="2155" y="691"/>
                    <a:pt x="1800" y="838"/>
                    <a:pt x="1528" y="1047"/>
                  </a:cubicBezTo>
                  <a:lnTo>
                    <a:pt x="1067" y="586"/>
                  </a:lnTo>
                  <a:lnTo>
                    <a:pt x="607" y="1026"/>
                  </a:lnTo>
                  <a:lnTo>
                    <a:pt x="1067" y="1486"/>
                  </a:lnTo>
                  <a:cubicBezTo>
                    <a:pt x="858" y="1779"/>
                    <a:pt x="712" y="2114"/>
                    <a:pt x="649" y="2490"/>
                  </a:cubicBezTo>
                  <a:lnTo>
                    <a:pt x="0" y="2490"/>
                  </a:lnTo>
                  <a:lnTo>
                    <a:pt x="0" y="3118"/>
                  </a:lnTo>
                  <a:lnTo>
                    <a:pt x="649" y="3118"/>
                  </a:lnTo>
                  <a:cubicBezTo>
                    <a:pt x="712" y="3495"/>
                    <a:pt x="858" y="3830"/>
                    <a:pt x="1067" y="4123"/>
                  </a:cubicBezTo>
                  <a:lnTo>
                    <a:pt x="607" y="4583"/>
                  </a:lnTo>
                  <a:lnTo>
                    <a:pt x="1067" y="5022"/>
                  </a:lnTo>
                  <a:lnTo>
                    <a:pt x="1528" y="4562"/>
                  </a:lnTo>
                  <a:cubicBezTo>
                    <a:pt x="1800" y="4792"/>
                    <a:pt x="2155" y="4939"/>
                    <a:pt x="2511" y="4980"/>
                  </a:cubicBezTo>
                  <a:lnTo>
                    <a:pt x="2511" y="5629"/>
                  </a:lnTo>
                  <a:lnTo>
                    <a:pt x="3139" y="5629"/>
                  </a:lnTo>
                  <a:lnTo>
                    <a:pt x="3139" y="4980"/>
                  </a:lnTo>
                  <a:cubicBezTo>
                    <a:pt x="3515" y="4939"/>
                    <a:pt x="3871" y="4792"/>
                    <a:pt x="4143" y="4562"/>
                  </a:cubicBezTo>
                  <a:lnTo>
                    <a:pt x="4603" y="5022"/>
                  </a:lnTo>
                  <a:lnTo>
                    <a:pt x="5064" y="4583"/>
                  </a:lnTo>
                  <a:lnTo>
                    <a:pt x="4582" y="4123"/>
                  </a:lnTo>
                  <a:cubicBezTo>
                    <a:pt x="4813" y="3830"/>
                    <a:pt x="4959" y="3495"/>
                    <a:pt x="5001" y="3118"/>
                  </a:cubicBezTo>
                  <a:lnTo>
                    <a:pt x="5650" y="3118"/>
                  </a:lnTo>
                  <a:lnTo>
                    <a:pt x="5650" y="2490"/>
                  </a:lnTo>
                  <a:lnTo>
                    <a:pt x="5001" y="2490"/>
                  </a:lnTo>
                  <a:cubicBezTo>
                    <a:pt x="4959" y="2114"/>
                    <a:pt x="4813" y="1779"/>
                    <a:pt x="4582" y="1486"/>
                  </a:cubicBezTo>
                  <a:lnTo>
                    <a:pt x="5064" y="1026"/>
                  </a:lnTo>
                  <a:lnTo>
                    <a:pt x="4603" y="586"/>
                  </a:lnTo>
                  <a:lnTo>
                    <a:pt x="4143" y="1047"/>
                  </a:lnTo>
                  <a:cubicBezTo>
                    <a:pt x="3871" y="838"/>
                    <a:pt x="3515" y="691"/>
                    <a:pt x="3139" y="628"/>
                  </a:cubicBezTo>
                  <a:lnTo>
                    <a:pt x="3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7050654" y="3591472"/>
              <a:ext cx="22800" cy="22836"/>
            </a:xfrm>
            <a:custGeom>
              <a:avLst/>
              <a:gdLst/>
              <a:ahLst/>
              <a:cxnLst/>
              <a:rect l="l" t="t" r="r" b="b"/>
              <a:pathLst>
                <a:path w="628" h="629" extrusionOk="0">
                  <a:moveTo>
                    <a:pt x="0" y="1"/>
                  </a:moveTo>
                  <a:lnTo>
                    <a:pt x="0" y="628"/>
                  </a:lnTo>
                  <a:lnTo>
                    <a:pt x="628" y="62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073454" y="36370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0" y="0"/>
                  </a:moveTo>
                  <a:lnTo>
                    <a:pt x="0" y="628"/>
                  </a:lnTo>
                  <a:lnTo>
                    <a:pt x="628" y="628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96218" y="3591472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1" y="1"/>
                  </a:moveTo>
                  <a:lnTo>
                    <a:pt x="1" y="628"/>
                  </a:lnTo>
                  <a:lnTo>
                    <a:pt x="628" y="62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936690" y="3385616"/>
              <a:ext cx="297048" cy="388972"/>
            </a:xfrm>
            <a:custGeom>
              <a:avLst/>
              <a:gdLst/>
              <a:ahLst/>
              <a:cxnLst/>
              <a:rect l="l" t="t" r="r" b="b"/>
              <a:pathLst>
                <a:path w="8182" h="10714" extrusionOk="0">
                  <a:moveTo>
                    <a:pt x="4081" y="1005"/>
                  </a:moveTo>
                  <a:cubicBezTo>
                    <a:pt x="6780" y="4457"/>
                    <a:pt x="6613" y="4248"/>
                    <a:pt x="6634" y="4290"/>
                  </a:cubicBezTo>
                  <a:cubicBezTo>
                    <a:pt x="7240" y="4959"/>
                    <a:pt x="7554" y="5775"/>
                    <a:pt x="7554" y="6612"/>
                  </a:cubicBezTo>
                  <a:cubicBezTo>
                    <a:pt x="7554" y="8537"/>
                    <a:pt x="5985" y="10086"/>
                    <a:pt x="4081" y="10086"/>
                  </a:cubicBezTo>
                  <a:cubicBezTo>
                    <a:pt x="2177" y="10086"/>
                    <a:pt x="628" y="8537"/>
                    <a:pt x="628" y="6612"/>
                  </a:cubicBezTo>
                  <a:cubicBezTo>
                    <a:pt x="628" y="5775"/>
                    <a:pt x="942" y="4959"/>
                    <a:pt x="1549" y="4290"/>
                  </a:cubicBezTo>
                  <a:lnTo>
                    <a:pt x="1549" y="4269"/>
                  </a:lnTo>
                  <a:lnTo>
                    <a:pt x="4081" y="1005"/>
                  </a:lnTo>
                  <a:close/>
                  <a:moveTo>
                    <a:pt x="4081" y="0"/>
                  </a:moveTo>
                  <a:lnTo>
                    <a:pt x="1068" y="3871"/>
                  </a:lnTo>
                  <a:cubicBezTo>
                    <a:pt x="356" y="4646"/>
                    <a:pt x="1" y="5629"/>
                    <a:pt x="1" y="6612"/>
                  </a:cubicBezTo>
                  <a:cubicBezTo>
                    <a:pt x="1" y="8872"/>
                    <a:pt x="1842" y="10713"/>
                    <a:pt x="4081" y="10713"/>
                  </a:cubicBezTo>
                  <a:cubicBezTo>
                    <a:pt x="6341" y="10713"/>
                    <a:pt x="8182" y="8872"/>
                    <a:pt x="8182" y="6612"/>
                  </a:cubicBezTo>
                  <a:cubicBezTo>
                    <a:pt x="8182" y="5629"/>
                    <a:pt x="7826" y="4646"/>
                    <a:pt x="7115" y="3871"/>
                  </a:cubicBezTo>
                  <a:lnTo>
                    <a:pt x="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1"/>
          <p:cNvGrpSpPr/>
          <p:nvPr/>
        </p:nvGrpSpPr>
        <p:grpSpPr>
          <a:xfrm>
            <a:off x="7218900" y="1731862"/>
            <a:ext cx="357132" cy="465424"/>
            <a:chOff x="6173932" y="2197502"/>
            <a:chExt cx="341688" cy="445297"/>
          </a:xfrm>
        </p:grpSpPr>
        <p:sp>
          <p:nvSpPr>
            <p:cNvPr id="745" name="Google Shape;745;p41"/>
            <p:cNvSpPr/>
            <p:nvPr/>
          </p:nvSpPr>
          <p:spPr>
            <a:xfrm>
              <a:off x="6173932" y="2253826"/>
              <a:ext cx="296285" cy="388972"/>
            </a:xfrm>
            <a:custGeom>
              <a:avLst/>
              <a:gdLst/>
              <a:ahLst/>
              <a:cxnLst/>
              <a:rect l="l" t="t" r="r" b="b"/>
              <a:pathLst>
                <a:path w="8161" h="10714" extrusionOk="0">
                  <a:moveTo>
                    <a:pt x="4081" y="1"/>
                  </a:moveTo>
                  <a:lnTo>
                    <a:pt x="1068" y="3872"/>
                  </a:lnTo>
                  <a:cubicBezTo>
                    <a:pt x="357" y="4646"/>
                    <a:pt x="1" y="5608"/>
                    <a:pt x="1" y="6613"/>
                  </a:cubicBezTo>
                  <a:cubicBezTo>
                    <a:pt x="1" y="8872"/>
                    <a:pt x="1842" y="10714"/>
                    <a:pt x="4081" y="10714"/>
                  </a:cubicBezTo>
                  <a:cubicBezTo>
                    <a:pt x="6341" y="10714"/>
                    <a:pt x="8161" y="8872"/>
                    <a:pt x="8161" y="6613"/>
                  </a:cubicBezTo>
                  <a:cubicBezTo>
                    <a:pt x="8161" y="5629"/>
                    <a:pt x="7826" y="4646"/>
                    <a:pt x="7094" y="3872"/>
                  </a:cubicBezTo>
                  <a:lnTo>
                    <a:pt x="4081" y="1"/>
                  </a:ln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284246" y="2345579"/>
              <a:ext cx="175500" cy="17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219335" y="2197502"/>
              <a:ext cx="296285" cy="389734"/>
            </a:xfrm>
            <a:custGeom>
              <a:avLst/>
              <a:gdLst/>
              <a:ahLst/>
              <a:cxnLst/>
              <a:rect l="l" t="t" r="r" b="b"/>
              <a:pathLst>
                <a:path w="8161" h="10735" extrusionOk="0">
                  <a:moveTo>
                    <a:pt x="4081" y="1026"/>
                  </a:moveTo>
                  <a:lnTo>
                    <a:pt x="6612" y="4269"/>
                  </a:lnTo>
                  <a:lnTo>
                    <a:pt x="6633" y="4290"/>
                  </a:lnTo>
                  <a:cubicBezTo>
                    <a:pt x="7240" y="4960"/>
                    <a:pt x="7533" y="5776"/>
                    <a:pt x="7533" y="6634"/>
                  </a:cubicBezTo>
                  <a:cubicBezTo>
                    <a:pt x="7533" y="8538"/>
                    <a:pt x="5985" y="10107"/>
                    <a:pt x="4081" y="10107"/>
                  </a:cubicBezTo>
                  <a:cubicBezTo>
                    <a:pt x="2177" y="10107"/>
                    <a:pt x="628" y="8538"/>
                    <a:pt x="628" y="6634"/>
                  </a:cubicBezTo>
                  <a:cubicBezTo>
                    <a:pt x="628" y="5776"/>
                    <a:pt x="921" y="4960"/>
                    <a:pt x="1528" y="4290"/>
                  </a:cubicBezTo>
                  <a:lnTo>
                    <a:pt x="1549" y="4290"/>
                  </a:lnTo>
                  <a:lnTo>
                    <a:pt x="4081" y="1026"/>
                  </a:lnTo>
                  <a:close/>
                  <a:moveTo>
                    <a:pt x="4081" y="1"/>
                  </a:moveTo>
                  <a:lnTo>
                    <a:pt x="1068" y="3872"/>
                  </a:lnTo>
                  <a:cubicBezTo>
                    <a:pt x="356" y="4667"/>
                    <a:pt x="0" y="5629"/>
                    <a:pt x="0" y="6634"/>
                  </a:cubicBezTo>
                  <a:cubicBezTo>
                    <a:pt x="0" y="8893"/>
                    <a:pt x="1821" y="10735"/>
                    <a:pt x="4081" y="10735"/>
                  </a:cubicBezTo>
                  <a:cubicBezTo>
                    <a:pt x="6340" y="10735"/>
                    <a:pt x="8161" y="8893"/>
                    <a:pt x="8161" y="6634"/>
                  </a:cubicBezTo>
                  <a:cubicBezTo>
                    <a:pt x="8161" y="5629"/>
                    <a:pt x="7805" y="4667"/>
                    <a:pt x="7094" y="3872"/>
                  </a:cubicBezTo>
                  <a:lnTo>
                    <a:pt x="40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264899" y="2335029"/>
              <a:ext cx="205160" cy="205886"/>
            </a:xfrm>
            <a:custGeom>
              <a:avLst/>
              <a:gdLst/>
              <a:ahLst/>
              <a:cxnLst/>
              <a:rect l="l" t="t" r="r" b="b"/>
              <a:pathLst>
                <a:path w="5651" h="5671" extrusionOk="0">
                  <a:moveTo>
                    <a:pt x="2826" y="628"/>
                  </a:moveTo>
                  <a:cubicBezTo>
                    <a:pt x="4039" y="628"/>
                    <a:pt x="5023" y="1632"/>
                    <a:pt x="5023" y="2846"/>
                  </a:cubicBezTo>
                  <a:cubicBezTo>
                    <a:pt x="5023" y="4059"/>
                    <a:pt x="4039" y="5043"/>
                    <a:pt x="2826" y="5043"/>
                  </a:cubicBezTo>
                  <a:cubicBezTo>
                    <a:pt x="1612" y="5043"/>
                    <a:pt x="629" y="4059"/>
                    <a:pt x="629" y="2846"/>
                  </a:cubicBezTo>
                  <a:cubicBezTo>
                    <a:pt x="629" y="1632"/>
                    <a:pt x="1612" y="628"/>
                    <a:pt x="2826" y="628"/>
                  </a:cubicBezTo>
                  <a:close/>
                  <a:moveTo>
                    <a:pt x="2826" y="0"/>
                  </a:moveTo>
                  <a:cubicBezTo>
                    <a:pt x="1256" y="0"/>
                    <a:pt x="1" y="1276"/>
                    <a:pt x="1" y="2846"/>
                  </a:cubicBezTo>
                  <a:cubicBezTo>
                    <a:pt x="1" y="4394"/>
                    <a:pt x="1256" y="5670"/>
                    <a:pt x="2826" y="5670"/>
                  </a:cubicBezTo>
                  <a:cubicBezTo>
                    <a:pt x="4374" y="5670"/>
                    <a:pt x="5650" y="4394"/>
                    <a:pt x="5650" y="2846"/>
                  </a:cubicBezTo>
                  <a:cubicBezTo>
                    <a:pt x="5650" y="1276"/>
                    <a:pt x="4395" y="0"/>
                    <a:pt x="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6310499" y="2381355"/>
              <a:ext cx="113961" cy="113961"/>
            </a:xfrm>
            <a:custGeom>
              <a:avLst/>
              <a:gdLst/>
              <a:ahLst/>
              <a:cxnLst/>
              <a:rect l="l" t="t" r="r" b="b"/>
              <a:pathLst>
                <a:path w="3139" h="3139" extrusionOk="0">
                  <a:moveTo>
                    <a:pt x="1256" y="0"/>
                  </a:moveTo>
                  <a:lnTo>
                    <a:pt x="1256" y="1256"/>
                  </a:lnTo>
                  <a:lnTo>
                    <a:pt x="0" y="1256"/>
                  </a:lnTo>
                  <a:lnTo>
                    <a:pt x="0" y="1884"/>
                  </a:lnTo>
                  <a:lnTo>
                    <a:pt x="1256" y="1884"/>
                  </a:lnTo>
                  <a:lnTo>
                    <a:pt x="1256" y="3139"/>
                  </a:lnTo>
                  <a:lnTo>
                    <a:pt x="1883" y="3139"/>
                  </a:lnTo>
                  <a:lnTo>
                    <a:pt x="1883" y="1884"/>
                  </a:lnTo>
                  <a:lnTo>
                    <a:pt x="3139" y="1884"/>
                  </a:lnTo>
                  <a:lnTo>
                    <a:pt x="3139" y="1256"/>
                  </a:lnTo>
                  <a:lnTo>
                    <a:pt x="1883" y="1256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7"/>
          <p:cNvSpPr txBox="1">
            <a:spLocks noGrp="1"/>
          </p:cNvSpPr>
          <p:nvPr>
            <p:ph type="title"/>
          </p:nvPr>
        </p:nvSpPr>
        <p:spPr>
          <a:xfrm>
            <a:off x="1673350" y="383881"/>
            <a:ext cx="4422650" cy="6052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Reagents in Use</a:t>
            </a:r>
            <a:endParaRPr u="none" dirty="0"/>
          </a:p>
        </p:txBody>
      </p:sp>
      <p:sp>
        <p:nvSpPr>
          <p:cNvPr id="1214" name="Google Shape;1214;p57"/>
          <p:cNvSpPr txBox="1">
            <a:spLocks noGrp="1"/>
          </p:cNvSpPr>
          <p:nvPr>
            <p:ph type="subTitle" idx="1"/>
          </p:nvPr>
        </p:nvSpPr>
        <p:spPr>
          <a:xfrm>
            <a:off x="5214576" y="3756604"/>
            <a:ext cx="35992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Will pinpoint those that need assistance to provide individual education of our inventory management system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15" name="Google Shape;1215;p57"/>
          <p:cNvSpPr txBox="1">
            <a:spLocks noGrp="1"/>
          </p:cNvSpPr>
          <p:nvPr>
            <p:ph type="subTitle" idx="3"/>
          </p:nvPr>
        </p:nvSpPr>
        <p:spPr>
          <a:xfrm>
            <a:off x="5501901" y="1864859"/>
            <a:ext cx="33118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100" dirty="0"/>
              <a:t>Do Not use this Lot (Orange)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100" dirty="0"/>
              <a:t>Next Lot (Yellow)</a:t>
            </a:r>
          </a:p>
        </p:txBody>
      </p:sp>
      <p:sp>
        <p:nvSpPr>
          <p:cNvPr id="1216" name="Google Shape;1216;p57"/>
          <p:cNvSpPr txBox="1">
            <a:spLocks noGrp="1"/>
          </p:cNvSpPr>
          <p:nvPr>
            <p:ph type="title" idx="2"/>
          </p:nvPr>
        </p:nvSpPr>
        <p:spPr>
          <a:xfrm>
            <a:off x="5316276" y="3187520"/>
            <a:ext cx="240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Management</a:t>
            </a:r>
            <a:endParaRPr dirty="0"/>
          </a:p>
        </p:txBody>
      </p:sp>
      <p:sp>
        <p:nvSpPr>
          <p:cNvPr id="1217" name="Google Shape;1217;p57"/>
          <p:cNvSpPr txBox="1">
            <a:spLocks noGrp="1"/>
          </p:cNvSpPr>
          <p:nvPr>
            <p:ph type="title" idx="4"/>
          </p:nvPr>
        </p:nvSpPr>
        <p:spPr>
          <a:xfrm>
            <a:off x="5147965" y="1293967"/>
            <a:ext cx="385708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Stickers to help you!</a:t>
            </a:r>
            <a:endParaRPr dirty="0"/>
          </a:p>
        </p:txBody>
      </p:sp>
      <p:grpSp>
        <p:nvGrpSpPr>
          <p:cNvPr id="1218" name="Google Shape;1218;p57"/>
          <p:cNvGrpSpPr/>
          <p:nvPr/>
        </p:nvGrpSpPr>
        <p:grpSpPr>
          <a:xfrm>
            <a:off x="4752455" y="1972625"/>
            <a:ext cx="359396" cy="466741"/>
            <a:chOff x="7635819" y="3390191"/>
            <a:chExt cx="300097" cy="389698"/>
          </a:xfrm>
        </p:grpSpPr>
        <p:sp>
          <p:nvSpPr>
            <p:cNvPr id="1219" name="Google Shape;1219;p57"/>
            <p:cNvSpPr/>
            <p:nvPr/>
          </p:nvSpPr>
          <p:spPr>
            <a:xfrm>
              <a:off x="7755712" y="3590068"/>
              <a:ext cx="95750" cy="143574"/>
            </a:xfrm>
            <a:custGeom>
              <a:avLst/>
              <a:gdLst/>
              <a:ahLst/>
              <a:cxnLst/>
              <a:rect l="l" t="t" r="r" b="b"/>
              <a:pathLst>
                <a:path w="1884" h="2825" extrusionOk="0">
                  <a:moveTo>
                    <a:pt x="942" y="0"/>
                  </a:moveTo>
                  <a:lnTo>
                    <a:pt x="126" y="1423"/>
                  </a:lnTo>
                  <a:cubicBezTo>
                    <a:pt x="42" y="1570"/>
                    <a:pt x="0" y="1716"/>
                    <a:pt x="0" y="1883"/>
                  </a:cubicBezTo>
                  <a:cubicBezTo>
                    <a:pt x="0" y="2407"/>
                    <a:pt x="440" y="2825"/>
                    <a:pt x="942" y="2825"/>
                  </a:cubicBezTo>
                  <a:cubicBezTo>
                    <a:pt x="1465" y="2825"/>
                    <a:pt x="1884" y="2407"/>
                    <a:pt x="1884" y="1883"/>
                  </a:cubicBezTo>
                  <a:cubicBezTo>
                    <a:pt x="1884" y="1716"/>
                    <a:pt x="1842" y="1570"/>
                    <a:pt x="1758" y="1423"/>
                  </a:cubicBezTo>
                  <a:lnTo>
                    <a:pt x="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0" name="Google Shape;1220;p57"/>
            <p:cNvGrpSpPr/>
            <p:nvPr/>
          </p:nvGrpSpPr>
          <p:grpSpPr>
            <a:xfrm>
              <a:off x="7635819" y="3390191"/>
              <a:ext cx="300097" cy="389698"/>
              <a:chOff x="7635819" y="3390191"/>
              <a:chExt cx="300097" cy="389698"/>
            </a:xfrm>
          </p:grpSpPr>
          <p:sp>
            <p:nvSpPr>
              <p:cNvPr id="1221" name="Google Shape;1221;p57"/>
              <p:cNvSpPr/>
              <p:nvPr/>
            </p:nvSpPr>
            <p:spPr>
              <a:xfrm>
                <a:off x="7635819" y="3390191"/>
                <a:ext cx="300097" cy="389698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10734" extrusionOk="0">
                    <a:moveTo>
                      <a:pt x="4792" y="628"/>
                    </a:moveTo>
                    <a:cubicBezTo>
                      <a:pt x="4981" y="628"/>
                      <a:pt x="5106" y="774"/>
                      <a:pt x="5106" y="942"/>
                    </a:cubicBezTo>
                    <a:lnTo>
                      <a:pt x="5106" y="3787"/>
                    </a:lnTo>
                    <a:lnTo>
                      <a:pt x="5734" y="3787"/>
                    </a:lnTo>
                    <a:lnTo>
                      <a:pt x="5734" y="1569"/>
                    </a:lnTo>
                    <a:cubicBezTo>
                      <a:pt x="5734" y="1402"/>
                      <a:pt x="5880" y="1255"/>
                      <a:pt x="6048" y="1255"/>
                    </a:cubicBezTo>
                    <a:cubicBezTo>
                      <a:pt x="6236" y="1255"/>
                      <a:pt x="6362" y="1402"/>
                      <a:pt x="6362" y="1569"/>
                    </a:cubicBezTo>
                    <a:lnTo>
                      <a:pt x="6362" y="3787"/>
                    </a:lnTo>
                    <a:lnTo>
                      <a:pt x="6989" y="3787"/>
                    </a:lnTo>
                    <a:lnTo>
                      <a:pt x="6989" y="2197"/>
                    </a:lnTo>
                    <a:cubicBezTo>
                      <a:pt x="6989" y="2030"/>
                      <a:pt x="7136" y="1883"/>
                      <a:pt x="7303" y="1883"/>
                    </a:cubicBezTo>
                    <a:cubicBezTo>
                      <a:pt x="7492" y="1883"/>
                      <a:pt x="7617" y="2030"/>
                      <a:pt x="7617" y="2197"/>
                    </a:cubicBezTo>
                    <a:lnTo>
                      <a:pt x="7617" y="8328"/>
                    </a:lnTo>
                    <a:lnTo>
                      <a:pt x="7638" y="8328"/>
                    </a:lnTo>
                    <a:lnTo>
                      <a:pt x="7010" y="9520"/>
                    </a:lnTo>
                    <a:lnTo>
                      <a:pt x="7010" y="10106"/>
                    </a:lnTo>
                    <a:lnTo>
                      <a:pt x="3851" y="10106"/>
                    </a:lnTo>
                    <a:lnTo>
                      <a:pt x="3851" y="9269"/>
                    </a:lnTo>
                    <a:lnTo>
                      <a:pt x="3767" y="9185"/>
                    </a:lnTo>
                    <a:cubicBezTo>
                      <a:pt x="2679" y="8097"/>
                      <a:pt x="817" y="5587"/>
                      <a:pt x="817" y="5587"/>
                    </a:cubicBezTo>
                    <a:cubicBezTo>
                      <a:pt x="691" y="5461"/>
                      <a:pt x="691" y="5273"/>
                      <a:pt x="817" y="5147"/>
                    </a:cubicBezTo>
                    <a:cubicBezTo>
                      <a:pt x="869" y="5084"/>
                      <a:pt x="948" y="5053"/>
                      <a:pt x="1029" y="5053"/>
                    </a:cubicBezTo>
                    <a:cubicBezTo>
                      <a:pt x="1110" y="5053"/>
                      <a:pt x="1194" y="5084"/>
                      <a:pt x="1256" y="5147"/>
                    </a:cubicBezTo>
                    <a:lnTo>
                      <a:pt x="3223" y="7114"/>
                    </a:lnTo>
                    <a:lnTo>
                      <a:pt x="3223" y="1569"/>
                    </a:lnTo>
                    <a:cubicBezTo>
                      <a:pt x="3223" y="1402"/>
                      <a:pt x="3370" y="1255"/>
                      <a:pt x="3537" y="1255"/>
                    </a:cubicBezTo>
                    <a:cubicBezTo>
                      <a:pt x="3725" y="1255"/>
                      <a:pt x="3851" y="1402"/>
                      <a:pt x="3851" y="1569"/>
                    </a:cubicBezTo>
                    <a:lnTo>
                      <a:pt x="3851" y="3787"/>
                    </a:lnTo>
                    <a:lnTo>
                      <a:pt x="4479" y="3787"/>
                    </a:lnTo>
                    <a:lnTo>
                      <a:pt x="4479" y="942"/>
                    </a:lnTo>
                    <a:cubicBezTo>
                      <a:pt x="4479" y="774"/>
                      <a:pt x="4625" y="628"/>
                      <a:pt x="4792" y="628"/>
                    </a:cubicBezTo>
                    <a:close/>
                    <a:moveTo>
                      <a:pt x="4792" y="0"/>
                    </a:moveTo>
                    <a:cubicBezTo>
                      <a:pt x="4374" y="0"/>
                      <a:pt x="3997" y="293"/>
                      <a:pt x="3893" y="690"/>
                    </a:cubicBezTo>
                    <a:cubicBezTo>
                      <a:pt x="3788" y="649"/>
                      <a:pt x="3663" y="628"/>
                      <a:pt x="3537" y="628"/>
                    </a:cubicBezTo>
                    <a:cubicBezTo>
                      <a:pt x="3014" y="628"/>
                      <a:pt x="2595" y="1046"/>
                      <a:pt x="2595" y="1569"/>
                    </a:cubicBezTo>
                    <a:lnTo>
                      <a:pt x="2595" y="5608"/>
                    </a:lnTo>
                    <a:lnTo>
                      <a:pt x="1696" y="4708"/>
                    </a:lnTo>
                    <a:cubicBezTo>
                      <a:pt x="1507" y="4520"/>
                      <a:pt x="1267" y="4425"/>
                      <a:pt x="1026" y="4425"/>
                    </a:cubicBezTo>
                    <a:cubicBezTo>
                      <a:pt x="786" y="4425"/>
                      <a:pt x="545" y="4520"/>
                      <a:pt x="357" y="4708"/>
                    </a:cubicBezTo>
                    <a:cubicBezTo>
                      <a:pt x="1" y="5064"/>
                      <a:pt x="1" y="5649"/>
                      <a:pt x="336" y="6005"/>
                    </a:cubicBezTo>
                    <a:cubicBezTo>
                      <a:pt x="524" y="6235"/>
                      <a:pt x="2135" y="8411"/>
                      <a:pt x="3223" y="9520"/>
                    </a:cubicBezTo>
                    <a:lnTo>
                      <a:pt x="3223" y="10734"/>
                    </a:lnTo>
                    <a:lnTo>
                      <a:pt x="7617" y="10734"/>
                    </a:lnTo>
                    <a:lnTo>
                      <a:pt x="7617" y="9667"/>
                    </a:lnTo>
                    <a:lnTo>
                      <a:pt x="8245" y="8495"/>
                    </a:lnTo>
                    <a:lnTo>
                      <a:pt x="8245" y="2197"/>
                    </a:lnTo>
                    <a:cubicBezTo>
                      <a:pt x="8266" y="1695"/>
                      <a:pt x="7826" y="1255"/>
                      <a:pt x="7324" y="1255"/>
                    </a:cubicBezTo>
                    <a:cubicBezTo>
                      <a:pt x="7199" y="1255"/>
                      <a:pt x="7073" y="1276"/>
                      <a:pt x="6968" y="1318"/>
                    </a:cubicBezTo>
                    <a:cubicBezTo>
                      <a:pt x="6864" y="921"/>
                      <a:pt x="6487" y="628"/>
                      <a:pt x="6048" y="628"/>
                    </a:cubicBezTo>
                    <a:cubicBezTo>
                      <a:pt x="5943" y="628"/>
                      <a:pt x="5818" y="649"/>
                      <a:pt x="5713" y="690"/>
                    </a:cubicBezTo>
                    <a:cubicBezTo>
                      <a:pt x="5608" y="293"/>
                      <a:pt x="5232" y="0"/>
                      <a:pt x="47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7"/>
              <p:cNvSpPr/>
              <p:nvPr/>
            </p:nvSpPr>
            <p:spPr>
              <a:xfrm>
                <a:off x="7776359" y="3539808"/>
                <a:ext cx="113998" cy="17096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4709" extrusionOk="0">
                    <a:moveTo>
                      <a:pt x="1549" y="1256"/>
                    </a:moveTo>
                    <a:lnTo>
                      <a:pt x="2365" y="2658"/>
                    </a:lnTo>
                    <a:cubicBezTo>
                      <a:pt x="2449" y="2805"/>
                      <a:pt x="2491" y="2972"/>
                      <a:pt x="2491" y="3140"/>
                    </a:cubicBezTo>
                    <a:cubicBezTo>
                      <a:pt x="2512" y="3642"/>
                      <a:pt x="2072" y="4081"/>
                      <a:pt x="1549" y="4081"/>
                    </a:cubicBezTo>
                    <a:cubicBezTo>
                      <a:pt x="1047" y="4081"/>
                      <a:pt x="608" y="3642"/>
                      <a:pt x="608" y="3140"/>
                    </a:cubicBezTo>
                    <a:cubicBezTo>
                      <a:pt x="608" y="2972"/>
                      <a:pt x="670" y="2805"/>
                      <a:pt x="733" y="2658"/>
                    </a:cubicBezTo>
                    <a:lnTo>
                      <a:pt x="1549" y="1256"/>
                    </a:lnTo>
                    <a:close/>
                    <a:moveTo>
                      <a:pt x="1570" y="1"/>
                    </a:moveTo>
                    <a:lnTo>
                      <a:pt x="210" y="2344"/>
                    </a:lnTo>
                    <a:cubicBezTo>
                      <a:pt x="64" y="2595"/>
                      <a:pt x="1" y="2867"/>
                      <a:pt x="1" y="3140"/>
                    </a:cubicBezTo>
                    <a:cubicBezTo>
                      <a:pt x="1" y="3997"/>
                      <a:pt x="691" y="4709"/>
                      <a:pt x="1570" y="4709"/>
                    </a:cubicBezTo>
                    <a:cubicBezTo>
                      <a:pt x="2428" y="4709"/>
                      <a:pt x="3139" y="3997"/>
                      <a:pt x="3139" y="3140"/>
                    </a:cubicBezTo>
                    <a:cubicBezTo>
                      <a:pt x="3139" y="2847"/>
                      <a:pt x="3056" y="2575"/>
                      <a:pt x="2930" y="2344"/>
                    </a:cubicBez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57"/>
          <p:cNvGrpSpPr/>
          <p:nvPr/>
        </p:nvGrpSpPr>
        <p:grpSpPr>
          <a:xfrm>
            <a:off x="4788569" y="3289863"/>
            <a:ext cx="359396" cy="466741"/>
            <a:chOff x="7635819" y="3390191"/>
            <a:chExt cx="300097" cy="389698"/>
          </a:xfrm>
        </p:grpSpPr>
        <p:sp>
          <p:nvSpPr>
            <p:cNvPr id="1224" name="Google Shape;1224;p57"/>
            <p:cNvSpPr/>
            <p:nvPr/>
          </p:nvSpPr>
          <p:spPr>
            <a:xfrm>
              <a:off x="7755712" y="3590068"/>
              <a:ext cx="95750" cy="143574"/>
            </a:xfrm>
            <a:custGeom>
              <a:avLst/>
              <a:gdLst/>
              <a:ahLst/>
              <a:cxnLst/>
              <a:rect l="l" t="t" r="r" b="b"/>
              <a:pathLst>
                <a:path w="1884" h="2825" extrusionOk="0">
                  <a:moveTo>
                    <a:pt x="942" y="0"/>
                  </a:moveTo>
                  <a:lnTo>
                    <a:pt x="126" y="1423"/>
                  </a:lnTo>
                  <a:cubicBezTo>
                    <a:pt x="42" y="1570"/>
                    <a:pt x="0" y="1716"/>
                    <a:pt x="0" y="1883"/>
                  </a:cubicBezTo>
                  <a:cubicBezTo>
                    <a:pt x="0" y="2407"/>
                    <a:pt x="440" y="2825"/>
                    <a:pt x="942" y="2825"/>
                  </a:cubicBezTo>
                  <a:cubicBezTo>
                    <a:pt x="1465" y="2825"/>
                    <a:pt x="1884" y="2407"/>
                    <a:pt x="1884" y="1883"/>
                  </a:cubicBezTo>
                  <a:cubicBezTo>
                    <a:pt x="1884" y="1716"/>
                    <a:pt x="1842" y="1570"/>
                    <a:pt x="1758" y="1423"/>
                  </a:cubicBezTo>
                  <a:lnTo>
                    <a:pt x="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57"/>
            <p:cNvGrpSpPr/>
            <p:nvPr/>
          </p:nvGrpSpPr>
          <p:grpSpPr>
            <a:xfrm>
              <a:off x="7635819" y="3390191"/>
              <a:ext cx="300097" cy="389698"/>
              <a:chOff x="7635819" y="3390191"/>
              <a:chExt cx="300097" cy="389698"/>
            </a:xfrm>
          </p:grpSpPr>
          <p:sp>
            <p:nvSpPr>
              <p:cNvPr id="1226" name="Google Shape;1226;p57"/>
              <p:cNvSpPr/>
              <p:nvPr/>
            </p:nvSpPr>
            <p:spPr>
              <a:xfrm>
                <a:off x="7635819" y="3390191"/>
                <a:ext cx="300097" cy="389698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10734" extrusionOk="0">
                    <a:moveTo>
                      <a:pt x="4792" y="628"/>
                    </a:moveTo>
                    <a:cubicBezTo>
                      <a:pt x="4981" y="628"/>
                      <a:pt x="5106" y="774"/>
                      <a:pt x="5106" y="942"/>
                    </a:cubicBezTo>
                    <a:lnTo>
                      <a:pt x="5106" y="3787"/>
                    </a:lnTo>
                    <a:lnTo>
                      <a:pt x="5734" y="3787"/>
                    </a:lnTo>
                    <a:lnTo>
                      <a:pt x="5734" y="1569"/>
                    </a:lnTo>
                    <a:cubicBezTo>
                      <a:pt x="5734" y="1402"/>
                      <a:pt x="5880" y="1255"/>
                      <a:pt x="6048" y="1255"/>
                    </a:cubicBezTo>
                    <a:cubicBezTo>
                      <a:pt x="6236" y="1255"/>
                      <a:pt x="6362" y="1402"/>
                      <a:pt x="6362" y="1569"/>
                    </a:cubicBezTo>
                    <a:lnTo>
                      <a:pt x="6362" y="3787"/>
                    </a:lnTo>
                    <a:lnTo>
                      <a:pt x="6989" y="3787"/>
                    </a:lnTo>
                    <a:lnTo>
                      <a:pt x="6989" y="2197"/>
                    </a:lnTo>
                    <a:cubicBezTo>
                      <a:pt x="6989" y="2030"/>
                      <a:pt x="7136" y="1883"/>
                      <a:pt x="7303" y="1883"/>
                    </a:cubicBezTo>
                    <a:cubicBezTo>
                      <a:pt x="7492" y="1883"/>
                      <a:pt x="7617" y="2030"/>
                      <a:pt x="7617" y="2197"/>
                    </a:cubicBezTo>
                    <a:lnTo>
                      <a:pt x="7617" y="8328"/>
                    </a:lnTo>
                    <a:lnTo>
                      <a:pt x="7638" y="8328"/>
                    </a:lnTo>
                    <a:lnTo>
                      <a:pt x="7010" y="9520"/>
                    </a:lnTo>
                    <a:lnTo>
                      <a:pt x="7010" y="10106"/>
                    </a:lnTo>
                    <a:lnTo>
                      <a:pt x="3851" y="10106"/>
                    </a:lnTo>
                    <a:lnTo>
                      <a:pt x="3851" y="9269"/>
                    </a:lnTo>
                    <a:lnTo>
                      <a:pt x="3767" y="9185"/>
                    </a:lnTo>
                    <a:cubicBezTo>
                      <a:pt x="2679" y="8097"/>
                      <a:pt x="817" y="5587"/>
                      <a:pt x="817" y="5587"/>
                    </a:cubicBezTo>
                    <a:cubicBezTo>
                      <a:pt x="691" y="5461"/>
                      <a:pt x="691" y="5273"/>
                      <a:pt x="817" y="5147"/>
                    </a:cubicBezTo>
                    <a:cubicBezTo>
                      <a:pt x="869" y="5084"/>
                      <a:pt x="948" y="5053"/>
                      <a:pt x="1029" y="5053"/>
                    </a:cubicBezTo>
                    <a:cubicBezTo>
                      <a:pt x="1110" y="5053"/>
                      <a:pt x="1194" y="5084"/>
                      <a:pt x="1256" y="5147"/>
                    </a:cubicBezTo>
                    <a:lnTo>
                      <a:pt x="3223" y="7114"/>
                    </a:lnTo>
                    <a:lnTo>
                      <a:pt x="3223" y="1569"/>
                    </a:lnTo>
                    <a:cubicBezTo>
                      <a:pt x="3223" y="1402"/>
                      <a:pt x="3370" y="1255"/>
                      <a:pt x="3537" y="1255"/>
                    </a:cubicBezTo>
                    <a:cubicBezTo>
                      <a:pt x="3725" y="1255"/>
                      <a:pt x="3851" y="1402"/>
                      <a:pt x="3851" y="1569"/>
                    </a:cubicBezTo>
                    <a:lnTo>
                      <a:pt x="3851" y="3787"/>
                    </a:lnTo>
                    <a:lnTo>
                      <a:pt x="4479" y="3787"/>
                    </a:lnTo>
                    <a:lnTo>
                      <a:pt x="4479" y="942"/>
                    </a:lnTo>
                    <a:cubicBezTo>
                      <a:pt x="4479" y="774"/>
                      <a:pt x="4625" y="628"/>
                      <a:pt x="4792" y="628"/>
                    </a:cubicBezTo>
                    <a:close/>
                    <a:moveTo>
                      <a:pt x="4792" y="0"/>
                    </a:moveTo>
                    <a:cubicBezTo>
                      <a:pt x="4374" y="0"/>
                      <a:pt x="3997" y="293"/>
                      <a:pt x="3893" y="690"/>
                    </a:cubicBezTo>
                    <a:cubicBezTo>
                      <a:pt x="3788" y="649"/>
                      <a:pt x="3663" y="628"/>
                      <a:pt x="3537" y="628"/>
                    </a:cubicBezTo>
                    <a:cubicBezTo>
                      <a:pt x="3014" y="628"/>
                      <a:pt x="2595" y="1046"/>
                      <a:pt x="2595" y="1569"/>
                    </a:cubicBezTo>
                    <a:lnTo>
                      <a:pt x="2595" y="5608"/>
                    </a:lnTo>
                    <a:lnTo>
                      <a:pt x="1696" y="4708"/>
                    </a:lnTo>
                    <a:cubicBezTo>
                      <a:pt x="1507" y="4520"/>
                      <a:pt x="1267" y="4425"/>
                      <a:pt x="1026" y="4425"/>
                    </a:cubicBezTo>
                    <a:cubicBezTo>
                      <a:pt x="786" y="4425"/>
                      <a:pt x="545" y="4520"/>
                      <a:pt x="357" y="4708"/>
                    </a:cubicBezTo>
                    <a:cubicBezTo>
                      <a:pt x="1" y="5064"/>
                      <a:pt x="1" y="5649"/>
                      <a:pt x="336" y="6005"/>
                    </a:cubicBezTo>
                    <a:cubicBezTo>
                      <a:pt x="524" y="6235"/>
                      <a:pt x="2135" y="8411"/>
                      <a:pt x="3223" y="9520"/>
                    </a:cubicBezTo>
                    <a:lnTo>
                      <a:pt x="3223" y="10734"/>
                    </a:lnTo>
                    <a:lnTo>
                      <a:pt x="7617" y="10734"/>
                    </a:lnTo>
                    <a:lnTo>
                      <a:pt x="7617" y="9667"/>
                    </a:lnTo>
                    <a:lnTo>
                      <a:pt x="8245" y="8495"/>
                    </a:lnTo>
                    <a:lnTo>
                      <a:pt x="8245" y="2197"/>
                    </a:lnTo>
                    <a:cubicBezTo>
                      <a:pt x="8266" y="1695"/>
                      <a:pt x="7826" y="1255"/>
                      <a:pt x="7324" y="1255"/>
                    </a:cubicBezTo>
                    <a:cubicBezTo>
                      <a:pt x="7199" y="1255"/>
                      <a:pt x="7073" y="1276"/>
                      <a:pt x="6968" y="1318"/>
                    </a:cubicBezTo>
                    <a:cubicBezTo>
                      <a:pt x="6864" y="921"/>
                      <a:pt x="6487" y="628"/>
                      <a:pt x="6048" y="628"/>
                    </a:cubicBezTo>
                    <a:cubicBezTo>
                      <a:pt x="5943" y="628"/>
                      <a:pt x="5818" y="649"/>
                      <a:pt x="5713" y="690"/>
                    </a:cubicBezTo>
                    <a:cubicBezTo>
                      <a:pt x="5608" y="293"/>
                      <a:pt x="5232" y="0"/>
                      <a:pt x="47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7"/>
              <p:cNvSpPr/>
              <p:nvPr/>
            </p:nvSpPr>
            <p:spPr>
              <a:xfrm>
                <a:off x="7776359" y="3539808"/>
                <a:ext cx="113998" cy="17096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4709" extrusionOk="0">
                    <a:moveTo>
                      <a:pt x="1549" y="1256"/>
                    </a:moveTo>
                    <a:lnTo>
                      <a:pt x="2365" y="2658"/>
                    </a:lnTo>
                    <a:cubicBezTo>
                      <a:pt x="2449" y="2805"/>
                      <a:pt x="2491" y="2972"/>
                      <a:pt x="2491" y="3140"/>
                    </a:cubicBezTo>
                    <a:cubicBezTo>
                      <a:pt x="2512" y="3642"/>
                      <a:pt x="2072" y="4081"/>
                      <a:pt x="1549" y="4081"/>
                    </a:cubicBezTo>
                    <a:cubicBezTo>
                      <a:pt x="1047" y="4081"/>
                      <a:pt x="608" y="3642"/>
                      <a:pt x="608" y="3140"/>
                    </a:cubicBezTo>
                    <a:cubicBezTo>
                      <a:pt x="608" y="2972"/>
                      <a:pt x="670" y="2805"/>
                      <a:pt x="733" y="2658"/>
                    </a:cubicBezTo>
                    <a:lnTo>
                      <a:pt x="1549" y="1256"/>
                    </a:lnTo>
                    <a:close/>
                    <a:moveTo>
                      <a:pt x="1570" y="1"/>
                    </a:moveTo>
                    <a:lnTo>
                      <a:pt x="210" y="2344"/>
                    </a:lnTo>
                    <a:cubicBezTo>
                      <a:pt x="64" y="2595"/>
                      <a:pt x="1" y="2867"/>
                      <a:pt x="1" y="3140"/>
                    </a:cubicBezTo>
                    <a:cubicBezTo>
                      <a:pt x="1" y="3997"/>
                      <a:pt x="691" y="4709"/>
                      <a:pt x="1570" y="4709"/>
                    </a:cubicBezTo>
                    <a:cubicBezTo>
                      <a:pt x="2428" y="4709"/>
                      <a:pt x="3139" y="3997"/>
                      <a:pt x="3139" y="3140"/>
                    </a:cubicBezTo>
                    <a:cubicBezTo>
                      <a:pt x="3139" y="2847"/>
                      <a:pt x="3056" y="2575"/>
                      <a:pt x="2930" y="2344"/>
                    </a:cubicBez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8C8A5B-05E8-4F23-0100-170FC2C7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91" y="1080002"/>
            <a:ext cx="2609524" cy="40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583937-324F-963C-6C03-F75862F4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31" y="0"/>
            <a:ext cx="72321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60"/>
          <p:cNvSpPr txBox="1">
            <a:spLocks noGrp="1"/>
          </p:cNvSpPr>
          <p:nvPr>
            <p:ph type="body" idx="1"/>
          </p:nvPr>
        </p:nvSpPr>
        <p:spPr>
          <a:xfrm>
            <a:off x="693032" y="1874431"/>
            <a:ext cx="38601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Everyone should follow SOP all the time.  (not old emails.) This will keep us inspection ready. If emails you are following contradict SOPs, notify management. SOPs are the “source </a:t>
            </a:r>
            <a:r>
              <a:rPr lang="en-US"/>
              <a:t>of truth”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New CAP standards require us to FOLLOW procedures, not just have them. </a:t>
            </a:r>
            <a:endParaRPr dirty="0"/>
          </a:p>
        </p:txBody>
      </p:sp>
      <p:sp>
        <p:nvSpPr>
          <p:cNvPr id="1603" name="Google Shape;1603;p60"/>
          <p:cNvSpPr txBox="1">
            <a:spLocks noGrp="1"/>
          </p:cNvSpPr>
          <p:nvPr>
            <p:ph type="body" idx="2"/>
          </p:nvPr>
        </p:nvSpPr>
        <p:spPr>
          <a:xfrm>
            <a:off x="4701525" y="1788700"/>
            <a:ext cx="3204300" cy="28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AABB:</a:t>
            </a:r>
            <a:endParaRPr dirty="0"/>
          </a:p>
          <a:p>
            <a:pPr marL="457200" marR="508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uFill>
                  <a:noFill/>
                </a:uFill>
              </a:rPr>
              <a:t>Dec 15-16, 2022</a:t>
            </a:r>
            <a:endParaRPr dirty="0"/>
          </a:p>
          <a:p>
            <a:pPr marL="45720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CAP: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uFill>
                  <a:noFill/>
                </a:uFill>
              </a:rPr>
              <a:t>March 2023</a:t>
            </a:r>
            <a:endParaRPr dirty="0"/>
          </a:p>
        </p:txBody>
      </p:sp>
      <p:sp>
        <p:nvSpPr>
          <p:cNvPr id="1604" name="Google Shape;1604;p60"/>
          <p:cNvSpPr txBox="1">
            <a:spLocks noGrp="1"/>
          </p:cNvSpPr>
          <p:nvPr>
            <p:ph type="title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Inspection Ready</a:t>
            </a:r>
            <a:endParaRPr u="none" dirty="0"/>
          </a:p>
        </p:txBody>
      </p:sp>
    </p:spTree>
    <p:extLst>
      <p:ext uri="{BB962C8B-B14F-4D97-AF65-F5344CB8AC3E}">
        <p14:creationId xmlns:p14="http://schemas.microsoft.com/office/powerpoint/2010/main" val="245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1950" y="1545021"/>
            <a:ext cx="3860100" cy="2880904"/>
          </a:xfrm>
        </p:spPr>
        <p:txBody>
          <a:bodyPr/>
          <a:lstStyle/>
          <a:p>
            <a:r>
              <a:rPr lang="en-US" dirty="0"/>
              <a:t>Coming 2023</a:t>
            </a:r>
          </a:p>
          <a:p>
            <a:r>
              <a:rPr lang="en-US" b="1" dirty="0">
                <a:solidFill>
                  <a:srgbClr val="FF0000"/>
                </a:solidFill>
              </a:rPr>
              <a:t>Optional</a:t>
            </a:r>
          </a:p>
          <a:p>
            <a:r>
              <a:rPr lang="en-US" dirty="0"/>
              <a:t>Open to BB and other departments</a:t>
            </a:r>
          </a:p>
          <a:p>
            <a:r>
              <a:rPr lang="en-US" dirty="0"/>
              <a:t>Monthly education with case review to cover interesting cases we have seen in the department</a:t>
            </a:r>
          </a:p>
          <a:p>
            <a:r>
              <a:rPr lang="en-US" dirty="0"/>
              <a:t>Earn CE</a:t>
            </a:r>
          </a:p>
          <a:p>
            <a:r>
              <a:rPr lang="en-US" dirty="0"/>
              <a:t>Planning for: 0700 and 1400 options</a:t>
            </a:r>
          </a:p>
          <a:p>
            <a:r>
              <a:rPr lang="en-US" dirty="0"/>
              <a:t>Pathology Residents may present cases as well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5550" y="431225"/>
            <a:ext cx="5832900" cy="572700"/>
          </a:xfrm>
        </p:spPr>
        <p:txBody>
          <a:bodyPr/>
          <a:lstStyle/>
          <a:p>
            <a:r>
              <a:rPr lang="en-US" dirty="0"/>
              <a:t>BB Mini Rounds</a:t>
            </a:r>
          </a:p>
        </p:txBody>
      </p:sp>
      <p:pic>
        <p:nvPicPr>
          <p:cNvPr id="1028" name="Picture 4" descr="Blood transfusion Vectors &amp; Illustrations for Free Download | Freepik">
            <a:extLst>
              <a:ext uri="{FF2B5EF4-FFF2-40B4-BE49-F238E27FC236}">
                <a16:creationId xmlns:a16="http://schemas.microsoft.com/office/drawing/2014/main" id="{4180AD76-E605-834D-4743-CD00B96A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1197337"/>
            <a:ext cx="39687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>
            <a:spLocks noGrp="1"/>
          </p:cNvSpPr>
          <p:nvPr>
            <p:ph type="title" idx="8"/>
          </p:nvPr>
        </p:nvSpPr>
        <p:spPr>
          <a:xfrm>
            <a:off x="1655575" y="616588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Agenda</a:t>
            </a:r>
            <a:endParaRPr u="none" dirty="0"/>
          </a:p>
        </p:txBody>
      </p:sp>
      <p:grpSp>
        <p:nvGrpSpPr>
          <p:cNvPr id="534" name="Google Shape;534;p35"/>
          <p:cNvGrpSpPr/>
          <p:nvPr/>
        </p:nvGrpSpPr>
        <p:grpSpPr>
          <a:xfrm>
            <a:off x="5768491" y="1797740"/>
            <a:ext cx="810460" cy="333712"/>
            <a:chOff x="5863712" y="1742147"/>
            <a:chExt cx="968176" cy="398652"/>
          </a:xfrm>
        </p:grpSpPr>
        <p:sp>
          <p:nvSpPr>
            <p:cNvPr id="535" name="Google Shape;535;p35"/>
            <p:cNvSpPr/>
            <p:nvPr/>
          </p:nvSpPr>
          <p:spPr>
            <a:xfrm>
              <a:off x="5863712" y="174214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6229012" y="174214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6594312" y="174214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35"/>
          <p:cNvSpPr txBox="1">
            <a:spLocks noGrp="1"/>
          </p:cNvSpPr>
          <p:nvPr>
            <p:ph type="title"/>
          </p:nvPr>
        </p:nvSpPr>
        <p:spPr>
          <a:xfrm>
            <a:off x="1343458" y="2230008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Orders/CAPA</a:t>
            </a:r>
            <a:endParaRPr dirty="0"/>
          </a:p>
        </p:txBody>
      </p:sp>
      <p:sp>
        <p:nvSpPr>
          <p:cNvPr id="539" name="Google Shape;539;p35"/>
          <p:cNvSpPr txBox="1">
            <a:spLocks noGrp="1"/>
          </p:cNvSpPr>
          <p:nvPr>
            <p:ph type="subTitle" idx="1"/>
          </p:nvPr>
        </p:nvSpPr>
        <p:spPr>
          <a:xfrm>
            <a:off x="1343458" y="2529483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Blood and Components</a:t>
            </a:r>
            <a:endParaRPr dirty="0"/>
          </a:p>
        </p:txBody>
      </p:sp>
      <p:sp>
        <p:nvSpPr>
          <p:cNvPr id="540" name="Google Shape;540;p35"/>
          <p:cNvSpPr txBox="1">
            <a:spLocks noGrp="1"/>
          </p:cNvSpPr>
          <p:nvPr>
            <p:ph type="title" idx="2"/>
          </p:nvPr>
        </p:nvSpPr>
        <p:spPr>
          <a:xfrm>
            <a:off x="4607427" y="2504406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Being Inspection Ready</a:t>
            </a:r>
            <a:endParaRPr dirty="0"/>
          </a:p>
        </p:txBody>
      </p:sp>
      <p:sp>
        <p:nvSpPr>
          <p:cNvPr id="541" name="Google Shape;541;p35"/>
          <p:cNvSpPr txBox="1">
            <a:spLocks noGrp="1"/>
          </p:cNvSpPr>
          <p:nvPr>
            <p:ph type="subTitle" idx="3"/>
          </p:nvPr>
        </p:nvSpPr>
        <p:spPr>
          <a:xfrm>
            <a:off x="4553968" y="2843476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AABB and CAP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2" name="Google Shape;542;p35"/>
          <p:cNvSpPr txBox="1">
            <a:spLocks noGrp="1"/>
          </p:cNvSpPr>
          <p:nvPr>
            <p:ph type="title" idx="4"/>
          </p:nvPr>
        </p:nvSpPr>
        <p:spPr>
          <a:xfrm>
            <a:off x="1321762" y="4082133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Inventory Management</a:t>
            </a:r>
            <a:endParaRPr dirty="0"/>
          </a:p>
        </p:txBody>
      </p:sp>
      <p:sp>
        <p:nvSpPr>
          <p:cNvPr id="543" name="Google Shape;543;p35"/>
          <p:cNvSpPr txBox="1">
            <a:spLocks noGrp="1"/>
          </p:cNvSpPr>
          <p:nvPr>
            <p:ph type="subTitle" idx="5"/>
          </p:nvPr>
        </p:nvSpPr>
        <p:spPr>
          <a:xfrm>
            <a:off x="1306779" y="4558008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Requires Everyone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544;p35"/>
          <p:cNvSpPr txBox="1">
            <a:spLocks noGrp="1"/>
          </p:cNvSpPr>
          <p:nvPr>
            <p:ph type="title" idx="6"/>
          </p:nvPr>
        </p:nvSpPr>
        <p:spPr>
          <a:xfrm>
            <a:off x="4607427" y="3862125"/>
            <a:ext cx="3233100" cy="4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Education</a:t>
            </a:r>
            <a:endParaRPr dirty="0"/>
          </a:p>
        </p:txBody>
      </p:sp>
      <p:sp>
        <p:nvSpPr>
          <p:cNvPr id="545" name="Google Shape;545;p35"/>
          <p:cNvSpPr txBox="1">
            <a:spLocks noGrp="1"/>
          </p:cNvSpPr>
          <p:nvPr>
            <p:ph type="subTitle" idx="7"/>
          </p:nvPr>
        </p:nvSpPr>
        <p:spPr>
          <a:xfrm>
            <a:off x="4582118" y="4159308"/>
            <a:ext cx="3233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BB Mini Rounds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6" name="Google Shape;546;p35"/>
          <p:cNvSpPr/>
          <p:nvPr/>
        </p:nvSpPr>
        <p:spPr>
          <a:xfrm>
            <a:off x="2838875" y="1799271"/>
            <a:ext cx="198874" cy="333723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35"/>
          <p:cNvGrpSpPr/>
          <p:nvPr/>
        </p:nvGrpSpPr>
        <p:grpSpPr>
          <a:xfrm>
            <a:off x="2687230" y="3333247"/>
            <a:ext cx="504668" cy="333712"/>
            <a:chOff x="2500462" y="3258495"/>
            <a:chExt cx="602876" cy="398652"/>
          </a:xfrm>
        </p:grpSpPr>
        <p:sp>
          <p:nvSpPr>
            <p:cNvPr id="548" name="Google Shape;548;p35"/>
            <p:cNvSpPr/>
            <p:nvPr/>
          </p:nvSpPr>
          <p:spPr>
            <a:xfrm>
              <a:off x="25004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28657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5"/>
          <p:cNvGrpSpPr/>
          <p:nvPr/>
        </p:nvGrpSpPr>
        <p:grpSpPr>
          <a:xfrm>
            <a:off x="5558933" y="3337475"/>
            <a:ext cx="1116253" cy="333712"/>
            <a:chOff x="5675362" y="3258495"/>
            <a:chExt cx="1333476" cy="398652"/>
          </a:xfrm>
        </p:grpSpPr>
        <p:sp>
          <p:nvSpPr>
            <p:cNvPr id="551" name="Google Shape;551;p35"/>
            <p:cNvSpPr/>
            <p:nvPr/>
          </p:nvSpPr>
          <p:spPr>
            <a:xfrm>
              <a:off x="56753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60406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64059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67712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5"/>
          <p:cNvSpPr/>
          <p:nvPr/>
        </p:nvSpPr>
        <p:spPr>
          <a:xfrm>
            <a:off x="2882229" y="1740401"/>
            <a:ext cx="198874" cy="333723"/>
          </a:xfrm>
          <a:custGeom>
            <a:avLst/>
            <a:gdLst/>
            <a:ahLst/>
            <a:cxnLst/>
            <a:rect l="l" t="t" r="r" b="b"/>
            <a:pathLst>
              <a:path w="3118" h="5232" extrusionOk="0">
                <a:moveTo>
                  <a:pt x="1549" y="1"/>
                </a:moveTo>
                <a:cubicBezTo>
                  <a:pt x="1549" y="1"/>
                  <a:pt x="0" y="2804"/>
                  <a:pt x="0" y="3662"/>
                </a:cubicBezTo>
                <a:cubicBezTo>
                  <a:pt x="0" y="4520"/>
                  <a:pt x="691" y="5231"/>
                  <a:pt x="1549" y="5231"/>
                </a:cubicBezTo>
                <a:cubicBezTo>
                  <a:pt x="2407" y="5231"/>
                  <a:pt x="3118" y="4520"/>
                  <a:pt x="3118" y="3662"/>
                </a:cubicBezTo>
                <a:cubicBezTo>
                  <a:pt x="3118" y="2804"/>
                  <a:pt x="1549" y="1"/>
                  <a:pt x="1549" y="1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5"/>
          <p:cNvGrpSpPr/>
          <p:nvPr/>
        </p:nvGrpSpPr>
        <p:grpSpPr>
          <a:xfrm>
            <a:off x="2730584" y="3274377"/>
            <a:ext cx="504668" cy="333712"/>
            <a:chOff x="2500462" y="3258495"/>
            <a:chExt cx="602876" cy="398652"/>
          </a:xfrm>
        </p:grpSpPr>
        <p:sp>
          <p:nvSpPr>
            <p:cNvPr id="557" name="Google Shape;557;p35"/>
            <p:cNvSpPr/>
            <p:nvPr/>
          </p:nvSpPr>
          <p:spPr>
            <a:xfrm>
              <a:off x="25004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28657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5"/>
          <p:cNvGrpSpPr/>
          <p:nvPr/>
        </p:nvGrpSpPr>
        <p:grpSpPr>
          <a:xfrm>
            <a:off x="5602287" y="3288500"/>
            <a:ext cx="1116253" cy="333712"/>
            <a:chOff x="5675362" y="3258495"/>
            <a:chExt cx="1333476" cy="398652"/>
          </a:xfrm>
        </p:grpSpPr>
        <p:sp>
          <p:nvSpPr>
            <p:cNvPr id="560" name="Google Shape;560;p35"/>
            <p:cNvSpPr/>
            <p:nvPr/>
          </p:nvSpPr>
          <p:spPr>
            <a:xfrm>
              <a:off x="56753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60406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64059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67712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5"/>
          <p:cNvGrpSpPr/>
          <p:nvPr/>
        </p:nvGrpSpPr>
        <p:grpSpPr>
          <a:xfrm>
            <a:off x="5799753" y="1717031"/>
            <a:ext cx="810460" cy="333712"/>
            <a:chOff x="5863712" y="1742147"/>
            <a:chExt cx="968176" cy="398652"/>
          </a:xfrm>
        </p:grpSpPr>
        <p:sp>
          <p:nvSpPr>
            <p:cNvPr id="565" name="Google Shape;565;p35"/>
            <p:cNvSpPr/>
            <p:nvPr/>
          </p:nvSpPr>
          <p:spPr>
            <a:xfrm>
              <a:off x="5863712" y="174214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229012" y="174214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6594312" y="1742147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6"/>
          <p:cNvGrpSpPr/>
          <p:nvPr/>
        </p:nvGrpSpPr>
        <p:grpSpPr>
          <a:xfrm>
            <a:off x="3499600" y="8562"/>
            <a:ext cx="1209457" cy="1846488"/>
            <a:chOff x="3499600" y="8562"/>
            <a:chExt cx="1209457" cy="1846488"/>
          </a:xfrm>
        </p:grpSpPr>
        <p:sp>
          <p:nvSpPr>
            <p:cNvPr id="573" name="Google Shape;573;p36"/>
            <p:cNvSpPr/>
            <p:nvPr/>
          </p:nvSpPr>
          <p:spPr>
            <a:xfrm>
              <a:off x="4435403" y="8562"/>
              <a:ext cx="273654" cy="98908"/>
            </a:xfrm>
            <a:custGeom>
              <a:avLst/>
              <a:gdLst/>
              <a:ahLst/>
              <a:cxnLst/>
              <a:rect l="l" t="t" r="r" b="b"/>
              <a:pathLst>
                <a:path w="8224" h="2282" fill="none" extrusionOk="0">
                  <a:moveTo>
                    <a:pt x="1" y="1"/>
                  </a:moveTo>
                  <a:lnTo>
                    <a:pt x="8224" y="1"/>
                  </a:lnTo>
                  <a:lnTo>
                    <a:pt x="8224" y="2281"/>
                  </a:lnTo>
                  <a:lnTo>
                    <a:pt x="1" y="228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4544703" y="107423"/>
              <a:ext cx="59924" cy="294976"/>
            </a:xfrm>
            <a:custGeom>
              <a:avLst/>
              <a:gdLst/>
              <a:ahLst/>
              <a:cxnLst/>
              <a:rect l="l" t="t" r="r" b="b"/>
              <a:pathLst>
                <a:path w="1801" h="3307" fill="none" extrusionOk="0">
                  <a:moveTo>
                    <a:pt x="1" y="0"/>
                  </a:moveTo>
                  <a:lnTo>
                    <a:pt x="1800" y="0"/>
                  </a:lnTo>
                  <a:lnTo>
                    <a:pt x="1800" y="3306"/>
                  </a:lnTo>
                  <a:lnTo>
                    <a:pt x="1" y="3306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 flipH="1">
              <a:off x="4156003" y="402400"/>
              <a:ext cx="416007" cy="741943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 rot="10800000" flipH="1">
              <a:off x="3499600" y="1144409"/>
              <a:ext cx="393181" cy="710641"/>
            </a:xfrm>
            <a:custGeom>
              <a:avLst/>
              <a:gdLst/>
              <a:ahLst/>
              <a:cxnLst/>
              <a:rect l="l" t="t" r="r" b="b"/>
              <a:pathLst>
                <a:path w="16217" h="27160" fill="none" extrusionOk="0">
                  <a:moveTo>
                    <a:pt x="1" y="1"/>
                  </a:moveTo>
                  <a:lnTo>
                    <a:pt x="1" y="13475"/>
                  </a:lnTo>
                  <a:cubicBezTo>
                    <a:pt x="1" y="21029"/>
                    <a:pt x="6110" y="27159"/>
                    <a:pt x="13685" y="27159"/>
                  </a:cubicBezTo>
                  <a:lnTo>
                    <a:pt x="16216" y="27159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7" name="Google Shape;577;p36"/>
            <p:cNvCxnSpPr/>
            <p:nvPr/>
          </p:nvCxnSpPr>
          <p:spPr>
            <a:xfrm>
              <a:off x="3884200" y="1144421"/>
              <a:ext cx="331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8" name="Google Shape;578;p36"/>
          <p:cNvSpPr txBox="1">
            <a:spLocks noGrp="1"/>
          </p:cNvSpPr>
          <p:nvPr>
            <p:ph type="title"/>
          </p:nvPr>
        </p:nvSpPr>
        <p:spPr>
          <a:xfrm>
            <a:off x="1940674" y="2571750"/>
            <a:ext cx="55269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none" dirty="0"/>
              <a:t>Orders</a:t>
            </a:r>
            <a:endParaRPr sz="4000" u="none" dirty="0"/>
          </a:p>
        </p:txBody>
      </p:sp>
      <p:sp>
        <p:nvSpPr>
          <p:cNvPr id="579" name="Google Shape;579;p36"/>
          <p:cNvSpPr txBox="1">
            <a:spLocks noGrp="1"/>
          </p:cNvSpPr>
          <p:nvPr>
            <p:ph type="subTitle" idx="1"/>
          </p:nvPr>
        </p:nvSpPr>
        <p:spPr>
          <a:xfrm>
            <a:off x="1860800" y="3444025"/>
            <a:ext cx="5422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Reviewed 3 times: FD, selection, and Issue</a:t>
            </a:r>
            <a:endParaRPr dirty="0"/>
          </a:p>
        </p:txBody>
      </p:sp>
      <p:grpSp>
        <p:nvGrpSpPr>
          <p:cNvPr id="580" name="Google Shape;580;p36"/>
          <p:cNvGrpSpPr/>
          <p:nvPr/>
        </p:nvGrpSpPr>
        <p:grpSpPr>
          <a:xfrm>
            <a:off x="3282046" y="1687783"/>
            <a:ext cx="2446928" cy="731567"/>
            <a:chOff x="5675362" y="3258495"/>
            <a:chExt cx="1333476" cy="398652"/>
          </a:xfrm>
        </p:grpSpPr>
        <p:sp>
          <p:nvSpPr>
            <p:cNvPr id="581" name="Google Shape;581;p36"/>
            <p:cNvSpPr/>
            <p:nvPr/>
          </p:nvSpPr>
          <p:spPr>
            <a:xfrm>
              <a:off x="56753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60406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4059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7712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6"/>
          <p:cNvGrpSpPr/>
          <p:nvPr/>
        </p:nvGrpSpPr>
        <p:grpSpPr>
          <a:xfrm>
            <a:off x="8562259" y="799220"/>
            <a:ext cx="194921" cy="194959"/>
            <a:chOff x="7932213" y="1463813"/>
            <a:chExt cx="127125" cy="127150"/>
          </a:xfrm>
        </p:grpSpPr>
        <p:sp>
          <p:nvSpPr>
            <p:cNvPr id="586" name="Google Shape;586;p36"/>
            <p:cNvSpPr/>
            <p:nvPr/>
          </p:nvSpPr>
          <p:spPr>
            <a:xfrm>
              <a:off x="7932213" y="1527113"/>
              <a:ext cx="127125" cy="25"/>
            </a:xfrm>
            <a:custGeom>
              <a:avLst/>
              <a:gdLst/>
              <a:ahLst/>
              <a:cxnLst/>
              <a:rect l="l" t="t" r="r" b="b"/>
              <a:pathLst>
                <a:path w="5085" h="1" fill="none" extrusionOk="0">
                  <a:moveTo>
                    <a:pt x="0" y="1"/>
                  </a:moveTo>
                  <a:lnTo>
                    <a:pt x="5085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7996013" y="1463813"/>
              <a:ext cx="25" cy="127150"/>
            </a:xfrm>
            <a:custGeom>
              <a:avLst/>
              <a:gdLst/>
              <a:ahLst/>
              <a:cxnLst/>
              <a:rect l="l" t="t" r="r" b="b"/>
              <a:pathLst>
                <a:path w="1" h="5086" fill="none" extrusionOk="0">
                  <a:moveTo>
                    <a:pt x="1" y="5085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36"/>
          <p:cNvSpPr/>
          <p:nvPr/>
        </p:nvSpPr>
        <p:spPr>
          <a:xfrm>
            <a:off x="430728" y="892688"/>
            <a:ext cx="117144" cy="38"/>
          </a:xfrm>
          <a:custGeom>
            <a:avLst/>
            <a:gdLst/>
            <a:ahLst/>
            <a:cxnLst/>
            <a:rect l="l" t="t" r="r" b="b"/>
            <a:pathLst>
              <a:path w="3056" h="1" fill="none" extrusionOk="0">
                <a:moveTo>
                  <a:pt x="1" y="1"/>
                </a:moveTo>
                <a:lnTo>
                  <a:pt x="3055" y="1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36"/>
          <p:cNvGrpSpPr/>
          <p:nvPr/>
        </p:nvGrpSpPr>
        <p:grpSpPr>
          <a:xfrm>
            <a:off x="3356151" y="1573457"/>
            <a:ext cx="2446928" cy="731567"/>
            <a:chOff x="5675362" y="3258495"/>
            <a:chExt cx="1333476" cy="398652"/>
          </a:xfrm>
        </p:grpSpPr>
        <p:sp>
          <p:nvSpPr>
            <p:cNvPr id="590" name="Google Shape;590;p36"/>
            <p:cNvSpPr/>
            <p:nvPr/>
          </p:nvSpPr>
          <p:spPr>
            <a:xfrm>
              <a:off x="56753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60406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64059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6771262" y="3258495"/>
              <a:ext cx="237576" cy="398652"/>
            </a:xfrm>
            <a:custGeom>
              <a:avLst/>
              <a:gdLst/>
              <a:ahLst/>
              <a:cxnLst/>
              <a:rect l="l" t="t" r="r" b="b"/>
              <a:pathLst>
                <a:path w="3118" h="5232" extrusionOk="0">
                  <a:moveTo>
                    <a:pt x="1549" y="1"/>
                  </a:moveTo>
                  <a:cubicBezTo>
                    <a:pt x="1549" y="1"/>
                    <a:pt x="0" y="2804"/>
                    <a:pt x="0" y="3662"/>
                  </a:cubicBezTo>
                  <a:cubicBezTo>
                    <a:pt x="0" y="4520"/>
                    <a:pt x="691" y="5231"/>
                    <a:pt x="1549" y="5231"/>
                  </a:cubicBezTo>
                  <a:cubicBezTo>
                    <a:pt x="2407" y="5231"/>
                    <a:pt x="3118" y="4520"/>
                    <a:pt x="3118" y="3662"/>
                  </a:cubicBezTo>
                  <a:cubicBezTo>
                    <a:pt x="3118" y="2804"/>
                    <a:pt x="1549" y="1"/>
                    <a:pt x="154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8"/>
          <p:cNvSpPr txBox="1">
            <a:spLocks noGrp="1"/>
          </p:cNvSpPr>
          <p:nvPr>
            <p:ph type="title"/>
          </p:nvPr>
        </p:nvSpPr>
        <p:spPr>
          <a:xfrm>
            <a:off x="1655575" y="618287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Attention to </a:t>
            </a:r>
            <a:r>
              <a:rPr lang="en" dirty="0"/>
              <a:t>Detail Prevents Patient Harm</a:t>
            </a:r>
            <a:endParaRPr u="none" dirty="0"/>
          </a:p>
        </p:txBody>
      </p:sp>
      <p:grpSp>
        <p:nvGrpSpPr>
          <p:cNvPr id="620" name="Google Shape;620;p38"/>
          <p:cNvGrpSpPr/>
          <p:nvPr/>
        </p:nvGrpSpPr>
        <p:grpSpPr>
          <a:xfrm>
            <a:off x="7797283" y="263025"/>
            <a:ext cx="1130255" cy="1136752"/>
            <a:chOff x="1519695" y="2959150"/>
            <a:chExt cx="1130255" cy="1136752"/>
          </a:xfrm>
        </p:grpSpPr>
        <p:sp>
          <p:nvSpPr>
            <p:cNvPr id="621" name="Google Shape;621;p38"/>
            <p:cNvSpPr/>
            <p:nvPr/>
          </p:nvSpPr>
          <p:spPr>
            <a:xfrm>
              <a:off x="1519695" y="3991608"/>
              <a:ext cx="1032983" cy="104294"/>
            </a:xfrm>
            <a:custGeom>
              <a:avLst/>
              <a:gdLst/>
              <a:ahLst/>
              <a:cxnLst/>
              <a:rect l="l" t="t" r="r" b="b"/>
              <a:pathLst>
                <a:path w="118973" h="12012" extrusionOk="0">
                  <a:moveTo>
                    <a:pt x="101062" y="1"/>
                  </a:moveTo>
                  <a:lnTo>
                    <a:pt x="90307" y="1"/>
                  </a:lnTo>
                  <a:lnTo>
                    <a:pt x="77125" y="1"/>
                  </a:lnTo>
                  <a:lnTo>
                    <a:pt x="50887" y="1"/>
                  </a:lnTo>
                  <a:lnTo>
                    <a:pt x="39756" y="1"/>
                  </a:lnTo>
                  <a:lnTo>
                    <a:pt x="28624" y="1"/>
                  </a:lnTo>
                  <a:lnTo>
                    <a:pt x="4123" y="1"/>
                  </a:lnTo>
                  <a:lnTo>
                    <a:pt x="1" y="1"/>
                  </a:lnTo>
                  <a:lnTo>
                    <a:pt x="1" y="12011"/>
                  </a:lnTo>
                  <a:lnTo>
                    <a:pt x="118973" y="12011"/>
                  </a:lnTo>
                  <a:lnTo>
                    <a:pt x="118973" y="1"/>
                  </a:lnTo>
                  <a:lnTo>
                    <a:pt x="114851" y="1"/>
                  </a:lnTo>
                  <a:lnTo>
                    <a:pt x="101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745700" y="3066116"/>
              <a:ext cx="253442" cy="253433"/>
            </a:xfrm>
            <a:custGeom>
              <a:avLst/>
              <a:gdLst/>
              <a:ahLst/>
              <a:cxnLst/>
              <a:rect l="l" t="t" r="r" b="b"/>
              <a:pathLst>
                <a:path w="29190" h="29189" extrusionOk="0">
                  <a:moveTo>
                    <a:pt x="29189" y="12576"/>
                  </a:moveTo>
                  <a:cubicBezTo>
                    <a:pt x="29189" y="5650"/>
                    <a:pt x="23540" y="0"/>
                    <a:pt x="16614" y="0"/>
                  </a:cubicBezTo>
                  <a:lnTo>
                    <a:pt x="12576" y="0"/>
                  </a:lnTo>
                  <a:cubicBezTo>
                    <a:pt x="5650" y="0"/>
                    <a:pt x="1" y="5650"/>
                    <a:pt x="1" y="12576"/>
                  </a:cubicBezTo>
                  <a:lnTo>
                    <a:pt x="1" y="17995"/>
                  </a:lnTo>
                  <a:lnTo>
                    <a:pt x="1" y="29189"/>
                  </a:lnTo>
                  <a:lnTo>
                    <a:pt x="12660" y="29189"/>
                  </a:lnTo>
                  <a:lnTo>
                    <a:pt x="29189" y="29189"/>
                  </a:lnTo>
                  <a:lnTo>
                    <a:pt x="29189" y="17995"/>
                  </a:lnTo>
                  <a:lnTo>
                    <a:pt x="29189" y="125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38"/>
            <p:cNvGrpSpPr/>
            <p:nvPr/>
          </p:nvGrpSpPr>
          <p:grpSpPr>
            <a:xfrm>
              <a:off x="1555486" y="3315781"/>
              <a:ext cx="633857" cy="579713"/>
              <a:chOff x="1555486" y="3315781"/>
              <a:chExt cx="633857" cy="579713"/>
            </a:xfrm>
          </p:grpSpPr>
          <p:sp>
            <p:nvSpPr>
              <p:cNvPr id="624" name="Google Shape;624;p38"/>
              <p:cNvSpPr/>
              <p:nvPr/>
            </p:nvSpPr>
            <p:spPr>
              <a:xfrm>
                <a:off x="1734950" y="3727100"/>
                <a:ext cx="110700" cy="16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1555486" y="3315781"/>
                <a:ext cx="633857" cy="579713"/>
              </a:xfrm>
              <a:custGeom>
                <a:avLst/>
                <a:gdLst/>
                <a:ahLst/>
                <a:cxnLst/>
                <a:rect l="l" t="t" r="r" b="b"/>
                <a:pathLst>
                  <a:path w="73004" h="66768" extrusionOk="0">
                    <a:moveTo>
                      <a:pt x="51096" y="63"/>
                    </a:moveTo>
                    <a:lnTo>
                      <a:pt x="34567" y="63"/>
                    </a:lnTo>
                    <a:lnTo>
                      <a:pt x="21908" y="63"/>
                    </a:lnTo>
                    <a:lnTo>
                      <a:pt x="608" y="63"/>
                    </a:lnTo>
                    <a:cubicBezTo>
                      <a:pt x="398" y="63"/>
                      <a:pt x="210" y="42"/>
                      <a:pt x="1" y="21"/>
                    </a:cubicBezTo>
                    <a:lnTo>
                      <a:pt x="1" y="66767"/>
                    </a:lnTo>
                    <a:lnTo>
                      <a:pt x="24502" y="66767"/>
                    </a:lnTo>
                    <a:lnTo>
                      <a:pt x="24502" y="54297"/>
                    </a:lnTo>
                    <a:lnTo>
                      <a:pt x="35634" y="54297"/>
                    </a:lnTo>
                    <a:lnTo>
                      <a:pt x="46765" y="54297"/>
                    </a:lnTo>
                    <a:lnTo>
                      <a:pt x="46765" y="66767"/>
                    </a:lnTo>
                    <a:lnTo>
                      <a:pt x="73003" y="66767"/>
                    </a:lnTo>
                    <a:lnTo>
                      <a:pt x="73003" y="20924"/>
                    </a:lnTo>
                    <a:lnTo>
                      <a:pt x="73003" y="0"/>
                    </a:lnTo>
                    <a:cubicBezTo>
                      <a:pt x="72794" y="42"/>
                      <a:pt x="72606" y="63"/>
                      <a:pt x="72396" y="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38"/>
            <p:cNvSpPr/>
            <p:nvPr/>
          </p:nvSpPr>
          <p:spPr>
            <a:xfrm>
              <a:off x="1877496" y="3042281"/>
              <a:ext cx="142254" cy="142254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8202" y="0"/>
                  </a:moveTo>
                  <a:cubicBezTo>
                    <a:pt x="6863" y="0"/>
                    <a:pt x="5775" y="1088"/>
                    <a:pt x="5775" y="2427"/>
                  </a:cubicBezTo>
                  <a:lnTo>
                    <a:pt x="5775" y="5775"/>
                  </a:lnTo>
                  <a:lnTo>
                    <a:pt x="2428" y="5775"/>
                  </a:lnTo>
                  <a:cubicBezTo>
                    <a:pt x="1088" y="5775"/>
                    <a:pt x="0" y="6842"/>
                    <a:pt x="0" y="8181"/>
                  </a:cubicBezTo>
                  <a:cubicBezTo>
                    <a:pt x="0" y="9520"/>
                    <a:pt x="1088" y="10608"/>
                    <a:pt x="2428" y="10608"/>
                  </a:cubicBezTo>
                  <a:lnTo>
                    <a:pt x="5775" y="10608"/>
                  </a:lnTo>
                  <a:lnTo>
                    <a:pt x="5775" y="13956"/>
                  </a:lnTo>
                  <a:cubicBezTo>
                    <a:pt x="5775" y="15295"/>
                    <a:pt x="6863" y="16383"/>
                    <a:pt x="8202" y="16383"/>
                  </a:cubicBezTo>
                  <a:cubicBezTo>
                    <a:pt x="9521" y="16383"/>
                    <a:pt x="10609" y="15295"/>
                    <a:pt x="10609" y="13956"/>
                  </a:cubicBezTo>
                  <a:lnTo>
                    <a:pt x="10609" y="10608"/>
                  </a:lnTo>
                  <a:lnTo>
                    <a:pt x="13956" y="10608"/>
                  </a:lnTo>
                  <a:cubicBezTo>
                    <a:pt x="15296" y="10608"/>
                    <a:pt x="16384" y="9520"/>
                    <a:pt x="16384" y="8181"/>
                  </a:cubicBezTo>
                  <a:cubicBezTo>
                    <a:pt x="16384" y="6842"/>
                    <a:pt x="15296" y="5775"/>
                    <a:pt x="13956" y="5775"/>
                  </a:cubicBezTo>
                  <a:lnTo>
                    <a:pt x="10609" y="5775"/>
                  </a:lnTo>
                  <a:lnTo>
                    <a:pt x="10609" y="2427"/>
                  </a:lnTo>
                  <a:cubicBezTo>
                    <a:pt x="10609" y="1088"/>
                    <a:pt x="9521" y="0"/>
                    <a:pt x="8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38"/>
            <p:cNvGrpSpPr/>
            <p:nvPr/>
          </p:nvGrpSpPr>
          <p:grpSpPr>
            <a:xfrm>
              <a:off x="1725799" y="3313697"/>
              <a:ext cx="445652" cy="311224"/>
              <a:chOff x="1649599" y="3389897"/>
              <a:chExt cx="445652" cy="311224"/>
            </a:xfrm>
          </p:grpSpPr>
          <p:sp>
            <p:nvSpPr>
              <p:cNvPr id="628" name="Google Shape;628;p38"/>
              <p:cNvSpPr/>
              <p:nvPr/>
            </p:nvSpPr>
            <p:spPr>
              <a:xfrm>
                <a:off x="1649599" y="3389897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7" y="1"/>
                    </a:moveTo>
                    <a:cubicBezTo>
                      <a:pt x="1088" y="1"/>
                      <a:pt x="0" y="1068"/>
                      <a:pt x="0" y="2407"/>
                    </a:cubicBezTo>
                    <a:lnTo>
                      <a:pt x="0" y="5546"/>
                    </a:lnTo>
                    <a:cubicBezTo>
                      <a:pt x="0" y="6885"/>
                      <a:pt x="1088" y="7973"/>
                      <a:pt x="2427" y="7973"/>
                    </a:cubicBezTo>
                    <a:cubicBezTo>
                      <a:pt x="3766" y="7973"/>
                      <a:pt x="4834" y="6885"/>
                      <a:pt x="4834" y="5546"/>
                    </a:cubicBezTo>
                    <a:lnTo>
                      <a:pt x="4834" y="2407"/>
                    </a:lnTo>
                    <a:cubicBezTo>
                      <a:pt x="4834" y="1068"/>
                      <a:pt x="3766" y="1"/>
                      <a:pt x="24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784217" y="3389897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07" y="1"/>
                    </a:moveTo>
                    <a:cubicBezTo>
                      <a:pt x="1068" y="1"/>
                      <a:pt x="1" y="1068"/>
                      <a:pt x="1" y="2407"/>
                    </a:cubicBezTo>
                    <a:lnTo>
                      <a:pt x="1" y="5546"/>
                    </a:lnTo>
                    <a:cubicBezTo>
                      <a:pt x="1" y="6885"/>
                      <a:pt x="1068" y="7973"/>
                      <a:pt x="2407" y="7973"/>
                    </a:cubicBezTo>
                    <a:cubicBezTo>
                      <a:pt x="3746" y="7973"/>
                      <a:pt x="4834" y="6885"/>
                      <a:pt x="4834" y="5546"/>
                    </a:cubicBezTo>
                    <a:lnTo>
                      <a:pt x="4834" y="2407"/>
                    </a:lnTo>
                    <a:cubicBezTo>
                      <a:pt x="4834" y="1068"/>
                      <a:pt x="3746" y="1"/>
                      <a:pt x="24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1918662" y="3389897"/>
                <a:ext cx="42154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973" extrusionOk="0">
                    <a:moveTo>
                      <a:pt x="2427" y="1"/>
                    </a:moveTo>
                    <a:cubicBezTo>
                      <a:pt x="1088" y="1"/>
                      <a:pt x="0" y="1068"/>
                      <a:pt x="0" y="2407"/>
                    </a:cubicBezTo>
                    <a:lnTo>
                      <a:pt x="0" y="5546"/>
                    </a:lnTo>
                    <a:cubicBezTo>
                      <a:pt x="0" y="6885"/>
                      <a:pt x="1088" y="7973"/>
                      <a:pt x="2427" y="7973"/>
                    </a:cubicBezTo>
                    <a:cubicBezTo>
                      <a:pt x="3766" y="7973"/>
                      <a:pt x="4854" y="6885"/>
                      <a:pt x="4854" y="5546"/>
                    </a:cubicBezTo>
                    <a:lnTo>
                      <a:pt x="4854" y="2407"/>
                    </a:lnTo>
                    <a:cubicBezTo>
                      <a:pt x="4854" y="1068"/>
                      <a:pt x="3766" y="1"/>
                      <a:pt x="24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53280" y="3389897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1"/>
                    </a:moveTo>
                    <a:cubicBezTo>
                      <a:pt x="1089" y="1"/>
                      <a:pt x="0" y="1068"/>
                      <a:pt x="0" y="2407"/>
                    </a:cubicBezTo>
                    <a:lnTo>
                      <a:pt x="0" y="5546"/>
                    </a:lnTo>
                    <a:cubicBezTo>
                      <a:pt x="0" y="6885"/>
                      <a:pt x="1089" y="7973"/>
                      <a:pt x="2428" y="7973"/>
                    </a:cubicBezTo>
                    <a:cubicBezTo>
                      <a:pt x="3767" y="7973"/>
                      <a:pt x="4834" y="6885"/>
                      <a:pt x="4834" y="5546"/>
                    </a:cubicBezTo>
                    <a:lnTo>
                      <a:pt x="4834" y="2407"/>
                    </a:lnTo>
                    <a:cubicBezTo>
                      <a:pt x="4834" y="1068"/>
                      <a:pt x="3767" y="1"/>
                      <a:pt x="24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1649599" y="3510901"/>
                <a:ext cx="41971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2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06"/>
                    </a:cubicBezTo>
                    <a:lnTo>
                      <a:pt x="0" y="5545"/>
                    </a:lnTo>
                    <a:cubicBezTo>
                      <a:pt x="0" y="6884"/>
                      <a:pt x="1088" y="7972"/>
                      <a:pt x="2427" y="7972"/>
                    </a:cubicBezTo>
                    <a:cubicBezTo>
                      <a:pt x="3766" y="7972"/>
                      <a:pt x="4834" y="6884"/>
                      <a:pt x="4834" y="5545"/>
                    </a:cubicBezTo>
                    <a:lnTo>
                      <a:pt x="4834" y="2406"/>
                    </a:lnTo>
                    <a:cubicBezTo>
                      <a:pt x="483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1784217" y="3510901"/>
                <a:ext cx="41971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2" extrusionOk="0">
                    <a:moveTo>
                      <a:pt x="2407" y="0"/>
                    </a:moveTo>
                    <a:cubicBezTo>
                      <a:pt x="1068" y="0"/>
                      <a:pt x="1" y="1088"/>
                      <a:pt x="1" y="2406"/>
                    </a:cubicBezTo>
                    <a:lnTo>
                      <a:pt x="1" y="5545"/>
                    </a:lnTo>
                    <a:cubicBezTo>
                      <a:pt x="1" y="6884"/>
                      <a:pt x="1068" y="7972"/>
                      <a:pt x="2407" y="7972"/>
                    </a:cubicBezTo>
                    <a:cubicBezTo>
                      <a:pt x="3746" y="7972"/>
                      <a:pt x="4834" y="6884"/>
                      <a:pt x="4834" y="5545"/>
                    </a:cubicBezTo>
                    <a:lnTo>
                      <a:pt x="4834" y="2406"/>
                    </a:lnTo>
                    <a:cubicBezTo>
                      <a:pt x="4834" y="1088"/>
                      <a:pt x="3746" y="0"/>
                      <a:pt x="2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1918662" y="3510901"/>
                <a:ext cx="42154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972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06"/>
                    </a:cubicBezTo>
                    <a:lnTo>
                      <a:pt x="0" y="5545"/>
                    </a:lnTo>
                    <a:cubicBezTo>
                      <a:pt x="0" y="6884"/>
                      <a:pt x="1088" y="7972"/>
                      <a:pt x="2427" y="7972"/>
                    </a:cubicBezTo>
                    <a:cubicBezTo>
                      <a:pt x="3766" y="7972"/>
                      <a:pt x="4854" y="6884"/>
                      <a:pt x="4854" y="5545"/>
                    </a:cubicBezTo>
                    <a:lnTo>
                      <a:pt x="4854" y="2406"/>
                    </a:lnTo>
                    <a:cubicBezTo>
                      <a:pt x="485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2053280" y="3510901"/>
                <a:ext cx="41971" cy="69217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2" extrusionOk="0">
                    <a:moveTo>
                      <a:pt x="2428" y="0"/>
                    </a:moveTo>
                    <a:cubicBezTo>
                      <a:pt x="1089" y="0"/>
                      <a:pt x="0" y="1088"/>
                      <a:pt x="0" y="2406"/>
                    </a:cubicBezTo>
                    <a:lnTo>
                      <a:pt x="0" y="5545"/>
                    </a:lnTo>
                    <a:cubicBezTo>
                      <a:pt x="0" y="6884"/>
                      <a:pt x="1089" y="7972"/>
                      <a:pt x="2428" y="7972"/>
                    </a:cubicBezTo>
                    <a:cubicBezTo>
                      <a:pt x="3767" y="7972"/>
                      <a:pt x="4834" y="6884"/>
                      <a:pt x="4834" y="5545"/>
                    </a:cubicBezTo>
                    <a:lnTo>
                      <a:pt x="4834" y="2406"/>
                    </a:lnTo>
                    <a:cubicBezTo>
                      <a:pt x="4834" y="108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1649599" y="3631896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27"/>
                    </a:cubicBezTo>
                    <a:lnTo>
                      <a:pt x="0" y="5566"/>
                    </a:lnTo>
                    <a:cubicBezTo>
                      <a:pt x="0" y="6905"/>
                      <a:pt x="1088" y="7972"/>
                      <a:pt x="2427" y="7972"/>
                    </a:cubicBezTo>
                    <a:cubicBezTo>
                      <a:pt x="3766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1784217" y="3631896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07" y="0"/>
                    </a:moveTo>
                    <a:cubicBezTo>
                      <a:pt x="1068" y="0"/>
                      <a:pt x="1" y="1088"/>
                      <a:pt x="1" y="2427"/>
                    </a:cubicBezTo>
                    <a:lnTo>
                      <a:pt x="1" y="5566"/>
                    </a:lnTo>
                    <a:cubicBezTo>
                      <a:pt x="1" y="6905"/>
                      <a:pt x="1068" y="7972"/>
                      <a:pt x="2407" y="7972"/>
                    </a:cubicBezTo>
                    <a:cubicBezTo>
                      <a:pt x="3746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46" y="0"/>
                      <a:pt x="2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1918662" y="3631896"/>
                <a:ext cx="42154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7973" extrusionOk="0">
                    <a:moveTo>
                      <a:pt x="2427" y="0"/>
                    </a:moveTo>
                    <a:cubicBezTo>
                      <a:pt x="1088" y="0"/>
                      <a:pt x="0" y="1088"/>
                      <a:pt x="0" y="2427"/>
                    </a:cubicBezTo>
                    <a:lnTo>
                      <a:pt x="0" y="5566"/>
                    </a:lnTo>
                    <a:cubicBezTo>
                      <a:pt x="0" y="6905"/>
                      <a:pt x="1088" y="7972"/>
                      <a:pt x="2427" y="7972"/>
                    </a:cubicBezTo>
                    <a:cubicBezTo>
                      <a:pt x="3766" y="7972"/>
                      <a:pt x="4854" y="6905"/>
                      <a:pt x="4854" y="5566"/>
                    </a:cubicBezTo>
                    <a:lnTo>
                      <a:pt x="4854" y="2427"/>
                    </a:lnTo>
                    <a:cubicBezTo>
                      <a:pt x="4854" y="1088"/>
                      <a:pt x="3766" y="0"/>
                      <a:pt x="2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2053280" y="3631896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0"/>
                    </a:moveTo>
                    <a:cubicBezTo>
                      <a:pt x="1089" y="0"/>
                      <a:pt x="0" y="1088"/>
                      <a:pt x="0" y="2427"/>
                    </a:cubicBezTo>
                    <a:lnTo>
                      <a:pt x="0" y="5566"/>
                    </a:lnTo>
                    <a:cubicBezTo>
                      <a:pt x="0" y="6905"/>
                      <a:pt x="1089" y="7972"/>
                      <a:pt x="2428" y="7972"/>
                    </a:cubicBezTo>
                    <a:cubicBezTo>
                      <a:pt x="3767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38"/>
            <p:cNvGrpSpPr/>
            <p:nvPr/>
          </p:nvGrpSpPr>
          <p:grpSpPr>
            <a:xfrm>
              <a:off x="2340950" y="3510094"/>
              <a:ext cx="176598" cy="190403"/>
              <a:chOff x="2264750" y="3586294"/>
              <a:chExt cx="176598" cy="190403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2264750" y="3586294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0"/>
                    </a:moveTo>
                    <a:cubicBezTo>
                      <a:pt x="1089" y="0"/>
                      <a:pt x="1" y="1088"/>
                      <a:pt x="1" y="2427"/>
                    </a:cubicBezTo>
                    <a:lnTo>
                      <a:pt x="1" y="5566"/>
                    </a:lnTo>
                    <a:cubicBezTo>
                      <a:pt x="1" y="6905"/>
                      <a:pt x="1089" y="7972"/>
                      <a:pt x="2428" y="7972"/>
                    </a:cubicBezTo>
                    <a:cubicBezTo>
                      <a:pt x="3767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2399368" y="3586294"/>
                <a:ext cx="41980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7973" extrusionOk="0">
                    <a:moveTo>
                      <a:pt x="2428" y="0"/>
                    </a:moveTo>
                    <a:cubicBezTo>
                      <a:pt x="1089" y="0"/>
                      <a:pt x="1" y="1088"/>
                      <a:pt x="1" y="2427"/>
                    </a:cubicBezTo>
                    <a:lnTo>
                      <a:pt x="1" y="5566"/>
                    </a:lnTo>
                    <a:cubicBezTo>
                      <a:pt x="1" y="6905"/>
                      <a:pt x="1089" y="7972"/>
                      <a:pt x="2428" y="7972"/>
                    </a:cubicBezTo>
                    <a:cubicBezTo>
                      <a:pt x="3746" y="7972"/>
                      <a:pt x="4834" y="6905"/>
                      <a:pt x="4834" y="5566"/>
                    </a:cubicBezTo>
                    <a:lnTo>
                      <a:pt x="4834" y="2427"/>
                    </a:lnTo>
                    <a:cubicBezTo>
                      <a:pt x="4834" y="1088"/>
                      <a:pt x="3746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2264750" y="3707471"/>
                <a:ext cx="41971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7973" extrusionOk="0">
                    <a:moveTo>
                      <a:pt x="2428" y="0"/>
                    </a:moveTo>
                    <a:cubicBezTo>
                      <a:pt x="1089" y="0"/>
                      <a:pt x="1" y="1068"/>
                      <a:pt x="1" y="2407"/>
                    </a:cubicBezTo>
                    <a:lnTo>
                      <a:pt x="1" y="5545"/>
                    </a:lnTo>
                    <a:cubicBezTo>
                      <a:pt x="1" y="6884"/>
                      <a:pt x="1089" y="7972"/>
                      <a:pt x="2428" y="7972"/>
                    </a:cubicBezTo>
                    <a:cubicBezTo>
                      <a:pt x="3767" y="7972"/>
                      <a:pt x="4834" y="6884"/>
                      <a:pt x="4834" y="5545"/>
                    </a:cubicBezTo>
                    <a:lnTo>
                      <a:pt x="4834" y="2407"/>
                    </a:lnTo>
                    <a:cubicBezTo>
                      <a:pt x="4834" y="1068"/>
                      <a:pt x="3767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2399368" y="3707471"/>
                <a:ext cx="41980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7973" extrusionOk="0">
                    <a:moveTo>
                      <a:pt x="2428" y="0"/>
                    </a:moveTo>
                    <a:cubicBezTo>
                      <a:pt x="1089" y="0"/>
                      <a:pt x="1" y="1068"/>
                      <a:pt x="1" y="2407"/>
                    </a:cubicBezTo>
                    <a:lnTo>
                      <a:pt x="1" y="5545"/>
                    </a:lnTo>
                    <a:cubicBezTo>
                      <a:pt x="1" y="6884"/>
                      <a:pt x="1089" y="7972"/>
                      <a:pt x="2428" y="7972"/>
                    </a:cubicBezTo>
                    <a:cubicBezTo>
                      <a:pt x="3746" y="7972"/>
                      <a:pt x="4834" y="6884"/>
                      <a:pt x="4834" y="5545"/>
                    </a:cubicBezTo>
                    <a:lnTo>
                      <a:pt x="4834" y="2407"/>
                    </a:lnTo>
                    <a:cubicBezTo>
                      <a:pt x="4834" y="1068"/>
                      <a:pt x="3746" y="0"/>
                      <a:pt x="24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5" name="Google Shape;645;p38"/>
            <p:cNvSpPr/>
            <p:nvPr/>
          </p:nvSpPr>
          <p:spPr>
            <a:xfrm>
              <a:off x="1845495" y="3706075"/>
              <a:ext cx="193140" cy="204386"/>
            </a:xfrm>
            <a:custGeom>
              <a:avLst/>
              <a:gdLst/>
              <a:ahLst/>
              <a:cxnLst/>
              <a:rect l="l" t="t" r="r" b="b"/>
              <a:pathLst>
                <a:path w="11132" h="23540" extrusionOk="0">
                  <a:moveTo>
                    <a:pt x="11132" y="12450"/>
                  </a:moveTo>
                  <a:lnTo>
                    <a:pt x="11132" y="1"/>
                  </a:lnTo>
                  <a:lnTo>
                    <a:pt x="1" y="1"/>
                  </a:lnTo>
                  <a:lnTo>
                    <a:pt x="1" y="23540"/>
                  </a:lnTo>
                  <a:lnTo>
                    <a:pt x="11132" y="23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574822" y="2959150"/>
              <a:ext cx="1075128" cy="1075128"/>
            </a:xfrm>
            <a:custGeom>
              <a:avLst/>
              <a:gdLst/>
              <a:ahLst/>
              <a:cxnLst/>
              <a:rect l="l" t="t" r="r" b="b"/>
              <a:pathLst>
                <a:path w="123827" h="123827" extrusionOk="0">
                  <a:moveTo>
                    <a:pt x="26051" y="22828"/>
                  </a:moveTo>
                  <a:lnTo>
                    <a:pt x="26051" y="29189"/>
                  </a:lnTo>
                  <a:lnTo>
                    <a:pt x="7157" y="29189"/>
                  </a:lnTo>
                  <a:cubicBezTo>
                    <a:pt x="6382" y="29189"/>
                    <a:pt x="5734" y="28540"/>
                    <a:pt x="5734" y="27766"/>
                  </a:cubicBezTo>
                  <a:lnTo>
                    <a:pt x="5734" y="24272"/>
                  </a:lnTo>
                  <a:cubicBezTo>
                    <a:pt x="5734" y="23497"/>
                    <a:pt x="6382" y="22828"/>
                    <a:pt x="7157" y="22828"/>
                  </a:cubicBezTo>
                  <a:close/>
                  <a:moveTo>
                    <a:pt x="45070" y="4834"/>
                  </a:moveTo>
                  <a:cubicBezTo>
                    <a:pt x="50678" y="4834"/>
                    <a:pt x="55239" y="9395"/>
                    <a:pt x="55239" y="15003"/>
                  </a:cubicBezTo>
                  <a:lnTo>
                    <a:pt x="55239" y="29189"/>
                  </a:lnTo>
                  <a:lnTo>
                    <a:pt x="30884" y="29189"/>
                  </a:lnTo>
                  <a:lnTo>
                    <a:pt x="30884" y="15003"/>
                  </a:lnTo>
                  <a:cubicBezTo>
                    <a:pt x="30884" y="9395"/>
                    <a:pt x="35445" y="4834"/>
                    <a:pt x="41032" y="4834"/>
                  </a:cubicBezTo>
                  <a:close/>
                  <a:moveTo>
                    <a:pt x="78945" y="22828"/>
                  </a:moveTo>
                  <a:cubicBezTo>
                    <a:pt x="79720" y="22828"/>
                    <a:pt x="80368" y="23497"/>
                    <a:pt x="80368" y="24272"/>
                  </a:cubicBezTo>
                  <a:lnTo>
                    <a:pt x="80368" y="27766"/>
                  </a:lnTo>
                  <a:cubicBezTo>
                    <a:pt x="80368" y="28540"/>
                    <a:pt x="79720" y="29189"/>
                    <a:pt x="78945" y="29189"/>
                  </a:cubicBezTo>
                  <a:lnTo>
                    <a:pt x="60072" y="29189"/>
                  </a:lnTo>
                  <a:lnTo>
                    <a:pt x="60072" y="22828"/>
                  </a:lnTo>
                  <a:close/>
                  <a:moveTo>
                    <a:pt x="77125" y="34043"/>
                  </a:moveTo>
                  <a:lnTo>
                    <a:pt x="77125" y="95893"/>
                  </a:lnTo>
                  <a:lnTo>
                    <a:pt x="55741" y="95893"/>
                  </a:lnTo>
                  <a:lnTo>
                    <a:pt x="55741" y="88277"/>
                  </a:lnTo>
                  <a:lnTo>
                    <a:pt x="59759" y="88277"/>
                  </a:lnTo>
                  <a:cubicBezTo>
                    <a:pt x="61098" y="88277"/>
                    <a:pt x="62186" y="87189"/>
                    <a:pt x="62186" y="85850"/>
                  </a:cubicBezTo>
                  <a:cubicBezTo>
                    <a:pt x="62186" y="84511"/>
                    <a:pt x="61098" y="83444"/>
                    <a:pt x="59759" y="83444"/>
                  </a:cubicBezTo>
                  <a:lnTo>
                    <a:pt x="24607" y="83444"/>
                  </a:lnTo>
                  <a:cubicBezTo>
                    <a:pt x="23268" y="83444"/>
                    <a:pt x="22180" y="84511"/>
                    <a:pt x="22180" y="85850"/>
                  </a:cubicBezTo>
                  <a:cubicBezTo>
                    <a:pt x="22180" y="87189"/>
                    <a:pt x="23268" y="88277"/>
                    <a:pt x="24607" y="88277"/>
                  </a:cubicBezTo>
                  <a:lnTo>
                    <a:pt x="28624" y="88277"/>
                  </a:lnTo>
                  <a:lnTo>
                    <a:pt x="28624" y="95893"/>
                  </a:lnTo>
                  <a:lnTo>
                    <a:pt x="8977" y="95893"/>
                  </a:lnTo>
                  <a:lnTo>
                    <a:pt x="8977" y="34043"/>
                  </a:lnTo>
                  <a:close/>
                  <a:moveTo>
                    <a:pt x="28624" y="100727"/>
                  </a:moveTo>
                  <a:lnTo>
                    <a:pt x="28624" y="106962"/>
                  </a:lnTo>
                  <a:lnTo>
                    <a:pt x="8977" y="106962"/>
                  </a:lnTo>
                  <a:lnTo>
                    <a:pt x="8977" y="100727"/>
                  </a:lnTo>
                  <a:close/>
                  <a:moveTo>
                    <a:pt x="39756" y="88277"/>
                  </a:moveTo>
                  <a:lnTo>
                    <a:pt x="39756" y="106962"/>
                  </a:lnTo>
                  <a:lnTo>
                    <a:pt x="33478" y="106962"/>
                  </a:lnTo>
                  <a:lnTo>
                    <a:pt x="33478" y="88277"/>
                  </a:lnTo>
                  <a:close/>
                  <a:moveTo>
                    <a:pt x="50908" y="88277"/>
                  </a:moveTo>
                  <a:lnTo>
                    <a:pt x="50908" y="106962"/>
                  </a:lnTo>
                  <a:lnTo>
                    <a:pt x="44610" y="106962"/>
                  </a:lnTo>
                  <a:lnTo>
                    <a:pt x="44610" y="88277"/>
                  </a:lnTo>
                  <a:close/>
                  <a:moveTo>
                    <a:pt x="77125" y="100727"/>
                  </a:moveTo>
                  <a:lnTo>
                    <a:pt x="77125" y="106962"/>
                  </a:lnTo>
                  <a:lnTo>
                    <a:pt x="55741" y="106962"/>
                  </a:lnTo>
                  <a:lnTo>
                    <a:pt x="55741" y="100727"/>
                  </a:lnTo>
                  <a:close/>
                  <a:moveTo>
                    <a:pt x="101083" y="96395"/>
                  </a:moveTo>
                  <a:lnTo>
                    <a:pt x="101083" y="106962"/>
                  </a:lnTo>
                  <a:lnTo>
                    <a:pt x="95161" y="106962"/>
                  </a:lnTo>
                  <a:lnTo>
                    <a:pt x="95161" y="96395"/>
                  </a:lnTo>
                  <a:close/>
                  <a:moveTo>
                    <a:pt x="114788" y="54883"/>
                  </a:moveTo>
                  <a:cubicBezTo>
                    <a:pt x="114809" y="54883"/>
                    <a:pt x="114850" y="54925"/>
                    <a:pt x="114850" y="54946"/>
                  </a:cubicBezTo>
                  <a:lnTo>
                    <a:pt x="114850" y="106962"/>
                  </a:lnTo>
                  <a:lnTo>
                    <a:pt x="105916" y="106962"/>
                  </a:lnTo>
                  <a:lnTo>
                    <a:pt x="105916" y="96395"/>
                  </a:lnTo>
                  <a:lnTo>
                    <a:pt x="106920" y="96395"/>
                  </a:lnTo>
                  <a:cubicBezTo>
                    <a:pt x="108259" y="96395"/>
                    <a:pt x="109327" y="95307"/>
                    <a:pt x="109327" y="93968"/>
                  </a:cubicBezTo>
                  <a:cubicBezTo>
                    <a:pt x="109327" y="92629"/>
                    <a:pt x="108259" y="91541"/>
                    <a:pt x="106920" y="91541"/>
                  </a:cubicBezTo>
                  <a:lnTo>
                    <a:pt x="89324" y="91541"/>
                  </a:lnTo>
                  <a:cubicBezTo>
                    <a:pt x="87984" y="91541"/>
                    <a:pt x="86896" y="92629"/>
                    <a:pt x="86896" y="93968"/>
                  </a:cubicBezTo>
                  <a:cubicBezTo>
                    <a:pt x="86896" y="95307"/>
                    <a:pt x="87984" y="96395"/>
                    <a:pt x="89324" y="96395"/>
                  </a:cubicBezTo>
                  <a:lnTo>
                    <a:pt x="90328" y="96395"/>
                  </a:lnTo>
                  <a:lnTo>
                    <a:pt x="90328" y="106962"/>
                  </a:lnTo>
                  <a:lnTo>
                    <a:pt x="81958" y="106962"/>
                  </a:lnTo>
                  <a:lnTo>
                    <a:pt x="81958" y="54883"/>
                  </a:lnTo>
                  <a:close/>
                  <a:moveTo>
                    <a:pt x="118993" y="111795"/>
                  </a:moveTo>
                  <a:lnTo>
                    <a:pt x="118993" y="118993"/>
                  </a:lnTo>
                  <a:lnTo>
                    <a:pt x="4834" y="118993"/>
                  </a:lnTo>
                  <a:lnTo>
                    <a:pt x="4834" y="111795"/>
                  </a:lnTo>
                  <a:close/>
                  <a:moveTo>
                    <a:pt x="41053" y="0"/>
                  </a:moveTo>
                  <a:cubicBezTo>
                    <a:pt x="32767" y="0"/>
                    <a:pt x="26051" y="6738"/>
                    <a:pt x="26051" y="15003"/>
                  </a:cubicBezTo>
                  <a:lnTo>
                    <a:pt x="26051" y="17995"/>
                  </a:lnTo>
                  <a:lnTo>
                    <a:pt x="7157" y="17995"/>
                  </a:lnTo>
                  <a:cubicBezTo>
                    <a:pt x="3704" y="17995"/>
                    <a:pt x="900" y="20819"/>
                    <a:pt x="900" y="24272"/>
                  </a:cubicBezTo>
                  <a:lnTo>
                    <a:pt x="900" y="27766"/>
                  </a:lnTo>
                  <a:cubicBezTo>
                    <a:pt x="900" y="30130"/>
                    <a:pt x="2219" y="32181"/>
                    <a:pt x="4144" y="33248"/>
                  </a:cubicBezTo>
                  <a:lnTo>
                    <a:pt x="4144" y="106962"/>
                  </a:lnTo>
                  <a:lnTo>
                    <a:pt x="2428" y="106962"/>
                  </a:lnTo>
                  <a:cubicBezTo>
                    <a:pt x="1089" y="106962"/>
                    <a:pt x="1" y="108050"/>
                    <a:pt x="1" y="109389"/>
                  </a:cubicBezTo>
                  <a:lnTo>
                    <a:pt x="1" y="121420"/>
                  </a:lnTo>
                  <a:cubicBezTo>
                    <a:pt x="1" y="122738"/>
                    <a:pt x="1089" y="123826"/>
                    <a:pt x="2428" y="123826"/>
                  </a:cubicBezTo>
                  <a:lnTo>
                    <a:pt x="121420" y="123826"/>
                  </a:lnTo>
                  <a:cubicBezTo>
                    <a:pt x="122760" y="123826"/>
                    <a:pt x="123827" y="122738"/>
                    <a:pt x="123827" y="121420"/>
                  </a:cubicBezTo>
                  <a:lnTo>
                    <a:pt x="123827" y="109389"/>
                  </a:lnTo>
                  <a:cubicBezTo>
                    <a:pt x="123827" y="108050"/>
                    <a:pt x="122739" y="106962"/>
                    <a:pt x="121420" y="106962"/>
                  </a:cubicBezTo>
                  <a:lnTo>
                    <a:pt x="119684" y="106962"/>
                  </a:lnTo>
                  <a:lnTo>
                    <a:pt x="119684" y="54946"/>
                  </a:lnTo>
                  <a:cubicBezTo>
                    <a:pt x="119684" y="52247"/>
                    <a:pt x="117487" y="50050"/>
                    <a:pt x="114788" y="50050"/>
                  </a:cubicBezTo>
                  <a:lnTo>
                    <a:pt x="81958" y="50050"/>
                  </a:lnTo>
                  <a:lnTo>
                    <a:pt x="81958" y="33248"/>
                  </a:lnTo>
                  <a:cubicBezTo>
                    <a:pt x="83904" y="32181"/>
                    <a:pt x="85202" y="30130"/>
                    <a:pt x="85202" y="27766"/>
                  </a:cubicBezTo>
                  <a:lnTo>
                    <a:pt x="85202" y="24272"/>
                  </a:lnTo>
                  <a:cubicBezTo>
                    <a:pt x="85202" y="20819"/>
                    <a:pt x="82398" y="17995"/>
                    <a:pt x="78945" y="17995"/>
                  </a:cubicBezTo>
                  <a:lnTo>
                    <a:pt x="60072" y="17995"/>
                  </a:lnTo>
                  <a:lnTo>
                    <a:pt x="60072" y="15003"/>
                  </a:lnTo>
                  <a:cubicBezTo>
                    <a:pt x="60072" y="6738"/>
                    <a:pt x="53335" y="0"/>
                    <a:pt x="45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1AD757-9BDA-DD86-CA71-518D1E463CB9}"/>
              </a:ext>
            </a:extLst>
          </p:cNvPr>
          <p:cNvSpPr txBox="1"/>
          <p:nvPr/>
        </p:nvSpPr>
        <p:spPr>
          <a:xfrm>
            <a:off x="3712337" y="2063000"/>
            <a:ext cx="37761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look for: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MRN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Irradiation Needs</a:t>
            </a:r>
          </a:p>
          <a:p>
            <a:r>
              <a:rPr lang="en-US" dirty="0"/>
              <a:t>What we also need to look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and Sex of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of Patient (Remember all NICU patients get Group 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Date/Time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ABO (if components ordered)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BBID (if Red Cells)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Transfusion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Requested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C5E8E-D437-FB15-3E89-E1FB10AD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8" y="1562100"/>
            <a:ext cx="2949793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"/>
          <p:cNvSpPr txBox="1">
            <a:spLocks noGrp="1"/>
          </p:cNvSpPr>
          <p:nvPr>
            <p:ph type="body" idx="1"/>
          </p:nvPr>
        </p:nvSpPr>
        <p:spPr>
          <a:xfrm>
            <a:off x="874134" y="926550"/>
            <a:ext cx="3142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dirty="0"/>
              <a:t>Sections dedicated to: </a:t>
            </a:r>
          </a:p>
          <a:p>
            <a:pPr marL="285750" indent="-285750" algn="l"/>
            <a:r>
              <a:rPr lang="en-US" dirty="0" err="1"/>
              <a:t>Plt</a:t>
            </a:r>
            <a:r>
              <a:rPr lang="en-US" dirty="0"/>
              <a:t> selection for Adults and Pediatric patients</a:t>
            </a:r>
          </a:p>
          <a:p>
            <a:pPr marL="285750" indent="-285750" algn="l"/>
            <a:r>
              <a:rPr lang="en-US" dirty="0" err="1"/>
              <a:t>Plt</a:t>
            </a:r>
            <a:r>
              <a:rPr lang="en-US" dirty="0"/>
              <a:t> Inventory</a:t>
            </a:r>
          </a:p>
          <a:p>
            <a:pPr marL="285750" indent="-285750" algn="l"/>
            <a:r>
              <a:rPr lang="en-US" dirty="0" err="1"/>
              <a:t>Plt</a:t>
            </a:r>
            <a:r>
              <a:rPr lang="en-US" dirty="0"/>
              <a:t> Attributes</a:t>
            </a:r>
          </a:p>
          <a:p>
            <a:pPr marL="285750" indent="-285750" algn="l"/>
            <a:r>
              <a:rPr lang="en-US" dirty="0"/>
              <a:t>Special Order </a:t>
            </a:r>
            <a:r>
              <a:rPr lang="en-US" dirty="0" err="1"/>
              <a:t>plts</a:t>
            </a:r>
            <a:endParaRPr lang="en-US" dirty="0"/>
          </a:p>
          <a:p>
            <a:pPr marL="285750" indent="-285750" algn="l"/>
            <a:r>
              <a:rPr lang="en-US" dirty="0"/>
              <a:t>Storage of </a:t>
            </a:r>
            <a:r>
              <a:rPr lang="en-US" dirty="0" err="1"/>
              <a:t>Plts</a:t>
            </a:r>
            <a:endParaRPr lang="en-US" dirty="0"/>
          </a:p>
          <a:p>
            <a:pPr marL="285750" indent="-285750" algn="l"/>
            <a:r>
              <a:rPr lang="en-US" dirty="0"/>
              <a:t>Manipulation of </a:t>
            </a:r>
            <a:r>
              <a:rPr lang="en-US" dirty="0" err="1"/>
              <a:t>Plts</a:t>
            </a:r>
            <a:endParaRPr lang="en-US" dirty="0"/>
          </a:p>
          <a:p>
            <a:pPr marL="285750" indent="-285750" algn="l"/>
            <a:r>
              <a:rPr lang="en-US" dirty="0"/>
              <a:t>Compatibility of </a:t>
            </a:r>
            <a:r>
              <a:rPr lang="en-US" dirty="0" err="1"/>
              <a:t>Plts</a:t>
            </a:r>
            <a:endParaRPr lang="en-US" dirty="0"/>
          </a:p>
          <a:p>
            <a:pPr marL="285750" indent="-285750" algn="l"/>
            <a:r>
              <a:rPr lang="en-US" dirty="0"/>
              <a:t>Other information</a:t>
            </a:r>
          </a:p>
          <a:p>
            <a:pPr marL="0" indent="0" algn="l">
              <a:buNone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99" name="Google Shape;599;p37"/>
          <p:cNvSpPr txBox="1">
            <a:spLocks noGrp="1"/>
          </p:cNvSpPr>
          <p:nvPr>
            <p:ph type="title"/>
          </p:nvPr>
        </p:nvSpPr>
        <p:spPr>
          <a:xfrm>
            <a:off x="824188" y="210259"/>
            <a:ext cx="3493812" cy="437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BB-POL-0018</a:t>
            </a:r>
            <a:endParaRPr sz="3600" u="none" dirty="0"/>
          </a:p>
        </p:txBody>
      </p:sp>
      <p:grpSp>
        <p:nvGrpSpPr>
          <p:cNvPr id="601" name="Google Shape;601;p37"/>
          <p:cNvGrpSpPr/>
          <p:nvPr/>
        </p:nvGrpSpPr>
        <p:grpSpPr>
          <a:xfrm>
            <a:off x="1760074" y="3721042"/>
            <a:ext cx="306460" cy="525751"/>
            <a:chOff x="5559675" y="3999406"/>
            <a:chExt cx="227192" cy="389734"/>
          </a:xfrm>
        </p:grpSpPr>
        <p:sp>
          <p:nvSpPr>
            <p:cNvPr id="602" name="Google Shape;602;p37"/>
            <p:cNvSpPr/>
            <p:nvPr/>
          </p:nvSpPr>
          <p:spPr>
            <a:xfrm>
              <a:off x="5559675" y="4205150"/>
              <a:ext cx="114900" cy="12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650108" y="4182498"/>
              <a:ext cx="68399" cy="68399"/>
            </a:xfrm>
            <a:custGeom>
              <a:avLst/>
              <a:gdLst/>
              <a:ahLst/>
              <a:cxnLst/>
              <a:rect l="l" t="t" r="r" b="b"/>
              <a:pathLst>
                <a:path w="1884" h="1884" extrusionOk="0">
                  <a:moveTo>
                    <a:pt x="629" y="0"/>
                  </a:moveTo>
                  <a:lnTo>
                    <a:pt x="629" y="628"/>
                  </a:lnTo>
                  <a:lnTo>
                    <a:pt x="1" y="628"/>
                  </a:lnTo>
                  <a:lnTo>
                    <a:pt x="1" y="1256"/>
                  </a:lnTo>
                  <a:lnTo>
                    <a:pt x="629" y="1256"/>
                  </a:lnTo>
                  <a:lnTo>
                    <a:pt x="629" y="1883"/>
                  </a:lnTo>
                  <a:lnTo>
                    <a:pt x="1256" y="1883"/>
                  </a:lnTo>
                  <a:lnTo>
                    <a:pt x="1256" y="1256"/>
                  </a:lnTo>
                  <a:lnTo>
                    <a:pt x="1884" y="1256"/>
                  </a:lnTo>
                  <a:lnTo>
                    <a:pt x="1884" y="628"/>
                  </a:lnTo>
                  <a:lnTo>
                    <a:pt x="1256" y="62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581744" y="3999406"/>
              <a:ext cx="205123" cy="389734"/>
            </a:xfrm>
            <a:custGeom>
              <a:avLst/>
              <a:gdLst/>
              <a:ahLst/>
              <a:cxnLst/>
              <a:rect l="l" t="t" r="r" b="b"/>
              <a:pathLst>
                <a:path w="5650" h="10735" extrusionOk="0">
                  <a:moveTo>
                    <a:pt x="1256" y="628"/>
                  </a:moveTo>
                  <a:lnTo>
                    <a:pt x="1256" y="1884"/>
                  </a:lnTo>
                  <a:lnTo>
                    <a:pt x="628" y="1884"/>
                  </a:lnTo>
                  <a:lnTo>
                    <a:pt x="628" y="628"/>
                  </a:lnTo>
                  <a:close/>
                  <a:moveTo>
                    <a:pt x="2512" y="628"/>
                  </a:moveTo>
                  <a:lnTo>
                    <a:pt x="2512" y="1884"/>
                  </a:lnTo>
                  <a:lnTo>
                    <a:pt x="1884" y="1884"/>
                  </a:lnTo>
                  <a:lnTo>
                    <a:pt x="1884" y="628"/>
                  </a:lnTo>
                  <a:close/>
                  <a:moveTo>
                    <a:pt x="3767" y="628"/>
                  </a:moveTo>
                  <a:lnTo>
                    <a:pt x="3767" y="1884"/>
                  </a:lnTo>
                  <a:lnTo>
                    <a:pt x="3139" y="1884"/>
                  </a:lnTo>
                  <a:lnTo>
                    <a:pt x="3139" y="628"/>
                  </a:lnTo>
                  <a:close/>
                  <a:moveTo>
                    <a:pt x="5022" y="628"/>
                  </a:moveTo>
                  <a:lnTo>
                    <a:pt x="5022" y="1884"/>
                  </a:lnTo>
                  <a:lnTo>
                    <a:pt x="4395" y="1884"/>
                  </a:lnTo>
                  <a:lnTo>
                    <a:pt x="4395" y="628"/>
                  </a:lnTo>
                  <a:close/>
                  <a:moveTo>
                    <a:pt x="4395" y="2512"/>
                  </a:moveTo>
                  <a:lnTo>
                    <a:pt x="4395" y="3788"/>
                  </a:lnTo>
                  <a:lnTo>
                    <a:pt x="1256" y="3788"/>
                  </a:lnTo>
                  <a:lnTo>
                    <a:pt x="1256" y="2512"/>
                  </a:lnTo>
                  <a:close/>
                  <a:moveTo>
                    <a:pt x="4395" y="4416"/>
                  </a:moveTo>
                  <a:lnTo>
                    <a:pt x="4395" y="7596"/>
                  </a:lnTo>
                  <a:lnTo>
                    <a:pt x="1256" y="7596"/>
                  </a:lnTo>
                  <a:lnTo>
                    <a:pt x="1256" y="4416"/>
                  </a:lnTo>
                  <a:close/>
                  <a:moveTo>
                    <a:pt x="4395" y="8224"/>
                  </a:moveTo>
                  <a:lnTo>
                    <a:pt x="4395" y="8538"/>
                  </a:lnTo>
                  <a:cubicBezTo>
                    <a:pt x="4395" y="9395"/>
                    <a:pt x="3683" y="10107"/>
                    <a:pt x="2825" y="10107"/>
                  </a:cubicBezTo>
                  <a:cubicBezTo>
                    <a:pt x="1947" y="10107"/>
                    <a:pt x="1256" y="9395"/>
                    <a:pt x="1256" y="8538"/>
                  </a:cubicBezTo>
                  <a:lnTo>
                    <a:pt x="1256" y="8224"/>
                  </a:lnTo>
                  <a:close/>
                  <a:moveTo>
                    <a:pt x="1" y="1"/>
                  </a:moveTo>
                  <a:lnTo>
                    <a:pt x="1" y="2512"/>
                  </a:lnTo>
                  <a:lnTo>
                    <a:pt x="628" y="2512"/>
                  </a:lnTo>
                  <a:lnTo>
                    <a:pt x="628" y="8538"/>
                  </a:lnTo>
                  <a:cubicBezTo>
                    <a:pt x="628" y="9751"/>
                    <a:pt x="1612" y="10735"/>
                    <a:pt x="2825" y="10735"/>
                  </a:cubicBezTo>
                  <a:cubicBezTo>
                    <a:pt x="4039" y="10735"/>
                    <a:pt x="5022" y="9751"/>
                    <a:pt x="5022" y="8538"/>
                  </a:cubicBezTo>
                  <a:lnTo>
                    <a:pt x="5022" y="2512"/>
                  </a:lnTo>
                  <a:lnTo>
                    <a:pt x="5650" y="2512"/>
                  </a:lnTo>
                  <a:lnTo>
                    <a:pt x="5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7"/>
          <p:cNvGrpSpPr/>
          <p:nvPr/>
        </p:nvGrpSpPr>
        <p:grpSpPr>
          <a:xfrm>
            <a:off x="2323249" y="3721042"/>
            <a:ext cx="306460" cy="525751"/>
            <a:chOff x="5559675" y="3999406"/>
            <a:chExt cx="227192" cy="389734"/>
          </a:xfrm>
        </p:grpSpPr>
        <p:sp>
          <p:nvSpPr>
            <p:cNvPr id="606" name="Google Shape;606;p37"/>
            <p:cNvSpPr/>
            <p:nvPr/>
          </p:nvSpPr>
          <p:spPr>
            <a:xfrm>
              <a:off x="5559675" y="4205150"/>
              <a:ext cx="114900" cy="12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650108" y="4182498"/>
              <a:ext cx="68399" cy="68399"/>
            </a:xfrm>
            <a:custGeom>
              <a:avLst/>
              <a:gdLst/>
              <a:ahLst/>
              <a:cxnLst/>
              <a:rect l="l" t="t" r="r" b="b"/>
              <a:pathLst>
                <a:path w="1884" h="1884" extrusionOk="0">
                  <a:moveTo>
                    <a:pt x="629" y="0"/>
                  </a:moveTo>
                  <a:lnTo>
                    <a:pt x="629" y="628"/>
                  </a:lnTo>
                  <a:lnTo>
                    <a:pt x="1" y="628"/>
                  </a:lnTo>
                  <a:lnTo>
                    <a:pt x="1" y="1256"/>
                  </a:lnTo>
                  <a:lnTo>
                    <a:pt x="629" y="1256"/>
                  </a:lnTo>
                  <a:lnTo>
                    <a:pt x="629" y="1883"/>
                  </a:lnTo>
                  <a:lnTo>
                    <a:pt x="1256" y="1883"/>
                  </a:lnTo>
                  <a:lnTo>
                    <a:pt x="1256" y="1256"/>
                  </a:lnTo>
                  <a:lnTo>
                    <a:pt x="1884" y="1256"/>
                  </a:lnTo>
                  <a:lnTo>
                    <a:pt x="1884" y="628"/>
                  </a:lnTo>
                  <a:lnTo>
                    <a:pt x="1256" y="62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5581744" y="3999406"/>
              <a:ext cx="205123" cy="389734"/>
            </a:xfrm>
            <a:custGeom>
              <a:avLst/>
              <a:gdLst/>
              <a:ahLst/>
              <a:cxnLst/>
              <a:rect l="l" t="t" r="r" b="b"/>
              <a:pathLst>
                <a:path w="5650" h="10735" extrusionOk="0">
                  <a:moveTo>
                    <a:pt x="1256" y="628"/>
                  </a:moveTo>
                  <a:lnTo>
                    <a:pt x="1256" y="1884"/>
                  </a:lnTo>
                  <a:lnTo>
                    <a:pt x="628" y="1884"/>
                  </a:lnTo>
                  <a:lnTo>
                    <a:pt x="628" y="628"/>
                  </a:lnTo>
                  <a:close/>
                  <a:moveTo>
                    <a:pt x="2512" y="628"/>
                  </a:moveTo>
                  <a:lnTo>
                    <a:pt x="2512" y="1884"/>
                  </a:lnTo>
                  <a:lnTo>
                    <a:pt x="1884" y="1884"/>
                  </a:lnTo>
                  <a:lnTo>
                    <a:pt x="1884" y="628"/>
                  </a:lnTo>
                  <a:close/>
                  <a:moveTo>
                    <a:pt x="3767" y="628"/>
                  </a:moveTo>
                  <a:lnTo>
                    <a:pt x="3767" y="1884"/>
                  </a:lnTo>
                  <a:lnTo>
                    <a:pt x="3139" y="1884"/>
                  </a:lnTo>
                  <a:lnTo>
                    <a:pt x="3139" y="628"/>
                  </a:lnTo>
                  <a:close/>
                  <a:moveTo>
                    <a:pt x="5022" y="628"/>
                  </a:moveTo>
                  <a:lnTo>
                    <a:pt x="5022" y="1884"/>
                  </a:lnTo>
                  <a:lnTo>
                    <a:pt x="4395" y="1884"/>
                  </a:lnTo>
                  <a:lnTo>
                    <a:pt x="4395" y="628"/>
                  </a:lnTo>
                  <a:close/>
                  <a:moveTo>
                    <a:pt x="4395" y="2512"/>
                  </a:moveTo>
                  <a:lnTo>
                    <a:pt x="4395" y="3788"/>
                  </a:lnTo>
                  <a:lnTo>
                    <a:pt x="1256" y="3788"/>
                  </a:lnTo>
                  <a:lnTo>
                    <a:pt x="1256" y="2512"/>
                  </a:lnTo>
                  <a:close/>
                  <a:moveTo>
                    <a:pt x="4395" y="4416"/>
                  </a:moveTo>
                  <a:lnTo>
                    <a:pt x="4395" y="7596"/>
                  </a:lnTo>
                  <a:lnTo>
                    <a:pt x="1256" y="7596"/>
                  </a:lnTo>
                  <a:lnTo>
                    <a:pt x="1256" y="4416"/>
                  </a:lnTo>
                  <a:close/>
                  <a:moveTo>
                    <a:pt x="4395" y="8224"/>
                  </a:moveTo>
                  <a:lnTo>
                    <a:pt x="4395" y="8538"/>
                  </a:lnTo>
                  <a:cubicBezTo>
                    <a:pt x="4395" y="9395"/>
                    <a:pt x="3683" y="10107"/>
                    <a:pt x="2825" y="10107"/>
                  </a:cubicBezTo>
                  <a:cubicBezTo>
                    <a:pt x="1947" y="10107"/>
                    <a:pt x="1256" y="9395"/>
                    <a:pt x="1256" y="8538"/>
                  </a:cubicBezTo>
                  <a:lnTo>
                    <a:pt x="1256" y="8224"/>
                  </a:lnTo>
                  <a:close/>
                  <a:moveTo>
                    <a:pt x="1" y="1"/>
                  </a:moveTo>
                  <a:lnTo>
                    <a:pt x="1" y="2512"/>
                  </a:lnTo>
                  <a:lnTo>
                    <a:pt x="628" y="2512"/>
                  </a:lnTo>
                  <a:lnTo>
                    <a:pt x="628" y="8538"/>
                  </a:lnTo>
                  <a:cubicBezTo>
                    <a:pt x="628" y="9751"/>
                    <a:pt x="1612" y="10735"/>
                    <a:pt x="2825" y="10735"/>
                  </a:cubicBezTo>
                  <a:cubicBezTo>
                    <a:pt x="4039" y="10735"/>
                    <a:pt x="5022" y="9751"/>
                    <a:pt x="5022" y="8538"/>
                  </a:cubicBezTo>
                  <a:lnTo>
                    <a:pt x="5022" y="2512"/>
                  </a:lnTo>
                  <a:lnTo>
                    <a:pt x="5650" y="2512"/>
                  </a:lnTo>
                  <a:lnTo>
                    <a:pt x="5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7"/>
          <p:cNvGrpSpPr/>
          <p:nvPr/>
        </p:nvGrpSpPr>
        <p:grpSpPr>
          <a:xfrm>
            <a:off x="2886424" y="3721042"/>
            <a:ext cx="306460" cy="525751"/>
            <a:chOff x="5559675" y="3999406"/>
            <a:chExt cx="227192" cy="389734"/>
          </a:xfrm>
        </p:grpSpPr>
        <p:sp>
          <p:nvSpPr>
            <p:cNvPr id="610" name="Google Shape;610;p37"/>
            <p:cNvSpPr/>
            <p:nvPr/>
          </p:nvSpPr>
          <p:spPr>
            <a:xfrm>
              <a:off x="5559675" y="4205150"/>
              <a:ext cx="114900" cy="12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650108" y="4182498"/>
              <a:ext cx="68399" cy="68399"/>
            </a:xfrm>
            <a:custGeom>
              <a:avLst/>
              <a:gdLst/>
              <a:ahLst/>
              <a:cxnLst/>
              <a:rect l="l" t="t" r="r" b="b"/>
              <a:pathLst>
                <a:path w="1884" h="1884" extrusionOk="0">
                  <a:moveTo>
                    <a:pt x="629" y="0"/>
                  </a:moveTo>
                  <a:lnTo>
                    <a:pt x="629" y="628"/>
                  </a:lnTo>
                  <a:lnTo>
                    <a:pt x="1" y="628"/>
                  </a:lnTo>
                  <a:lnTo>
                    <a:pt x="1" y="1256"/>
                  </a:lnTo>
                  <a:lnTo>
                    <a:pt x="629" y="1256"/>
                  </a:lnTo>
                  <a:lnTo>
                    <a:pt x="629" y="1883"/>
                  </a:lnTo>
                  <a:lnTo>
                    <a:pt x="1256" y="1883"/>
                  </a:lnTo>
                  <a:lnTo>
                    <a:pt x="1256" y="1256"/>
                  </a:lnTo>
                  <a:lnTo>
                    <a:pt x="1884" y="1256"/>
                  </a:lnTo>
                  <a:lnTo>
                    <a:pt x="1884" y="628"/>
                  </a:lnTo>
                  <a:lnTo>
                    <a:pt x="1256" y="62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581744" y="3999406"/>
              <a:ext cx="205123" cy="389734"/>
            </a:xfrm>
            <a:custGeom>
              <a:avLst/>
              <a:gdLst/>
              <a:ahLst/>
              <a:cxnLst/>
              <a:rect l="l" t="t" r="r" b="b"/>
              <a:pathLst>
                <a:path w="5650" h="10735" extrusionOk="0">
                  <a:moveTo>
                    <a:pt x="1256" y="628"/>
                  </a:moveTo>
                  <a:lnTo>
                    <a:pt x="1256" y="1884"/>
                  </a:lnTo>
                  <a:lnTo>
                    <a:pt x="628" y="1884"/>
                  </a:lnTo>
                  <a:lnTo>
                    <a:pt x="628" y="628"/>
                  </a:lnTo>
                  <a:close/>
                  <a:moveTo>
                    <a:pt x="2512" y="628"/>
                  </a:moveTo>
                  <a:lnTo>
                    <a:pt x="2512" y="1884"/>
                  </a:lnTo>
                  <a:lnTo>
                    <a:pt x="1884" y="1884"/>
                  </a:lnTo>
                  <a:lnTo>
                    <a:pt x="1884" y="628"/>
                  </a:lnTo>
                  <a:close/>
                  <a:moveTo>
                    <a:pt x="3767" y="628"/>
                  </a:moveTo>
                  <a:lnTo>
                    <a:pt x="3767" y="1884"/>
                  </a:lnTo>
                  <a:lnTo>
                    <a:pt x="3139" y="1884"/>
                  </a:lnTo>
                  <a:lnTo>
                    <a:pt x="3139" y="628"/>
                  </a:lnTo>
                  <a:close/>
                  <a:moveTo>
                    <a:pt x="5022" y="628"/>
                  </a:moveTo>
                  <a:lnTo>
                    <a:pt x="5022" y="1884"/>
                  </a:lnTo>
                  <a:lnTo>
                    <a:pt x="4395" y="1884"/>
                  </a:lnTo>
                  <a:lnTo>
                    <a:pt x="4395" y="628"/>
                  </a:lnTo>
                  <a:close/>
                  <a:moveTo>
                    <a:pt x="4395" y="2512"/>
                  </a:moveTo>
                  <a:lnTo>
                    <a:pt x="4395" y="3788"/>
                  </a:lnTo>
                  <a:lnTo>
                    <a:pt x="1256" y="3788"/>
                  </a:lnTo>
                  <a:lnTo>
                    <a:pt x="1256" y="2512"/>
                  </a:lnTo>
                  <a:close/>
                  <a:moveTo>
                    <a:pt x="4395" y="4416"/>
                  </a:moveTo>
                  <a:lnTo>
                    <a:pt x="4395" y="7596"/>
                  </a:lnTo>
                  <a:lnTo>
                    <a:pt x="1256" y="7596"/>
                  </a:lnTo>
                  <a:lnTo>
                    <a:pt x="1256" y="4416"/>
                  </a:lnTo>
                  <a:close/>
                  <a:moveTo>
                    <a:pt x="4395" y="8224"/>
                  </a:moveTo>
                  <a:lnTo>
                    <a:pt x="4395" y="8538"/>
                  </a:lnTo>
                  <a:cubicBezTo>
                    <a:pt x="4395" y="9395"/>
                    <a:pt x="3683" y="10107"/>
                    <a:pt x="2825" y="10107"/>
                  </a:cubicBezTo>
                  <a:cubicBezTo>
                    <a:pt x="1947" y="10107"/>
                    <a:pt x="1256" y="9395"/>
                    <a:pt x="1256" y="8538"/>
                  </a:cubicBezTo>
                  <a:lnTo>
                    <a:pt x="1256" y="8224"/>
                  </a:lnTo>
                  <a:close/>
                  <a:moveTo>
                    <a:pt x="1" y="1"/>
                  </a:moveTo>
                  <a:lnTo>
                    <a:pt x="1" y="2512"/>
                  </a:lnTo>
                  <a:lnTo>
                    <a:pt x="628" y="2512"/>
                  </a:lnTo>
                  <a:lnTo>
                    <a:pt x="628" y="8538"/>
                  </a:lnTo>
                  <a:cubicBezTo>
                    <a:pt x="628" y="9751"/>
                    <a:pt x="1612" y="10735"/>
                    <a:pt x="2825" y="10735"/>
                  </a:cubicBezTo>
                  <a:cubicBezTo>
                    <a:pt x="4039" y="10735"/>
                    <a:pt x="5022" y="9751"/>
                    <a:pt x="5022" y="8538"/>
                  </a:cubicBezTo>
                  <a:lnTo>
                    <a:pt x="5022" y="2512"/>
                  </a:lnTo>
                  <a:lnTo>
                    <a:pt x="5650" y="2512"/>
                  </a:lnTo>
                  <a:lnTo>
                    <a:pt x="5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0A35D3-30D7-61C1-9710-4113F535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37" y="50800"/>
            <a:ext cx="3956457" cy="494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"/>
          <p:cNvSpPr txBox="1">
            <a:spLocks noGrp="1"/>
          </p:cNvSpPr>
          <p:nvPr>
            <p:ph type="body" idx="1"/>
          </p:nvPr>
        </p:nvSpPr>
        <p:spPr>
          <a:xfrm>
            <a:off x="924451" y="1568175"/>
            <a:ext cx="3142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dirty="0"/>
              <a:t>Situation/Deviation:</a:t>
            </a:r>
          </a:p>
          <a:p>
            <a:pPr marL="285750" indent="-285750" algn="l"/>
            <a:r>
              <a:rPr lang="en-US" dirty="0"/>
              <a:t>8 </a:t>
            </a:r>
            <a:r>
              <a:rPr lang="en-US" dirty="0" err="1"/>
              <a:t>y.o</a:t>
            </a:r>
            <a:r>
              <a:rPr lang="en-US" dirty="0"/>
              <a:t>. B pos female received an A pos </a:t>
            </a:r>
            <a:r>
              <a:rPr lang="en-US" dirty="0" err="1"/>
              <a:t>plt</a:t>
            </a:r>
            <a:endParaRPr lang="en-US" dirty="0"/>
          </a:p>
          <a:p>
            <a:pPr marL="285750" indent="-285750" algn="l"/>
            <a:r>
              <a:rPr lang="en-US" dirty="0"/>
              <a:t>Hgb. Prior to transfusion: 8g/dL</a:t>
            </a:r>
          </a:p>
          <a:p>
            <a:pPr marL="285750" indent="-285750" algn="l"/>
            <a:r>
              <a:rPr lang="en-US" dirty="0"/>
              <a:t>Hgb after transfusion: 6.8 g/dL</a:t>
            </a:r>
          </a:p>
          <a:p>
            <a:pPr marL="285750" indent="-285750" algn="l"/>
            <a:r>
              <a:rPr lang="en-US" dirty="0"/>
              <a:t>Subsequent TSX with XM for 1 unit RBCs required.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99" name="Google Shape;599;p37"/>
          <p:cNvSpPr txBox="1">
            <a:spLocks noGrp="1"/>
          </p:cNvSpPr>
          <p:nvPr>
            <p:ph type="title"/>
          </p:nvPr>
        </p:nvSpPr>
        <p:spPr>
          <a:xfrm>
            <a:off x="841500" y="614900"/>
            <a:ext cx="330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CAPA</a:t>
            </a:r>
            <a:endParaRPr u="none" dirty="0"/>
          </a:p>
        </p:txBody>
      </p:sp>
      <p:grpSp>
        <p:nvGrpSpPr>
          <p:cNvPr id="17" name="Google Shape;1280;p59"/>
          <p:cNvGrpSpPr/>
          <p:nvPr/>
        </p:nvGrpSpPr>
        <p:grpSpPr>
          <a:xfrm>
            <a:off x="701890" y="771638"/>
            <a:ext cx="445121" cy="389698"/>
            <a:chOff x="4731256" y="2782464"/>
            <a:chExt cx="445121" cy="389698"/>
          </a:xfrm>
        </p:grpSpPr>
        <p:sp>
          <p:nvSpPr>
            <p:cNvPr id="18" name="Google Shape;1281;p59"/>
            <p:cNvSpPr/>
            <p:nvPr/>
          </p:nvSpPr>
          <p:spPr>
            <a:xfrm flipH="1">
              <a:off x="4798320" y="2970975"/>
              <a:ext cx="239405" cy="134912"/>
            </a:xfrm>
            <a:custGeom>
              <a:avLst/>
              <a:gdLst/>
              <a:ahLst/>
              <a:cxnLst/>
              <a:rect l="l" t="t" r="r" b="b"/>
              <a:pathLst>
                <a:path w="5650" h="2847" extrusionOk="0">
                  <a:moveTo>
                    <a:pt x="1" y="1"/>
                  </a:moveTo>
                  <a:lnTo>
                    <a:pt x="1" y="649"/>
                  </a:lnTo>
                  <a:lnTo>
                    <a:pt x="1256" y="649"/>
                  </a:lnTo>
                  <a:lnTo>
                    <a:pt x="1256" y="1277"/>
                  </a:lnTo>
                  <a:lnTo>
                    <a:pt x="42" y="1277"/>
                  </a:lnTo>
                  <a:cubicBezTo>
                    <a:pt x="168" y="1633"/>
                    <a:pt x="524" y="1905"/>
                    <a:pt x="942" y="1905"/>
                  </a:cubicBezTo>
                  <a:lnTo>
                    <a:pt x="1256" y="1905"/>
                  </a:lnTo>
                  <a:lnTo>
                    <a:pt x="1256" y="2532"/>
                  </a:lnTo>
                  <a:cubicBezTo>
                    <a:pt x="1256" y="2700"/>
                    <a:pt x="1382" y="2846"/>
                    <a:pt x="1570" y="2846"/>
                  </a:cubicBezTo>
                  <a:cubicBezTo>
                    <a:pt x="1737" y="2846"/>
                    <a:pt x="1884" y="2700"/>
                    <a:pt x="1884" y="2532"/>
                  </a:cubicBezTo>
                  <a:lnTo>
                    <a:pt x="1884" y="1905"/>
                  </a:lnTo>
                  <a:lnTo>
                    <a:pt x="3767" y="1905"/>
                  </a:lnTo>
                  <a:lnTo>
                    <a:pt x="3767" y="2532"/>
                  </a:lnTo>
                  <a:cubicBezTo>
                    <a:pt x="3767" y="2700"/>
                    <a:pt x="3892" y="2846"/>
                    <a:pt x="4081" y="2846"/>
                  </a:cubicBezTo>
                  <a:cubicBezTo>
                    <a:pt x="4248" y="2846"/>
                    <a:pt x="4395" y="2700"/>
                    <a:pt x="4395" y="2532"/>
                  </a:cubicBezTo>
                  <a:lnTo>
                    <a:pt x="4395" y="1905"/>
                  </a:lnTo>
                  <a:lnTo>
                    <a:pt x="4708" y="1905"/>
                  </a:lnTo>
                  <a:cubicBezTo>
                    <a:pt x="5232" y="1905"/>
                    <a:pt x="5650" y="1486"/>
                    <a:pt x="5650" y="963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282;p59"/>
            <p:cNvGrpSpPr/>
            <p:nvPr/>
          </p:nvGrpSpPr>
          <p:grpSpPr>
            <a:xfrm>
              <a:off x="4731256" y="3012252"/>
              <a:ext cx="229478" cy="126653"/>
              <a:chOff x="5375509" y="2999075"/>
              <a:chExt cx="240316" cy="126641"/>
            </a:xfrm>
          </p:grpSpPr>
          <p:sp>
            <p:nvSpPr>
              <p:cNvPr id="22" name="Google Shape;1283;p59"/>
              <p:cNvSpPr/>
              <p:nvPr/>
            </p:nvSpPr>
            <p:spPr>
              <a:xfrm rot="10800000">
                <a:off x="5391425" y="2999075"/>
                <a:ext cx="224400" cy="83700"/>
              </a:xfrm>
              <a:prstGeom prst="round2SameRect">
                <a:avLst>
                  <a:gd name="adj1" fmla="val 4761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84;p59"/>
              <p:cNvSpPr/>
              <p:nvPr/>
            </p:nvSpPr>
            <p:spPr>
              <a:xfrm flipH="1">
                <a:off x="5375509" y="2999416"/>
                <a:ext cx="225675" cy="12630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2847" extrusionOk="0">
                    <a:moveTo>
                      <a:pt x="1" y="1"/>
                    </a:moveTo>
                    <a:lnTo>
                      <a:pt x="1" y="649"/>
                    </a:lnTo>
                    <a:lnTo>
                      <a:pt x="1256" y="649"/>
                    </a:lnTo>
                    <a:lnTo>
                      <a:pt x="1256" y="1277"/>
                    </a:lnTo>
                    <a:lnTo>
                      <a:pt x="42" y="1277"/>
                    </a:lnTo>
                    <a:cubicBezTo>
                      <a:pt x="168" y="1633"/>
                      <a:pt x="524" y="1905"/>
                      <a:pt x="942" y="1905"/>
                    </a:cubicBezTo>
                    <a:lnTo>
                      <a:pt x="1256" y="1905"/>
                    </a:lnTo>
                    <a:lnTo>
                      <a:pt x="1256" y="2532"/>
                    </a:lnTo>
                    <a:cubicBezTo>
                      <a:pt x="1256" y="2700"/>
                      <a:pt x="1382" y="2846"/>
                      <a:pt x="1570" y="2846"/>
                    </a:cubicBezTo>
                    <a:cubicBezTo>
                      <a:pt x="1737" y="2846"/>
                      <a:pt x="1884" y="2700"/>
                      <a:pt x="1884" y="2532"/>
                    </a:cubicBezTo>
                    <a:lnTo>
                      <a:pt x="1884" y="1905"/>
                    </a:lnTo>
                    <a:lnTo>
                      <a:pt x="3767" y="1905"/>
                    </a:lnTo>
                    <a:lnTo>
                      <a:pt x="3767" y="2532"/>
                    </a:lnTo>
                    <a:cubicBezTo>
                      <a:pt x="3767" y="2700"/>
                      <a:pt x="3892" y="2846"/>
                      <a:pt x="4081" y="2846"/>
                    </a:cubicBezTo>
                    <a:cubicBezTo>
                      <a:pt x="4248" y="2846"/>
                      <a:pt x="4395" y="2700"/>
                      <a:pt x="4395" y="2532"/>
                    </a:cubicBezTo>
                    <a:lnTo>
                      <a:pt x="4395" y="1905"/>
                    </a:lnTo>
                    <a:lnTo>
                      <a:pt x="4708" y="1905"/>
                    </a:lnTo>
                    <a:cubicBezTo>
                      <a:pt x="5232" y="1905"/>
                      <a:pt x="5650" y="1486"/>
                      <a:pt x="5650" y="963"/>
                    </a:cubicBezTo>
                    <a:lnTo>
                      <a:pt x="5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1285;p59"/>
            <p:cNvSpPr/>
            <p:nvPr/>
          </p:nvSpPr>
          <p:spPr>
            <a:xfrm>
              <a:off x="4786643" y="2782464"/>
              <a:ext cx="389734" cy="389698"/>
            </a:xfrm>
            <a:custGeom>
              <a:avLst/>
              <a:gdLst/>
              <a:ahLst/>
              <a:cxnLst/>
              <a:rect l="l" t="t" r="r" b="b"/>
              <a:pathLst>
                <a:path w="10735" h="10734" extrusionOk="0">
                  <a:moveTo>
                    <a:pt x="3474" y="649"/>
                  </a:moveTo>
                  <a:cubicBezTo>
                    <a:pt x="3725" y="649"/>
                    <a:pt x="3956" y="732"/>
                    <a:pt x="4123" y="921"/>
                  </a:cubicBezTo>
                  <a:lnTo>
                    <a:pt x="4144" y="921"/>
                  </a:lnTo>
                  <a:cubicBezTo>
                    <a:pt x="4311" y="1088"/>
                    <a:pt x="4416" y="1318"/>
                    <a:pt x="4416" y="1590"/>
                  </a:cubicBezTo>
                  <a:lnTo>
                    <a:pt x="4416" y="1904"/>
                  </a:lnTo>
                  <a:lnTo>
                    <a:pt x="5357" y="1904"/>
                  </a:lnTo>
                  <a:cubicBezTo>
                    <a:pt x="5881" y="1904"/>
                    <a:pt x="6299" y="2323"/>
                    <a:pt x="6299" y="2846"/>
                  </a:cubicBezTo>
                  <a:lnTo>
                    <a:pt x="6299" y="5064"/>
                  </a:lnTo>
                  <a:lnTo>
                    <a:pt x="629" y="5064"/>
                  </a:lnTo>
                  <a:lnTo>
                    <a:pt x="629" y="4436"/>
                  </a:lnTo>
                  <a:lnTo>
                    <a:pt x="1905" y="4436"/>
                  </a:lnTo>
                  <a:lnTo>
                    <a:pt x="1905" y="3808"/>
                  </a:lnTo>
                  <a:lnTo>
                    <a:pt x="650" y="3808"/>
                  </a:lnTo>
                  <a:lnTo>
                    <a:pt x="650" y="3160"/>
                  </a:lnTo>
                  <a:lnTo>
                    <a:pt x="1905" y="3160"/>
                  </a:lnTo>
                  <a:lnTo>
                    <a:pt x="1905" y="2532"/>
                  </a:lnTo>
                  <a:lnTo>
                    <a:pt x="691" y="2532"/>
                  </a:lnTo>
                  <a:cubicBezTo>
                    <a:pt x="817" y="2155"/>
                    <a:pt x="1173" y="1904"/>
                    <a:pt x="1591" y="1904"/>
                  </a:cubicBezTo>
                  <a:lnTo>
                    <a:pt x="2533" y="1904"/>
                  </a:lnTo>
                  <a:lnTo>
                    <a:pt x="2533" y="1590"/>
                  </a:lnTo>
                  <a:cubicBezTo>
                    <a:pt x="2533" y="1318"/>
                    <a:pt x="2616" y="1088"/>
                    <a:pt x="2805" y="921"/>
                  </a:cubicBezTo>
                  <a:cubicBezTo>
                    <a:pt x="2972" y="732"/>
                    <a:pt x="3223" y="649"/>
                    <a:pt x="3474" y="649"/>
                  </a:cubicBezTo>
                  <a:close/>
                  <a:moveTo>
                    <a:pt x="9793" y="5064"/>
                  </a:moveTo>
                  <a:cubicBezTo>
                    <a:pt x="9961" y="5064"/>
                    <a:pt x="10107" y="5189"/>
                    <a:pt x="10107" y="5377"/>
                  </a:cubicBezTo>
                  <a:lnTo>
                    <a:pt x="10107" y="7595"/>
                  </a:lnTo>
                  <a:lnTo>
                    <a:pt x="9479" y="7595"/>
                  </a:lnTo>
                  <a:lnTo>
                    <a:pt x="9479" y="5377"/>
                  </a:lnTo>
                  <a:cubicBezTo>
                    <a:pt x="9479" y="5189"/>
                    <a:pt x="9626" y="5064"/>
                    <a:pt x="9793" y="5064"/>
                  </a:cubicBezTo>
                  <a:close/>
                  <a:moveTo>
                    <a:pt x="6299" y="5691"/>
                  </a:moveTo>
                  <a:lnTo>
                    <a:pt x="6299" y="6654"/>
                  </a:lnTo>
                  <a:cubicBezTo>
                    <a:pt x="6299" y="7177"/>
                    <a:pt x="5881" y="7595"/>
                    <a:pt x="5357" y="7595"/>
                  </a:cubicBezTo>
                  <a:lnTo>
                    <a:pt x="5044" y="7595"/>
                  </a:lnTo>
                  <a:lnTo>
                    <a:pt x="5044" y="8223"/>
                  </a:lnTo>
                  <a:cubicBezTo>
                    <a:pt x="5044" y="8390"/>
                    <a:pt x="4897" y="8537"/>
                    <a:pt x="4730" y="8537"/>
                  </a:cubicBezTo>
                  <a:cubicBezTo>
                    <a:pt x="4562" y="8537"/>
                    <a:pt x="4416" y="8390"/>
                    <a:pt x="4416" y="8223"/>
                  </a:cubicBezTo>
                  <a:lnTo>
                    <a:pt x="4416" y="7595"/>
                  </a:lnTo>
                  <a:lnTo>
                    <a:pt x="2533" y="7595"/>
                  </a:lnTo>
                  <a:lnTo>
                    <a:pt x="2533" y="8223"/>
                  </a:lnTo>
                  <a:cubicBezTo>
                    <a:pt x="2533" y="8390"/>
                    <a:pt x="2386" y="8537"/>
                    <a:pt x="2219" y="8537"/>
                  </a:cubicBezTo>
                  <a:cubicBezTo>
                    <a:pt x="2031" y="8537"/>
                    <a:pt x="1905" y="8390"/>
                    <a:pt x="1905" y="8223"/>
                  </a:cubicBezTo>
                  <a:lnTo>
                    <a:pt x="1905" y="7595"/>
                  </a:lnTo>
                  <a:lnTo>
                    <a:pt x="1591" y="7595"/>
                  </a:lnTo>
                  <a:cubicBezTo>
                    <a:pt x="1173" y="7595"/>
                    <a:pt x="817" y="7323"/>
                    <a:pt x="691" y="6968"/>
                  </a:cubicBezTo>
                  <a:lnTo>
                    <a:pt x="1905" y="6968"/>
                  </a:lnTo>
                  <a:lnTo>
                    <a:pt x="1905" y="6340"/>
                  </a:lnTo>
                  <a:lnTo>
                    <a:pt x="650" y="6340"/>
                  </a:lnTo>
                  <a:lnTo>
                    <a:pt x="650" y="5691"/>
                  </a:lnTo>
                  <a:close/>
                  <a:moveTo>
                    <a:pt x="3474" y="0"/>
                  </a:moveTo>
                  <a:cubicBezTo>
                    <a:pt x="3035" y="0"/>
                    <a:pt x="2658" y="168"/>
                    <a:pt x="2365" y="460"/>
                  </a:cubicBezTo>
                  <a:cubicBezTo>
                    <a:pt x="2135" y="691"/>
                    <a:pt x="1989" y="963"/>
                    <a:pt x="1926" y="1256"/>
                  </a:cubicBezTo>
                  <a:lnTo>
                    <a:pt x="1570" y="1256"/>
                  </a:lnTo>
                  <a:cubicBezTo>
                    <a:pt x="712" y="1256"/>
                    <a:pt x="1" y="1967"/>
                    <a:pt x="1" y="2825"/>
                  </a:cubicBezTo>
                  <a:lnTo>
                    <a:pt x="1" y="6654"/>
                  </a:lnTo>
                  <a:cubicBezTo>
                    <a:pt x="1" y="7407"/>
                    <a:pt x="545" y="8035"/>
                    <a:pt x="1256" y="8181"/>
                  </a:cubicBezTo>
                  <a:lnTo>
                    <a:pt x="1256" y="8223"/>
                  </a:lnTo>
                  <a:cubicBezTo>
                    <a:pt x="1256" y="8621"/>
                    <a:pt x="1528" y="8976"/>
                    <a:pt x="1884" y="9102"/>
                  </a:cubicBezTo>
                  <a:lnTo>
                    <a:pt x="1884" y="10106"/>
                  </a:lnTo>
                  <a:lnTo>
                    <a:pt x="2512" y="10106"/>
                  </a:lnTo>
                  <a:lnTo>
                    <a:pt x="2512" y="9102"/>
                  </a:lnTo>
                  <a:cubicBezTo>
                    <a:pt x="2888" y="8976"/>
                    <a:pt x="3140" y="8621"/>
                    <a:pt x="3140" y="8223"/>
                  </a:cubicBezTo>
                  <a:lnTo>
                    <a:pt x="3767" y="8223"/>
                  </a:lnTo>
                  <a:cubicBezTo>
                    <a:pt x="3767" y="8642"/>
                    <a:pt x="4039" y="8997"/>
                    <a:pt x="4416" y="9123"/>
                  </a:cubicBezTo>
                  <a:cubicBezTo>
                    <a:pt x="4562" y="10023"/>
                    <a:pt x="5337" y="10734"/>
                    <a:pt x="6299" y="10734"/>
                  </a:cubicBezTo>
                  <a:cubicBezTo>
                    <a:pt x="6801" y="10734"/>
                    <a:pt x="7282" y="10546"/>
                    <a:pt x="7638" y="10190"/>
                  </a:cubicBezTo>
                  <a:cubicBezTo>
                    <a:pt x="8015" y="9834"/>
                    <a:pt x="8224" y="9353"/>
                    <a:pt x="8224" y="8851"/>
                  </a:cubicBezTo>
                  <a:lnTo>
                    <a:pt x="8224" y="2511"/>
                  </a:lnTo>
                  <a:cubicBezTo>
                    <a:pt x="8224" y="2176"/>
                    <a:pt x="8496" y="1883"/>
                    <a:pt x="8852" y="1883"/>
                  </a:cubicBezTo>
                  <a:cubicBezTo>
                    <a:pt x="9186" y="1883"/>
                    <a:pt x="9479" y="2176"/>
                    <a:pt x="9479" y="2511"/>
                  </a:cubicBezTo>
                  <a:lnTo>
                    <a:pt x="9479" y="4478"/>
                  </a:lnTo>
                  <a:cubicBezTo>
                    <a:pt x="9103" y="4603"/>
                    <a:pt x="8852" y="4959"/>
                    <a:pt x="8852" y="5377"/>
                  </a:cubicBezTo>
                  <a:lnTo>
                    <a:pt x="8852" y="8223"/>
                  </a:lnTo>
                  <a:lnTo>
                    <a:pt x="9479" y="8223"/>
                  </a:lnTo>
                  <a:lnTo>
                    <a:pt x="9479" y="10734"/>
                  </a:lnTo>
                  <a:lnTo>
                    <a:pt x="10107" y="10734"/>
                  </a:lnTo>
                  <a:lnTo>
                    <a:pt x="10107" y="8223"/>
                  </a:lnTo>
                  <a:lnTo>
                    <a:pt x="10735" y="8223"/>
                  </a:lnTo>
                  <a:lnTo>
                    <a:pt x="10735" y="5377"/>
                  </a:lnTo>
                  <a:cubicBezTo>
                    <a:pt x="10735" y="4959"/>
                    <a:pt x="10484" y="4603"/>
                    <a:pt x="10107" y="4478"/>
                  </a:cubicBezTo>
                  <a:lnTo>
                    <a:pt x="10107" y="2511"/>
                  </a:lnTo>
                  <a:cubicBezTo>
                    <a:pt x="10107" y="1820"/>
                    <a:pt x="9542" y="1256"/>
                    <a:pt x="8852" y="1256"/>
                  </a:cubicBezTo>
                  <a:cubicBezTo>
                    <a:pt x="8161" y="1256"/>
                    <a:pt x="7596" y="1820"/>
                    <a:pt x="7596" y="2511"/>
                  </a:cubicBezTo>
                  <a:lnTo>
                    <a:pt x="7596" y="8851"/>
                  </a:lnTo>
                  <a:cubicBezTo>
                    <a:pt x="7596" y="9520"/>
                    <a:pt x="6989" y="10106"/>
                    <a:pt x="6299" y="10106"/>
                  </a:cubicBezTo>
                  <a:cubicBezTo>
                    <a:pt x="5692" y="10106"/>
                    <a:pt x="5169" y="9667"/>
                    <a:pt x="5065" y="9102"/>
                  </a:cubicBezTo>
                  <a:cubicBezTo>
                    <a:pt x="5420" y="8955"/>
                    <a:pt x="5671" y="8621"/>
                    <a:pt x="5671" y="8223"/>
                  </a:cubicBezTo>
                  <a:lnTo>
                    <a:pt x="5671" y="8181"/>
                  </a:lnTo>
                  <a:cubicBezTo>
                    <a:pt x="6383" y="8035"/>
                    <a:pt x="6927" y="7407"/>
                    <a:pt x="6927" y="6654"/>
                  </a:cubicBezTo>
                  <a:lnTo>
                    <a:pt x="6927" y="2825"/>
                  </a:lnTo>
                  <a:cubicBezTo>
                    <a:pt x="6927" y="1967"/>
                    <a:pt x="6215" y="1256"/>
                    <a:pt x="5357" y="1256"/>
                  </a:cubicBezTo>
                  <a:lnTo>
                    <a:pt x="5002" y="1256"/>
                  </a:lnTo>
                  <a:cubicBezTo>
                    <a:pt x="4939" y="963"/>
                    <a:pt x="4793" y="691"/>
                    <a:pt x="4562" y="460"/>
                  </a:cubicBezTo>
                  <a:cubicBezTo>
                    <a:pt x="4269" y="168"/>
                    <a:pt x="3893" y="0"/>
                    <a:pt x="3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6;p59"/>
            <p:cNvSpPr/>
            <p:nvPr/>
          </p:nvSpPr>
          <p:spPr>
            <a:xfrm>
              <a:off x="4901369" y="2828028"/>
              <a:ext cx="22836" cy="22836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0" y="1"/>
                  </a:moveTo>
                  <a:lnTo>
                    <a:pt x="0" y="628"/>
                  </a:lnTo>
                  <a:lnTo>
                    <a:pt x="628" y="62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287;p59"/>
          <p:cNvGrpSpPr/>
          <p:nvPr/>
        </p:nvGrpSpPr>
        <p:grpSpPr>
          <a:xfrm>
            <a:off x="3883211" y="727566"/>
            <a:ext cx="296892" cy="433548"/>
            <a:chOff x="1973778" y="2197502"/>
            <a:chExt cx="296892" cy="433548"/>
          </a:xfrm>
        </p:grpSpPr>
        <p:sp>
          <p:nvSpPr>
            <p:cNvPr id="25" name="Google Shape;1288;p59"/>
            <p:cNvSpPr/>
            <p:nvPr/>
          </p:nvSpPr>
          <p:spPr>
            <a:xfrm rot="10800000">
              <a:off x="1973778" y="2459750"/>
              <a:ext cx="239400" cy="171300"/>
            </a:xfrm>
            <a:prstGeom prst="round2SameRect">
              <a:avLst>
                <a:gd name="adj1" fmla="val 27962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59"/>
            <p:cNvSpPr/>
            <p:nvPr/>
          </p:nvSpPr>
          <p:spPr>
            <a:xfrm>
              <a:off x="2083736" y="2350679"/>
              <a:ext cx="124800" cy="1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59"/>
            <p:cNvSpPr/>
            <p:nvPr/>
          </p:nvSpPr>
          <p:spPr>
            <a:xfrm>
              <a:off x="2019984" y="2197502"/>
              <a:ext cx="250686" cy="389734"/>
            </a:xfrm>
            <a:custGeom>
              <a:avLst/>
              <a:gdLst/>
              <a:ahLst/>
              <a:cxnLst/>
              <a:rect l="l" t="t" r="r" b="b"/>
              <a:pathLst>
                <a:path w="6905" h="10735" extrusionOk="0">
                  <a:moveTo>
                    <a:pt x="4708" y="629"/>
                  </a:moveTo>
                  <a:cubicBezTo>
                    <a:pt x="4875" y="629"/>
                    <a:pt x="5022" y="775"/>
                    <a:pt x="5022" y="942"/>
                  </a:cubicBezTo>
                  <a:lnTo>
                    <a:pt x="5022" y="2407"/>
                  </a:lnTo>
                  <a:lnTo>
                    <a:pt x="6277" y="3035"/>
                  </a:lnTo>
                  <a:lnTo>
                    <a:pt x="6277" y="5671"/>
                  </a:lnTo>
                  <a:lnTo>
                    <a:pt x="5649" y="5671"/>
                  </a:lnTo>
                  <a:lnTo>
                    <a:pt x="5649" y="3767"/>
                  </a:lnTo>
                  <a:lnTo>
                    <a:pt x="1235" y="3767"/>
                  </a:lnTo>
                  <a:lnTo>
                    <a:pt x="1235" y="5671"/>
                  </a:lnTo>
                  <a:lnTo>
                    <a:pt x="607" y="5671"/>
                  </a:lnTo>
                  <a:lnTo>
                    <a:pt x="607" y="3035"/>
                  </a:lnTo>
                  <a:lnTo>
                    <a:pt x="1883" y="2407"/>
                  </a:lnTo>
                  <a:lnTo>
                    <a:pt x="1883" y="942"/>
                  </a:lnTo>
                  <a:cubicBezTo>
                    <a:pt x="1883" y="775"/>
                    <a:pt x="2009" y="629"/>
                    <a:pt x="2197" y="629"/>
                  </a:cubicBezTo>
                  <a:cubicBezTo>
                    <a:pt x="2364" y="629"/>
                    <a:pt x="2511" y="775"/>
                    <a:pt x="2511" y="942"/>
                  </a:cubicBezTo>
                  <a:lnTo>
                    <a:pt x="2511" y="2512"/>
                  </a:lnTo>
                  <a:lnTo>
                    <a:pt x="4394" y="2512"/>
                  </a:lnTo>
                  <a:lnTo>
                    <a:pt x="4394" y="942"/>
                  </a:lnTo>
                  <a:cubicBezTo>
                    <a:pt x="4394" y="775"/>
                    <a:pt x="4520" y="629"/>
                    <a:pt x="4708" y="629"/>
                  </a:cubicBezTo>
                  <a:close/>
                  <a:moveTo>
                    <a:pt x="5022" y="4395"/>
                  </a:moveTo>
                  <a:lnTo>
                    <a:pt x="5022" y="8852"/>
                  </a:lnTo>
                  <a:lnTo>
                    <a:pt x="1883" y="8852"/>
                  </a:lnTo>
                  <a:lnTo>
                    <a:pt x="1883" y="4395"/>
                  </a:lnTo>
                  <a:close/>
                  <a:moveTo>
                    <a:pt x="6277" y="6299"/>
                  </a:moveTo>
                  <a:lnTo>
                    <a:pt x="6277" y="9165"/>
                  </a:lnTo>
                  <a:cubicBezTo>
                    <a:pt x="6277" y="9689"/>
                    <a:pt x="5859" y="10107"/>
                    <a:pt x="5336" y="10107"/>
                  </a:cubicBezTo>
                  <a:lnTo>
                    <a:pt x="1548" y="10107"/>
                  </a:lnTo>
                  <a:cubicBezTo>
                    <a:pt x="1025" y="10107"/>
                    <a:pt x="607" y="9689"/>
                    <a:pt x="607" y="9165"/>
                  </a:cubicBezTo>
                  <a:lnTo>
                    <a:pt x="607" y="6299"/>
                  </a:lnTo>
                  <a:lnTo>
                    <a:pt x="1235" y="6299"/>
                  </a:lnTo>
                  <a:lnTo>
                    <a:pt x="1235" y="9479"/>
                  </a:lnTo>
                  <a:lnTo>
                    <a:pt x="5649" y="9479"/>
                  </a:lnTo>
                  <a:lnTo>
                    <a:pt x="5649" y="6299"/>
                  </a:lnTo>
                  <a:close/>
                  <a:moveTo>
                    <a:pt x="2197" y="1"/>
                  </a:moveTo>
                  <a:cubicBezTo>
                    <a:pt x="1674" y="1"/>
                    <a:pt x="1256" y="440"/>
                    <a:pt x="1256" y="942"/>
                  </a:cubicBezTo>
                  <a:lnTo>
                    <a:pt x="1256" y="2010"/>
                  </a:lnTo>
                  <a:lnTo>
                    <a:pt x="0" y="2637"/>
                  </a:lnTo>
                  <a:lnTo>
                    <a:pt x="0" y="9165"/>
                  </a:lnTo>
                  <a:cubicBezTo>
                    <a:pt x="0" y="10023"/>
                    <a:pt x="691" y="10735"/>
                    <a:pt x="1569" y="10735"/>
                  </a:cubicBezTo>
                  <a:lnTo>
                    <a:pt x="5336" y="10735"/>
                  </a:lnTo>
                  <a:cubicBezTo>
                    <a:pt x="6194" y="10735"/>
                    <a:pt x="6905" y="10023"/>
                    <a:pt x="6905" y="9165"/>
                  </a:cubicBezTo>
                  <a:lnTo>
                    <a:pt x="6905" y="2637"/>
                  </a:lnTo>
                  <a:lnTo>
                    <a:pt x="5649" y="2010"/>
                  </a:lnTo>
                  <a:lnTo>
                    <a:pt x="5649" y="942"/>
                  </a:lnTo>
                  <a:cubicBezTo>
                    <a:pt x="5649" y="419"/>
                    <a:pt x="5210" y="1"/>
                    <a:pt x="4708" y="1"/>
                  </a:cubicBezTo>
                  <a:cubicBezTo>
                    <a:pt x="4185" y="1"/>
                    <a:pt x="3766" y="440"/>
                    <a:pt x="3766" y="942"/>
                  </a:cubicBezTo>
                  <a:lnTo>
                    <a:pt x="3766" y="1884"/>
                  </a:lnTo>
                  <a:lnTo>
                    <a:pt x="3139" y="1884"/>
                  </a:lnTo>
                  <a:lnTo>
                    <a:pt x="3139" y="942"/>
                  </a:lnTo>
                  <a:cubicBezTo>
                    <a:pt x="3139" y="419"/>
                    <a:pt x="2699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59"/>
            <p:cNvSpPr/>
            <p:nvPr/>
          </p:nvSpPr>
          <p:spPr>
            <a:xfrm>
              <a:off x="2111112" y="2380593"/>
              <a:ext cx="68435" cy="68399"/>
            </a:xfrm>
            <a:custGeom>
              <a:avLst/>
              <a:gdLst/>
              <a:ahLst/>
              <a:cxnLst/>
              <a:rect l="l" t="t" r="r" b="b"/>
              <a:pathLst>
                <a:path w="1885" h="1884" extrusionOk="0">
                  <a:moveTo>
                    <a:pt x="629" y="1"/>
                  </a:moveTo>
                  <a:lnTo>
                    <a:pt x="629" y="628"/>
                  </a:lnTo>
                  <a:lnTo>
                    <a:pt x="1" y="628"/>
                  </a:lnTo>
                  <a:lnTo>
                    <a:pt x="1" y="1256"/>
                  </a:lnTo>
                  <a:lnTo>
                    <a:pt x="629" y="1256"/>
                  </a:lnTo>
                  <a:lnTo>
                    <a:pt x="629" y="1884"/>
                  </a:lnTo>
                  <a:lnTo>
                    <a:pt x="1256" y="1884"/>
                  </a:lnTo>
                  <a:lnTo>
                    <a:pt x="1256" y="1256"/>
                  </a:lnTo>
                  <a:lnTo>
                    <a:pt x="1884" y="1256"/>
                  </a:lnTo>
                  <a:lnTo>
                    <a:pt x="1884" y="628"/>
                  </a:lnTo>
                  <a:lnTo>
                    <a:pt x="1256" y="62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59"/>
            <p:cNvSpPr/>
            <p:nvPr/>
          </p:nvSpPr>
          <p:spPr>
            <a:xfrm>
              <a:off x="2111112" y="2473282"/>
              <a:ext cx="68435" cy="22800"/>
            </a:xfrm>
            <a:custGeom>
              <a:avLst/>
              <a:gdLst/>
              <a:ahLst/>
              <a:cxnLst/>
              <a:rect l="l" t="t" r="r" b="b"/>
              <a:pathLst>
                <a:path w="1885" h="628" extrusionOk="0">
                  <a:moveTo>
                    <a:pt x="1" y="0"/>
                  </a:moveTo>
                  <a:lnTo>
                    <a:pt x="1" y="628"/>
                  </a:lnTo>
                  <a:lnTo>
                    <a:pt x="1884" y="628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/>
          <p:cNvCxnSpPr>
            <a:stCxn id="25" idx="3"/>
          </p:cNvCxnSpPr>
          <p:nvPr/>
        </p:nvCxnSpPr>
        <p:spPr>
          <a:xfrm flipV="1">
            <a:off x="4002911" y="1117300"/>
            <a:ext cx="0" cy="4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A97B75B-3979-5F84-9A14-FEC3623C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66" y="1290762"/>
            <a:ext cx="2841484" cy="24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2"/>
          <p:cNvSpPr txBox="1">
            <a:spLocks noGrp="1"/>
          </p:cNvSpPr>
          <p:nvPr>
            <p:ph type="title"/>
          </p:nvPr>
        </p:nvSpPr>
        <p:spPr>
          <a:xfrm>
            <a:off x="1655575" y="607149"/>
            <a:ext cx="5832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Root Cause</a:t>
            </a:r>
            <a:endParaRPr dirty="0"/>
          </a:p>
        </p:txBody>
      </p:sp>
      <p:sp>
        <p:nvSpPr>
          <p:cNvPr id="756" name="Google Shape;756;p42"/>
          <p:cNvSpPr txBox="1">
            <a:spLocks noGrp="1"/>
          </p:cNvSpPr>
          <p:nvPr>
            <p:ph type="title" idx="4294967295"/>
          </p:nvPr>
        </p:nvSpPr>
        <p:spPr>
          <a:xfrm>
            <a:off x="957450" y="1259455"/>
            <a:ext cx="2566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Failure to Follow SOP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2176B-E461-7233-3E76-4C81D9D6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78" y="1792662"/>
            <a:ext cx="5832636" cy="209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F79E9D-637F-95F0-62A4-D200B30FEB16}"/>
              </a:ext>
            </a:extLst>
          </p:cNvPr>
          <p:cNvSpPr txBox="1"/>
          <p:nvPr/>
        </p:nvSpPr>
        <p:spPr>
          <a:xfrm>
            <a:off x="1200150" y="4127500"/>
            <a:ext cx="6992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B pediatric patient requires B or AB </a:t>
            </a:r>
            <a:r>
              <a:rPr lang="en-US" dirty="0" err="1"/>
              <a:t>plts</a:t>
            </a:r>
            <a:r>
              <a:rPr lang="en-US" dirty="0"/>
              <a:t>; washed A or O </a:t>
            </a:r>
            <a:r>
              <a:rPr lang="en-US" dirty="0" err="1"/>
              <a:t>plts</a:t>
            </a:r>
            <a:r>
              <a:rPr lang="en-US" dirty="0"/>
              <a:t>. Either we failed to</a:t>
            </a:r>
          </a:p>
          <a:p>
            <a:r>
              <a:rPr lang="en-US" dirty="0"/>
              <a:t>Note this was a pediatric patient OR we don’t know what the policy is.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7C602-4EF7-A073-1607-EDFA10BE7D77}"/>
              </a:ext>
            </a:extLst>
          </p:cNvPr>
          <p:cNvSpPr txBox="1"/>
          <p:nvPr/>
        </p:nvSpPr>
        <p:spPr>
          <a:xfrm>
            <a:off x="3867150" y="1332367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issue was found approx. one month post TX</a:t>
            </a:r>
          </a:p>
        </p:txBody>
      </p:sp>
    </p:spTree>
    <p:extLst>
      <p:ext uri="{BB962C8B-B14F-4D97-AF65-F5344CB8AC3E}">
        <p14:creationId xmlns:p14="http://schemas.microsoft.com/office/powerpoint/2010/main" val="23107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9"/>
          <p:cNvSpPr txBox="1">
            <a:spLocks noGrp="1"/>
          </p:cNvSpPr>
          <p:nvPr>
            <p:ph type="title"/>
          </p:nvPr>
        </p:nvSpPr>
        <p:spPr>
          <a:xfrm>
            <a:off x="786560" y="706085"/>
            <a:ext cx="3454999" cy="1306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Outcome: No Harm to Patient by Chance</a:t>
            </a:r>
            <a:r>
              <a:rPr lang="en" dirty="0"/>
              <a:t>	</a:t>
            </a:r>
            <a:endParaRPr dirty="0"/>
          </a:p>
        </p:txBody>
      </p:sp>
      <p:sp>
        <p:nvSpPr>
          <p:cNvPr id="652" name="Google Shape;652;p39"/>
          <p:cNvSpPr txBox="1">
            <a:spLocks noGrp="1"/>
          </p:cNvSpPr>
          <p:nvPr>
            <p:ph type="subTitle" idx="1"/>
          </p:nvPr>
        </p:nvSpPr>
        <p:spPr>
          <a:xfrm>
            <a:off x="1192260" y="2024927"/>
            <a:ext cx="2882100" cy="268622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Patient has aplastic anemia with history of RBC transfusions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DAT on sample 3 weeks post incompatible </a:t>
            </a:r>
            <a:r>
              <a:rPr lang="en-US" sz="1200" dirty="0" err="1">
                <a:solidFill>
                  <a:srgbClr val="000000"/>
                </a:solidFill>
              </a:rPr>
              <a:t>plt</a:t>
            </a:r>
            <a:r>
              <a:rPr lang="en-US" sz="1200" dirty="0">
                <a:solidFill>
                  <a:srgbClr val="000000"/>
                </a:solidFill>
              </a:rPr>
              <a:t> transfusion revealed a weakly positive poly DAT and negative Eluate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DAT on sample 1 month post transfusion revealed a negative DAT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Unlikely incompatible plasma was the cause of the drop in Hgb; however, it probably didn’t help</a:t>
            </a:r>
          </a:p>
        </p:txBody>
      </p:sp>
      <p:sp>
        <p:nvSpPr>
          <p:cNvPr id="653" name="Google Shape;653;p39"/>
          <p:cNvSpPr txBox="1">
            <a:spLocks noGrp="1"/>
          </p:cNvSpPr>
          <p:nvPr>
            <p:ph type="title" idx="2"/>
          </p:nvPr>
        </p:nvSpPr>
        <p:spPr>
          <a:xfrm>
            <a:off x="5203450" y="1783666"/>
            <a:ext cx="26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Corrective Action</a:t>
            </a:r>
            <a:endParaRPr sz="2800" dirty="0"/>
          </a:p>
        </p:txBody>
      </p:sp>
      <p:sp>
        <p:nvSpPr>
          <p:cNvPr id="654" name="Google Shape;654;p39"/>
          <p:cNvSpPr txBox="1">
            <a:spLocks noGrp="1"/>
          </p:cNvSpPr>
          <p:nvPr>
            <p:ph type="subTitle" idx="3"/>
          </p:nvPr>
        </p:nvSpPr>
        <p:spPr>
          <a:xfrm>
            <a:off x="5072941" y="2549036"/>
            <a:ext cx="2882100" cy="17499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SCC will not prevent these errors.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Staff must know and follow SOP for selecting and issuing all blood products.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Age/product needed should be checked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Irradiation box on </a:t>
            </a:r>
            <a:r>
              <a:rPr lang="en-US" sz="1100" dirty="0" err="1">
                <a:solidFill>
                  <a:srgbClr val="000000"/>
                </a:solidFill>
              </a:rPr>
              <a:t>plt</a:t>
            </a:r>
            <a:r>
              <a:rPr lang="en-US" sz="1100" dirty="0">
                <a:solidFill>
                  <a:srgbClr val="000000"/>
                </a:solidFill>
              </a:rPr>
              <a:t> orders will be changed…see next slide</a:t>
            </a:r>
          </a:p>
        </p:txBody>
      </p:sp>
      <p:grpSp>
        <p:nvGrpSpPr>
          <p:cNvPr id="655" name="Google Shape;655;p39"/>
          <p:cNvGrpSpPr/>
          <p:nvPr/>
        </p:nvGrpSpPr>
        <p:grpSpPr>
          <a:xfrm>
            <a:off x="4103364" y="392269"/>
            <a:ext cx="5532829" cy="5942771"/>
            <a:chOff x="4103364" y="392269"/>
            <a:chExt cx="5532829" cy="5942771"/>
          </a:xfrm>
        </p:grpSpPr>
        <p:grpSp>
          <p:nvGrpSpPr>
            <p:cNvPr id="656" name="Google Shape;656;p39"/>
            <p:cNvGrpSpPr/>
            <p:nvPr/>
          </p:nvGrpSpPr>
          <p:grpSpPr>
            <a:xfrm>
              <a:off x="4103364" y="392269"/>
              <a:ext cx="862772" cy="1670562"/>
              <a:chOff x="4103364" y="439425"/>
              <a:chExt cx="862772" cy="1640379"/>
            </a:xfrm>
          </p:grpSpPr>
          <p:sp>
            <p:nvSpPr>
              <p:cNvPr id="657" name="Google Shape;657;p39"/>
              <p:cNvSpPr/>
              <p:nvPr/>
            </p:nvSpPr>
            <p:spPr>
              <a:xfrm>
                <a:off x="4103364" y="1209354"/>
                <a:ext cx="718225" cy="870450"/>
              </a:xfrm>
              <a:custGeom>
                <a:avLst/>
                <a:gdLst/>
                <a:ahLst/>
                <a:cxnLst/>
                <a:rect l="l" t="t" r="r" b="b"/>
                <a:pathLst>
                  <a:path w="28729" h="34818" extrusionOk="0">
                    <a:moveTo>
                      <a:pt x="1" y="0"/>
                    </a:moveTo>
                    <a:lnTo>
                      <a:pt x="1" y="22117"/>
                    </a:lnTo>
                    <a:cubicBezTo>
                      <a:pt x="1" y="25192"/>
                      <a:pt x="1758" y="27871"/>
                      <a:pt x="4332" y="29189"/>
                    </a:cubicBezTo>
                    <a:cubicBezTo>
                      <a:pt x="6529" y="32599"/>
                      <a:pt x="10191" y="34817"/>
                      <a:pt x="14354" y="34817"/>
                    </a:cubicBezTo>
                    <a:cubicBezTo>
                      <a:pt x="18518" y="34817"/>
                      <a:pt x="22201" y="32599"/>
                      <a:pt x="24377" y="29189"/>
                    </a:cubicBezTo>
                    <a:cubicBezTo>
                      <a:pt x="26950" y="27871"/>
                      <a:pt x="28729" y="25192"/>
                      <a:pt x="28729" y="22117"/>
                    </a:cubicBezTo>
                    <a:lnTo>
                      <a:pt x="28729" y="0"/>
                    </a:lnTo>
                    <a:close/>
                  </a:path>
                </a:pathLst>
              </a:custGeom>
              <a:solidFill>
                <a:srgbClr val="B2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9"/>
              <p:cNvSpPr/>
              <p:nvPr/>
            </p:nvSpPr>
            <p:spPr>
              <a:xfrm>
                <a:off x="4182511" y="827100"/>
                <a:ext cx="783625" cy="1227200"/>
              </a:xfrm>
              <a:custGeom>
                <a:avLst/>
                <a:gdLst/>
                <a:ahLst/>
                <a:cxnLst/>
                <a:rect l="l" t="t" r="r" b="b"/>
                <a:pathLst>
                  <a:path w="31345" h="49088" extrusionOk="0">
                    <a:moveTo>
                      <a:pt x="15672" y="1779"/>
                    </a:moveTo>
                    <a:cubicBezTo>
                      <a:pt x="16405" y="1779"/>
                      <a:pt x="16970" y="2365"/>
                      <a:pt x="16970" y="3077"/>
                    </a:cubicBezTo>
                    <a:cubicBezTo>
                      <a:pt x="16970" y="3788"/>
                      <a:pt x="16405" y="4374"/>
                      <a:pt x="15672" y="4374"/>
                    </a:cubicBezTo>
                    <a:cubicBezTo>
                      <a:pt x="14961" y="4374"/>
                      <a:pt x="14375" y="3788"/>
                      <a:pt x="14375" y="3077"/>
                    </a:cubicBezTo>
                    <a:cubicBezTo>
                      <a:pt x="14375" y="2365"/>
                      <a:pt x="14961" y="1779"/>
                      <a:pt x="15672" y="1779"/>
                    </a:cubicBezTo>
                    <a:close/>
                    <a:moveTo>
                      <a:pt x="8663" y="1"/>
                    </a:moveTo>
                    <a:cubicBezTo>
                      <a:pt x="3892" y="1"/>
                      <a:pt x="1" y="3893"/>
                      <a:pt x="1" y="8663"/>
                    </a:cubicBezTo>
                    <a:lnTo>
                      <a:pt x="1" y="33772"/>
                    </a:lnTo>
                    <a:cubicBezTo>
                      <a:pt x="1" y="37350"/>
                      <a:pt x="2177" y="40404"/>
                      <a:pt x="5252" y="41723"/>
                    </a:cubicBezTo>
                    <a:cubicBezTo>
                      <a:pt x="7219" y="44422"/>
                      <a:pt x="10211" y="46326"/>
                      <a:pt x="13664" y="46870"/>
                    </a:cubicBezTo>
                    <a:lnTo>
                      <a:pt x="13664" y="49088"/>
                    </a:lnTo>
                    <a:lnTo>
                      <a:pt x="17702" y="49088"/>
                    </a:lnTo>
                    <a:lnTo>
                      <a:pt x="17702" y="46870"/>
                    </a:lnTo>
                    <a:cubicBezTo>
                      <a:pt x="21133" y="46326"/>
                      <a:pt x="24126" y="44422"/>
                      <a:pt x="26092" y="41723"/>
                    </a:cubicBezTo>
                    <a:cubicBezTo>
                      <a:pt x="29189" y="40404"/>
                      <a:pt x="31344" y="37329"/>
                      <a:pt x="31344" y="33772"/>
                    </a:cubicBezTo>
                    <a:lnTo>
                      <a:pt x="31344" y="8663"/>
                    </a:lnTo>
                    <a:cubicBezTo>
                      <a:pt x="31344" y="3872"/>
                      <a:pt x="27473" y="1"/>
                      <a:pt x="22682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9" name="Google Shape;659;p39"/>
              <p:cNvGrpSpPr/>
              <p:nvPr/>
            </p:nvGrpSpPr>
            <p:grpSpPr>
              <a:xfrm>
                <a:off x="4256061" y="975006"/>
                <a:ext cx="85800" cy="782973"/>
                <a:chOff x="1270825" y="1135225"/>
                <a:chExt cx="85800" cy="558150"/>
              </a:xfrm>
            </p:grpSpPr>
            <p:sp>
              <p:nvSpPr>
                <p:cNvPr id="660" name="Google Shape;660;p39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9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9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9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9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9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9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9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9"/>
                <p:cNvSpPr/>
                <p:nvPr/>
              </p:nvSpPr>
              <p:spPr>
                <a:xfrm>
                  <a:off x="1270825" y="1135225"/>
                  <a:ext cx="858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9"/>
                <p:cNvSpPr/>
                <p:nvPr/>
              </p:nvSpPr>
              <p:spPr>
                <a:xfrm>
                  <a:off x="1270825" y="12095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9"/>
                <p:cNvSpPr/>
                <p:nvPr/>
              </p:nvSpPr>
              <p:spPr>
                <a:xfrm>
                  <a:off x="1270825" y="12843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9"/>
                <p:cNvSpPr/>
                <p:nvPr/>
              </p:nvSpPr>
              <p:spPr>
                <a:xfrm>
                  <a:off x="1270825" y="135857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0"/>
                      </a:moveTo>
                      <a:lnTo>
                        <a:pt x="3432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9"/>
                <p:cNvSpPr/>
                <p:nvPr/>
              </p:nvSpPr>
              <p:spPr>
                <a:xfrm>
                  <a:off x="1270825" y="143285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9"/>
                <p:cNvSpPr/>
                <p:nvPr/>
              </p:nvSpPr>
              <p:spPr>
                <a:xfrm>
                  <a:off x="1270825" y="1507125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9"/>
                <p:cNvSpPr/>
                <p:nvPr/>
              </p:nvSpPr>
              <p:spPr>
                <a:xfrm>
                  <a:off x="1270825" y="15814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9"/>
                <p:cNvSpPr/>
                <p:nvPr/>
              </p:nvSpPr>
              <p:spPr>
                <a:xfrm>
                  <a:off x="1270825" y="1656200"/>
                  <a:ext cx="85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2" h="1" fill="none" extrusionOk="0">
                      <a:moveTo>
                        <a:pt x="0" y="1"/>
                      </a:moveTo>
                      <a:lnTo>
                        <a:pt x="3432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9"/>
                <p:cNvSpPr/>
                <p:nvPr/>
              </p:nvSpPr>
              <p:spPr>
                <a:xfrm>
                  <a:off x="1270825" y="1172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9"/>
                <p:cNvSpPr/>
                <p:nvPr/>
              </p:nvSpPr>
              <p:spPr>
                <a:xfrm>
                  <a:off x="1270825" y="12466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9"/>
                <p:cNvSpPr/>
                <p:nvPr/>
              </p:nvSpPr>
              <p:spPr>
                <a:xfrm>
                  <a:off x="1270825" y="132142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9"/>
                <p:cNvSpPr/>
                <p:nvPr/>
              </p:nvSpPr>
              <p:spPr>
                <a:xfrm>
                  <a:off x="1270825" y="13957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1"/>
                      </a:moveTo>
                      <a:lnTo>
                        <a:pt x="1716" y="1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9"/>
                <p:cNvSpPr/>
                <p:nvPr/>
              </p:nvSpPr>
              <p:spPr>
                <a:xfrm>
                  <a:off x="1270825" y="147000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9"/>
                <p:cNvSpPr/>
                <p:nvPr/>
              </p:nvSpPr>
              <p:spPr>
                <a:xfrm>
                  <a:off x="1270825" y="15442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9"/>
                <p:cNvSpPr/>
                <p:nvPr/>
              </p:nvSpPr>
              <p:spPr>
                <a:xfrm>
                  <a:off x="1270825" y="1619075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9"/>
                <p:cNvSpPr/>
                <p:nvPr/>
              </p:nvSpPr>
              <p:spPr>
                <a:xfrm>
                  <a:off x="1270825" y="1693350"/>
                  <a:ext cx="42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" fill="none" extrusionOk="0">
                      <a:moveTo>
                        <a:pt x="0" y="0"/>
                      </a:moveTo>
                      <a:lnTo>
                        <a:pt x="1716" y="0"/>
                      </a:lnTo>
                    </a:path>
                  </a:pathLst>
                </a:custGeom>
                <a:solidFill>
                  <a:schemeClr val="lt1"/>
                </a:solidFill>
                <a:ln w="13075" cap="rnd" cmpd="sng">
                  <a:solidFill>
                    <a:schemeClr val="lt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684" name="Google Shape;684;p39"/>
              <p:cNvCxnSpPr/>
              <p:nvPr/>
            </p:nvCxnSpPr>
            <p:spPr>
              <a:xfrm rot="10800000">
                <a:off x="4577717" y="439425"/>
                <a:ext cx="0" cy="382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5" name="Google Shape;685;p39"/>
            <p:cNvGrpSpPr/>
            <p:nvPr/>
          </p:nvGrpSpPr>
          <p:grpSpPr>
            <a:xfrm>
              <a:off x="4572009" y="2037900"/>
              <a:ext cx="5064183" cy="4297140"/>
              <a:chOff x="4572009" y="2037900"/>
              <a:chExt cx="5064183" cy="4297140"/>
            </a:xfrm>
          </p:grpSpPr>
          <p:sp>
            <p:nvSpPr>
              <p:cNvPr id="686" name="Google Shape;686;p39"/>
              <p:cNvSpPr/>
              <p:nvPr/>
            </p:nvSpPr>
            <p:spPr>
              <a:xfrm>
                <a:off x="4572009" y="4172241"/>
                <a:ext cx="416007" cy="739363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27160" fill="none" extrusionOk="0">
                    <a:moveTo>
                      <a:pt x="1" y="1"/>
                    </a:moveTo>
                    <a:lnTo>
                      <a:pt x="1" y="13475"/>
                    </a:lnTo>
                    <a:cubicBezTo>
                      <a:pt x="1" y="21029"/>
                      <a:pt x="6110" y="27159"/>
                      <a:pt x="13685" y="27159"/>
                    </a:cubicBezTo>
                    <a:lnTo>
                      <a:pt x="16216" y="2715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7" name="Google Shape;687;p39"/>
              <p:cNvCxnSpPr/>
              <p:nvPr/>
            </p:nvCxnSpPr>
            <p:spPr>
              <a:xfrm>
                <a:off x="4988025" y="4911176"/>
                <a:ext cx="338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88" name="Google Shape;688;p39"/>
              <p:cNvGrpSpPr/>
              <p:nvPr/>
            </p:nvGrpSpPr>
            <p:grpSpPr>
              <a:xfrm>
                <a:off x="8380074" y="4911635"/>
                <a:ext cx="1256119" cy="1423405"/>
                <a:chOff x="8322234" y="2899598"/>
                <a:chExt cx="1261797" cy="1423405"/>
              </a:xfrm>
            </p:grpSpPr>
            <p:sp>
              <p:nvSpPr>
                <p:cNvPr id="689" name="Google Shape;689;p39"/>
                <p:cNvSpPr/>
                <p:nvPr/>
              </p:nvSpPr>
              <p:spPr>
                <a:xfrm rot="10800000">
                  <a:off x="8322234" y="2899598"/>
                  <a:ext cx="416007" cy="84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9"/>
                <p:cNvSpPr/>
                <p:nvPr/>
              </p:nvSpPr>
              <p:spPr>
                <a:xfrm rot="5400000" flipH="1">
                  <a:off x="8953384" y="3692356"/>
                  <a:ext cx="416007" cy="84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91" name="Google Shape;691;p39"/>
                <p:cNvCxnSpPr/>
                <p:nvPr/>
              </p:nvCxnSpPr>
              <p:spPr>
                <a:xfrm>
                  <a:off x="8738746" y="3727225"/>
                  <a:ext cx="0" cy="216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2" name="Google Shape;692;p39"/>
              <p:cNvCxnSpPr/>
              <p:nvPr/>
            </p:nvCxnSpPr>
            <p:spPr>
              <a:xfrm>
                <a:off x="4573650" y="2037900"/>
                <a:ext cx="0" cy="2136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93" name="Google Shape;693;p39"/>
          <p:cNvGrpSpPr/>
          <p:nvPr/>
        </p:nvGrpSpPr>
        <p:grpSpPr>
          <a:xfrm>
            <a:off x="7502781" y="1893589"/>
            <a:ext cx="450612" cy="392234"/>
            <a:chOff x="6115143" y="3416767"/>
            <a:chExt cx="450612" cy="392234"/>
          </a:xfrm>
        </p:grpSpPr>
        <p:sp>
          <p:nvSpPr>
            <p:cNvPr id="694" name="Google Shape;694;p39"/>
            <p:cNvSpPr/>
            <p:nvPr/>
          </p:nvSpPr>
          <p:spPr>
            <a:xfrm>
              <a:off x="6115143" y="3462579"/>
              <a:ext cx="395797" cy="346422"/>
            </a:xfrm>
            <a:custGeom>
              <a:avLst/>
              <a:gdLst/>
              <a:ahLst/>
              <a:cxnLst/>
              <a:rect l="l" t="t" r="r" b="b"/>
              <a:pathLst>
                <a:path w="10902" h="9542" extrusionOk="0">
                  <a:moveTo>
                    <a:pt x="2909" y="0"/>
                  </a:moveTo>
                  <a:cubicBezTo>
                    <a:pt x="1382" y="21"/>
                    <a:pt x="168" y="1339"/>
                    <a:pt x="85" y="2909"/>
                  </a:cubicBezTo>
                  <a:cubicBezTo>
                    <a:pt x="1" y="4876"/>
                    <a:pt x="1549" y="6215"/>
                    <a:pt x="3893" y="8202"/>
                  </a:cubicBezTo>
                  <a:cubicBezTo>
                    <a:pt x="4332" y="8579"/>
                    <a:pt x="4771" y="8956"/>
                    <a:pt x="5232" y="9353"/>
                  </a:cubicBezTo>
                  <a:lnTo>
                    <a:pt x="5441" y="9541"/>
                  </a:lnTo>
                  <a:lnTo>
                    <a:pt x="5650" y="9353"/>
                  </a:lnTo>
                  <a:cubicBezTo>
                    <a:pt x="6131" y="8935"/>
                    <a:pt x="6571" y="8579"/>
                    <a:pt x="6989" y="8202"/>
                  </a:cubicBezTo>
                  <a:cubicBezTo>
                    <a:pt x="9333" y="6215"/>
                    <a:pt x="10902" y="4876"/>
                    <a:pt x="10797" y="2909"/>
                  </a:cubicBezTo>
                  <a:cubicBezTo>
                    <a:pt x="10735" y="1339"/>
                    <a:pt x="9521" y="21"/>
                    <a:pt x="7973" y="0"/>
                  </a:cubicBezTo>
                  <a:cubicBezTo>
                    <a:pt x="7094" y="0"/>
                    <a:pt x="6320" y="419"/>
                    <a:pt x="5734" y="1235"/>
                  </a:cubicBezTo>
                  <a:cubicBezTo>
                    <a:pt x="5608" y="1402"/>
                    <a:pt x="5525" y="1549"/>
                    <a:pt x="5441" y="1716"/>
                  </a:cubicBezTo>
                  <a:cubicBezTo>
                    <a:pt x="5357" y="1549"/>
                    <a:pt x="5274" y="1402"/>
                    <a:pt x="5169" y="1235"/>
                  </a:cubicBezTo>
                  <a:cubicBezTo>
                    <a:pt x="4583" y="440"/>
                    <a:pt x="3830" y="0"/>
                    <a:pt x="2930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194809" y="3441293"/>
              <a:ext cx="344958" cy="165635"/>
            </a:xfrm>
            <a:custGeom>
              <a:avLst/>
              <a:gdLst/>
              <a:ahLst/>
              <a:cxnLst/>
              <a:rect l="l" t="t" r="r" b="b"/>
              <a:pathLst>
                <a:path w="9501" h="4562" extrusionOk="0">
                  <a:moveTo>
                    <a:pt x="2219" y="0"/>
                  </a:moveTo>
                  <a:cubicBezTo>
                    <a:pt x="1047" y="0"/>
                    <a:pt x="85" y="1025"/>
                    <a:pt x="22" y="2302"/>
                  </a:cubicBezTo>
                  <a:cubicBezTo>
                    <a:pt x="1" y="2804"/>
                    <a:pt x="106" y="3285"/>
                    <a:pt x="378" y="3766"/>
                  </a:cubicBezTo>
                  <a:lnTo>
                    <a:pt x="2010" y="3766"/>
                  </a:lnTo>
                  <a:lnTo>
                    <a:pt x="2847" y="1276"/>
                  </a:lnTo>
                  <a:lnTo>
                    <a:pt x="4165" y="4561"/>
                  </a:lnTo>
                  <a:lnTo>
                    <a:pt x="4562" y="3766"/>
                  </a:lnTo>
                  <a:lnTo>
                    <a:pt x="9145" y="3766"/>
                  </a:lnTo>
                  <a:cubicBezTo>
                    <a:pt x="9396" y="3264"/>
                    <a:pt x="9500" y="2804"/>
                    <a:pt x="9479" y="2302"/>
                  </a:cubicBezTo>
                  <a:cubicBezTo>
                    <a:pt x="9417" y="1004"/>
                    <a:pt x="8454" y="0"/>
                    <a:pt x="7282" y="0"/>
                  </a:cubicBezTo>
                  <a:lnTo>
                    <a:pt x="7261" y="0"/>
                  </a:lnTo>
                  <a:cubicBezTo>
                    <a:pt x="5608" y="0"/>
                    <a:pt x="5064" y="1946"/>
                    <a:pt x="5064" y="1967"/>
                  </a:cubicBezTo>
                  <a:lnTo>
                    <a:pt x="4751" y="3076"/>
                  </a:lnTo>
                  <a:lnTo>
                    <a:pt x="4458" y="1967"/>
                  </a:lnTo>
                  <a:cubicBezTo>
                    <a:pt x="4437" y="1967"/>
                    <a:pt x="4290" y="1444"/>
                    <a:pt x="3935" y="942"/>
                  </a:cubicBezTo>
                  <a:cubicBezTo>
                    <a:pt x="3495" y="314"/>
                    <a:pt x="2909" y="0"/>
                    <a:pt x="2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169959" y="3416767"/>
              <a:ext cx="395797" cy="346422"/>
            </a:xfrm>
            <a:custGeom>
              <a:avLst/>
              <a:gdLst/>
              <a:ahLst/>
              <a:cxnLst/>
              <a:rect l="l" t="t" r="r" b="b"/>
              <a:pathLst>
                <a:path w="10902" h="9542" extrusionOk="0">
                  <a:moveTo>
                    <a:pt x="7972" y="628"/>
                  </a:moveTo>
                  <a:cubicBezTo>
                    <a:pt x="9144" y="649"/>
                    <a:pt x="10107" y="1653"/>
                    <a:pt x="10169" y="2930"/>
                  </a:cubicBezTo>
                  <a:cubicBezTo>
                    <a:pt x="10190" y="3432"/>
                    <a:pt x="10086" y="3913"/>
                    <a:pt x="9835" y="4394"/>
                  </a:cubicBezTo>
                  <a:lnTo>
                    <a:pt x="5252" y="4394"/>
                  </a:lnTo>
                  <a:lnTo>
                    <a:pt x="4834" y="5210"/>
                  </a:lnTo>
                  <a:lnTo>
                    <a:pt x="3516" y="1925"/>
                  </a:lnTo>
                  <a:lnTo>
                    <a:pt x="2700" y="4394"/>
                  </a:lnTo>
                  <a:lnTo>
                    <a:pt x="1047" y="4394"/>
                  </a:lnTo>
                  <a:cubicBezTo>
                    <a:pt x="796" y="3913"/>
                    <a:pt x="691" y="3453"/>
                    <a:pt x="712" y="2930"/>
                  </a:cubicBezTo>
                  <a:cubicBezTo>
                    <a:pt x="775" y="1653"/>
                    <a:pt x="1737" y="649"/>
                    <a:pt x="2909" y="628"/>
                  </a:cubicBezTo>
                  <a:lnTo>
                    <a:pt x="2930" y="628"/>
                  </a:lnTo>
                  <a:cubicBezTo>
                    <a:pt x="3599" y="628"/>
                    <a:pt x="4164" y="963"/>
                    <a:pt x="4625" y="1591"/>
                  </a:cubicBezTo>
                  <a:cubicBezTo>
                    <a:pt x="4980" y="2072"/>
                    <a:pt x="5127" y="2595"/>
                    <a:pt x="5127" y="2595"/>
                  </a:cubicBezTo>
                  <a:lnTo>
                    <a:pt x="5441" y="3704"/>
                  </a:lnTo>
                  <a:lnTo>
                    <a:pt x="5734" y="2595"/>
                  </a:lnTo>
                  <a:cubicBezTo>
                    <a:pt x="5734" y="2574"/>
                    <a:pt x="6298" y="628"/>
                    <a:pt x="7951" y="628"/>
                  </a:cubicBezTo>
                  <a:close/>
                  <a:moveTo>
                    <a:pt x="3578" y="3746"/>
                  </a:moveTo>
                  <a:lnTo>
                    <a:pt x="4771" y="6738"/>
                  </a:lnTo>
                  <a:lnTo>
                    <a:pt x="5629" y="5022"/>
                  </a:lnTo>
                  <a:lnTo>
                    <a:pt x="9416" y="5022"/>
                  </a:lnTo>
                  <a:cubicBezTo>
                    <a:pt x="8788" y="5838"/>
                    <a:pt x="7805" y="6675"/>
                    <a:pt x="6570" y="7721"/>
                  </a:cubicBezTo>
                  <a:cubicBezTo>
                    <a:pt x="6215" y="8035"/>
                    <a:pt x="5838" y="8349"/>
                    <a:pt x="5441" y="8705"/>
                  </a:cubicBezTo>
                  <a:cubicBezTo>
                    <a:pt x="5043" y="8349"/>
                    <a:pt x="4666" y="8035"/>
                    <a:pt x="4290" y="7721"/>
                  </a:cubicBezTo>
                  <a:cubicBezTo>
                    <a:pt x="3076" y="6675"/>
                    <a:pt x="2093" y="5838"/>
                    <a:pt x="1465" y="5022"/>
                  </a:cubicBezTo>
                  <a:lnTo>
                    <a:pt x="3160" y="5022"/>
                  </a:lnTo>
                  <a:lnTo>
                    <a:pt x="3578" y="3746"/>
                  </a:lnTo>
                  <a:close/>
                  <a:moveTo>
                    <a:pt x="2909" y="0"/>
                  </a:moveTo>
                  <a:cubicBezTo>
                    <a:pt x="1360" y="21"/>
                    <a:pt x="147" y="1339"/>
                    <a:pt x="84" y="2909"/>
                  </a:cubicBezTo>
                  <a:cubicBezTo>
                    <a:pt x="0" y="4876"/>
                    <a:pt x="1549" y="6194"/>
                    <a:pt x="3892" y="8202"/>
                  </a:cubicBezTo>
                  <a:cubicBezTo>
                    <a:pt x="4332" y="8558"/>
                    <a:pt x="4771" y="8935"/>
                    <a:pt x="5231" y="9353"/>
                  </a:cubicBezTo>
                  <a:lnTo>
                    <a:pt x="5441" y="9542"/>
                  </a:lnTo>
                  <a:lnTo>
                    <a:pt x="5650" y="9353"/>
                  </a:lnTo>
                  <a:cubicBezTo>
                    <a:pt x="6110" y="8935"/>
                    <a:pt x="6550" y="8558"/>
                    <a:pt x="6989" y="8202"/>
                  </a:cubicBezTo>
                  <a:cubicBezTo>
                    <a:pt x="9332" y="6194"/>
                    <a:pt x="10902" y="4876"/>
                    <a:pt x="10797" y="2909"/>
                  </a:cubicBezTo>
                  <a:cubicBezTo>
                    <a:pt x="10713" y="1339"/>
                    <a:pt x="9521" y="21"/>
                    <a:pt x="7972" y="0"/>
                  </a:cubicBezTo>
                  <a:cubicBezTo>
                    <a:pt x="7073" y="0"/>
                    <a:pt x="6298" y="419"/>
                    <a:pt x="5734" y="1235"/>
                  </a:cubicBezTo>
                  <a:cubicBezTo>
                    <a:pt x="5608" y="1381"/>
                    <a:pt x="5524" y="1549"/>
                    <a:pt x="5441" y="1695"/>
                  </a:cubicBezTo>
                  <a:cubicBezTo>
                    <a:pt x="5357" y="1549"/>
                    <a:pt x="5273" y="1381"/>
                    <a:pt x="5148" y="1235"/>
                  </a:cubicBezTo>
                  <a:cubicBezTo>
                    <a:pt x="4583" y="419"/>
                    <a:pt x="3809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9"/>
          <p:cNvGrpSpPr/>
          <p:nvPr/>
        </p:nvGrpSpPr>
        <p:grpSpPr>
          <a:xfrm>
            <a:off x="374064" y="1469006"/>
            <a:ext cx="443131" cy="399059"/>
            <a:chOff x="4009262" y="1648300"/>
            <a:chExt cx="443131" cy="399059"/>
          </a:xfrm>
        </p:grpSpPr>
        <p:sp>
          <p:nvSpPr>
            <p:cNvPr id="698" name="Google Shape;698;p39"/>
            <p:cNvSpPr/>
            <p:nvPr/>
          </p:nvSpPr>
          <p:spPr>
            <a:xfrm>
              <a:off x="4009262" y="1694112"/>
              <a:ext cx="400372" cy="353248"/>
            </a:xfrm>
            <a:custGeom>
              <a:avLst/>
              <a:gdLst/>
              <a:ahLst/>
              <a:cxnLst/>
              <a:rect l="l" t="t" r="r" b="b"/>
              <a:pathLst>
                <a:path w="11028" h="9730" extrusionOk="0">
                  <a:moveTo>
                    <a:pt x="3901" y="0"/>
                  </a:moveTo>
                  <a:cubicBezTo>
                    <a:pt x="3773" y="0"/>
                    <a:pt x="3645" y="7"/>
                    <a:pt x="3516" y="21"/>
                  </a:cubicBezTo>
                  <a:cubicBezTo>
                    <a:pt x="2679" y="126"/>
                    <a:pt x="1905" y="523"/>
                    <a:pt x="1319" y="1151"/>
                  </a:cubicBezTo>
                  <a:lnTo>
                    <a:pt x="1068" y="1444"/>
                  </a:lnTo>
                  <a:cubicBezTo>
                    <a:pt x="0" y="2637"/>
                    <a:pt x="42" y="4478"/>
                    <a:pt x="1193" y="5629"/>
                  </a:cubicBezTo>
                  <a:lnTo>
                    <a:pt x="2344" y="6800"/>
                  </a:lnTo>
                  <a:cubicBezTo>
                    <a:pt x="2511" y="6947"/>
                    <a:pt x="2721" y="7051"/>
                    <a:pt x="2972" y="7072"/>
                  </a:cubicBezTo>
                  <a:cubicBezTo>
                    <a:pt x="2972" y="7302"/>
                    <a:pt x="3076" y="7512"/>
                    <a:pt x="3244" y="7679"/>
                  </a:cubicBezTo>
                  <a:cubicBezTo>
                    <a:pt x="3411" y="7846"/>
                    <a:pt x="3620" y="7951"/>
                    <a:pt x="3850" y="7951"/>
                  </a:cubicBezTo>
                  <a:cubicBezTo>
                    <a:pt x="3871" y="8181"/>
                    <a:pt x="3955" y="8411"/>
                    <a:pt x="4122" y="8579"/>
                  </a:cubicBezTo>
                  <a:cubicBezTo>
                    <a:pt x="4290" y="8746"/>
                    <a:pt x="4520" y="8830"/>
                    <a:pt x="4750" y="8851"/>
                  </a:cubicBezTo>
                  <a:cubicBezTo>
                    <a:pt x="4750" y="9081"/>
                    <a:pt x="4855" y="9290"/>
                    <a:pt x="5022" y="9458"/>
                  </a:cubicBezTo>
                  <a:cubicBezTo>
                    <a:pt x="5190" y="9646"/>
                    <a:pt x="5441" y="9730"/>
                    <a:pt x="5692" y="9730"/>
                  </a:cubicBezTo>
                  <a:cubicBezTo>
                    <a:pt x="5922" y="9730"/>
                    <a:pt x="6173" y="9646"/>
                    <a:pt x="6340" y="9458"/>
                  </a:cubicBezTo>
                  <a:lnTo>
                    <a:pt x="7240" y="8579"/>
                  </a:lnTo>
                  <a:cubicBezTo>
                    <a:pt x="7407" y="8411"/>
                    <a:pt x="7491" y="8181"/>
                    <a:pt x="7512" y="7951"/>
                  </a:cubicBezTo>
                  <a:cubicBezTo>
                    <a:pt x="7742" y="7951"/>
                    <a:pt x="7951" y="7846"/>
                    <a:pt x="8119" y="7679"/>
                  </a:cubicBezTo>
                  <a:cubicBezTo>
                    <a:pt x="8286" y="7512"/>
                    <a:pt x="8391" y="7302"/>
                    <a:pt x="8412" y="7072"/>
                  </a:cubicBezTo>
                  <a:cubicBezTo>
                    <a:pt x="8621" y="7051"/>
                    <a:pt x="8851" y="6968"/>
                    <a:pt x="9019" y="6800"/>
                  </a:cubicBezTo>
                  <a:cubicBezTo>
                    <a:pt x="9186" y="6633"/>
                    <a:pt x="9270" y="6403"/>
                    <a:pt x="9291" y="6173"/>
                  </a:cubicBezTo>
                  <a:cubicBezTo>
                    <a:pt x="9521" y="6173"/>
                    <a:pt x="9730" y="6068"/>
                    <a:pt x="9897" y="5901"/>
                  </a:cubicBezTo>
                  <a:lnTo>
                    <a:pt x="10065" y="5754"/>
                  </a:lnTo>
                  <a:cubicBezTo>
                    <a:pt x="10672" y="5126"/>
                    <a:pt x="11027" y="4310"/>
                    <a:pt x="11027" y="3473"/>
                  </a:cubicBezTo>
                  <a:cubicBezTo>
                    <a:pt x="11027" y="2616"/>
                    <a:pt x="10672" y="1820"/>
                    <a:pt x="10065" y="1193"/>
                  </a:cubicBezTo>
                  <a:lnTo>
                    <a:pt x="9667" y="795"/>
                  </a:lnTo>
                  <a:lnTo>
                    <a:pt x="9646" y="795"/>
                  </a:lnTo>
                  <a:cubicBezTo>
                    <a:pt x="9044" y="287"/>
                    <a:pt x="8289" y="33"/>
                    <a:pt x="7503" y="33"/>
                  </a:cubicBezTo>
                  <a:cubicBezTo>
                    <a:pt x="7416" y="33"/>
                    <a:pt x="7328" y="36"/>
                    <a:pt x="7240" y="42"/>
                  </a:cubicBezTo>
                  <a:cubicBezTo>
                    <a:pt x="6696" y="84"/>
                    <a:pt x="6173" y="251"/>
                    <a:pt x="5713" y="523"/>
                  </a:cubicBezTo>
                  <a:cubicBezTo>
                    <a:pt x="5155" y="174"/>
                    <a:pt x="4539" y="0"/>
                    <a:pt x="3901" y="0"/>
                  </a:cubicBezTo>
                  <a:close/>
                </a:path>
              </a:pathLst>
            </a:custGeom>
            <a:solidFill>
              <a:srgbClr val="B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4197187" y="1672762"/>
              <a:ext cx="239323" cy="148487"/>
            </a:xfrm>
            <a:custGeom>
              <a:avLst/>
              <a:gdLst/>
              <a:ahLst/>
              <a:cxnLst/>
              <a:rect l="l" t="t" r="r" b="b"/>
              <a:pathLst>
                <a:path w="6592" h="4090" extrusionOk="0">
                  <a:moveTo>
                    <a:pt x="3476" y="1"/>
                  </a:moveTo>
                  <a:cubicBezTo>
                    <a:pt x="2709" y="1"/>
                    <a:pt x="1929" y="308"/>
                    <a:pt x="1340" y="909"/>
                  </a:cubicBezTo>
                  <a:lnTo>
                    <a:pt x="147" y="2101"/>
                  </a:lnTo>
                  <a:cubicBezTo>
                    <a:pt x="0" y="2248"/>
                    <a:pt x="0" y="2478"/>
                    <a:pt x="147" y="2624"/>
                  </a:cubicBezTo>
                  <a:cubicBezTo>
                    <a:pt x="218" y="2696"/>
                    <a:pt x="310" y="2733"/>
                    <a:pt x="406" y="2733"/>
                  </a:cubicBezTo>
                  <a:cubicBezTo>
                    <a:pt x="480" y="2733"/>
                    <a:pt x="556" y="2712"/>
                    <a:pt x="628" y="2666"/>
                  </a:cubicBezTo>
                  <a:lnTo>
                    <a:pt x="2323" y="1536"/>
                  </a:lnTo>
                  <a:cubicBezTo>
                    <a:pt x="2491" y="1421"/>
                    <a:pt x="2686" y="1366"/>
                    <a:pt x="2881" y="1366"/>
                  </a:cubicBezTo>
                  <a:cubicBezTo>
                    <a:pt x="3147" y="1366"/>
                    <a:pt x="3415" y="1469"/>
                    <a:pt x="3620" y="1662"/>
                  </a:cubicBezTo>
                  <a:cubicBezTo>
                    <a:pt x="3705" y="1747"/>
                    <a:pt x="3825" y="1804"/>
                    <a:pt x="3944" y="1804"/>
                  </a:cubicBezTo>
                  <a:cubicBezTo>
                    <a:pt x="4030" y="1804"/>
                    <a:pt x="4115" y="1774"/>
                    <a:pt x="4185" y="1704"/>
                  </a:cubicBezTo>
                  <a:lnTo>
                    <a:pt x="4541" y="1327"/>
                  </a:lnTo>
                  <a:lnTo>
                    <a:pt x="5001" y="1767"/>
                  </a:lnTo>
                  <a:lnTo>
                    <a:pt x="4625" y="2143"/>
                  </a:lnTo>
                  <a:cubicBezTo>
                    <a:pt x="4520" y="2227"/>
                    <a:pt x="4415" y="2311"/>
                    <a:pt x="4311" y="2352"/>
                  </a:cubicBezTo>
                  <a:lnTo>
                    <a:pt x="5880" y="3922"/>
                  </a:lnTo>
                  <a:cubicBezTo>
                    <a:pt x="5922" y="3964"/>
                    <a:pt x="5964" y="4026"/>
                    <a:pt x="6006" y="4089"/>
                  </a:cubicBezTo>
                  <a:cubicBezTo>
                    <a:pt x="6591" y="3106"/>
                    <a:pt x="6445" y="1850"/>
                    <a:pt x="5587" y="971"/>
                  </a:cubicBezTo>
                  <a:lnTo>
                    <a:pt x="5210" y="616"/>
                  </a:lnTo>
                  <a:cubicBezTo>
                    <a:pt x="4714" y="203"/>
                    <a:pt x="4099" y="1"/>
                    <a:pt x="3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4144273" y="1824986"/>
              <a:ext cx="62228" cy="59803"/>
            </a:xfrm>
            <a:custGeom>
              <a:avLst/>
              <a:gdLst/>
              <a:ahLst/>
              <a:cxnLst/>
              <a:rect l="l" t="t" r="r" b="b"/>
              <a:pathLst>
                <a:path w="1591" h="1529" extrusionOk="0">
                  <a:moveTo>
                    <a:pt x="1235" y="1"/>
                  </a:moveTo>
                  <a:cubicBezTo>
                    <a:pt x="1151" y="1"/>
                    <a:pt x="1067" y="32"/>
                    <a:pt x="1005" y="95"/>
                  </a:cubicBezTo>
                  <a:lnTo>
                    <a:pt x="126" y="974"/>
                  </a:lnTo>
                  <a:cubicBezTo>
                    <a:pt x="0" y="1099"/>
                    <a:pt x="0" y="1309"/>
                    <a:pt x="126" y="1434"/>
                  </a:cubicBezTo>
                  <a:cubicBezTo>
                    <a:pt x="189" y="1497"/>
                    <a:pt x="267" y="1528"/>
                    <a:pt x="346" y="1528"/>
                  </a:cubicBezTo>
                  <a:cubicBezTo>
                    <a:pt x="424" y="1528"/>
                    <a:pt x="503" y="1497"/>
                    <a:pt x="565" y="1434"/>
                  </a:cubicBezTo>
                  <a:lnTo>
                    <a:pt x="1465" y="535"/>
                  </a:lnTo>
                  <a:cubicBezTo>
                    <a:pt x="1591" y="409"/>
                    <a:pt x="1591" y="221"/>
                    <a:pt x="1465" y="95"/>
                  </a:cubicBezTo>
                  <a:cubicBezTo>
                    <a:pt x="1402" y="32"/>
                    <a:pt x="1319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4178741" y="1856604"/>
              <a:ext cx="61407" cy="59803"/>
            </a:xfrm>
            <a:custGeom>
              <a:avLst/>
              <a:gdLst/>
              <a:ahLst/>
              <a:cxnLst/>
              <a:rect l="l" t="t" r="r" b="b"/>
              <a:pathLst>
                <a:path w="1570" h="1529" extrusionOk="0">
                  <a:moveTo>
                    <a:pt x="1224" y="1"/>
                  </a:moveTo>
                  <a:cubicBezTo>
                    <a:pt x="1146" y="1"/>
                    <a:pt x="1067" y="32"/>
                    <a:pt x="1004" y="95"/>
                  </a:cubicBezTo>
                  <a:lnTo>
                    <a:pt x="105" y="995"/>
                  </a:lnTo>
                  <a:cubicBezTo>
                    <a:pt x="0" y="1120"/>
                    <a:pt x="0" y="1308"/>
                    <a:pt x="105" y="1434"/>
                  </a:cubicBezTo>
                  <a:cubicBezTo>
                    <a:pt x="167" y="1497"/>
                    <a:pt x="251" y="1528"/>
                    <a:pt x="335" y="1528"/>
                  </a:cubicBezTo>
                  <a:cubicBezTo>
                    <a:pt x="419" y="1528"/>
                    <a:pt x="502" y="1497"/>
                    <a:pt x="565" y="1434"/>
                  </a:cubicBezTo>
                  <a:lnTo>
                    <a:pt x="1444" y="555"/>
                  </a:lnTo>
                  <a:cubicBezTo>
                    <a:pt x="1569" y="430"/>
                    <a:pt x="1569" y="220"/>
                    <a:pt x="1444" y="95"/>
                  </a:cubicBezTo>
                  <a:cubicBezTo>
                    <a:pt x="1381" y="32"/>
                    <a:pt x="1303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4209777" y="1888106"/>
              <a:ext cx="61446" cy="59177"/>
            </a:xfrm>
            <a:custGeom>
              <a:avLst/>
              <a:gdLst/>
              <a:ahLst/>
              <a:cxnLst/>
              <a:rect l="l" t="t" r="r" b="b"/>
              <a:pathLst>
                <a:path w="1571" h="1513" extrusionOk="0">
                  <a:moveTo>
                    <a:pt x="1235" y="0"/>
                  </a:moveTo>
                  <a:cubicBezTo>
                    <a:pt x="1152" y="0"/>
                    <a:pt x="1068" y="32"/>
                    <a:pt x="1005" y="95"/>
                  </a:cubicBezTo>
                  <a:lnTo>
                    <a:pt x="126" y="973"/>
                  </a:lnTo>
                  <a:cubicBezTo>
                    <a:pt x="1" y="1099"/>
                    <a:pt x="1" y="1308"/>
                    <a:pt x="126" y="1434"/>
                  </a:cubicBezTo>
                  <a:cubicBezTo>
                    <a:pt x="189" y="1486"/>
                    <a:pt x="268" y="1512"/>
                    <a:pt x="346" y="1512"/>
                  </a:cubicBezTo>
                  <a:cubicBezTo>
                    <a:pt x="425" y="1512"/>
                    <a:pt x="503" y="1486"/>
                    <a:pt x="566" y="1434"/>
                  </a:cubicBezTo>
                  <a:lnTo>
                    <a:pt x="1466" y="534"/>
                  </a:lnTo>
                  <a:cubicBezTo>
                    <a:pt x="1570" y="408"/>
                    <a:pt x="1570" y="220"/>
                    <a:pt x="1466" y="95"/>
                  </a:cubicBezTo>
                  <a:cubicBezTo>
                    <a:pt x="1403" y="32"/>
                    <a:pt x="1319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4244170" y="1922485"/>
              <a:ext cx="61407" cy="59764"/>
            </a:xfrm>
            <a:custGeom>
              <a:avLst/>
              <a:gdLst/>
              <a:ahLst/>
              <a:cxnLst/>
              <a:rect l="l" t="t" r="r" b="b"/>
              <a:pathLst>
                <a:path w="1570" h="1528" extrusionOk="0">
                  <a:moveTo>
                    <a:pt x="1225" y="0"/>
                  </a:moveTo>
                  <a:cubicBezTo>
                    <a:pt x="1146" y="0"/>
                    <a:pt x="1068" y="32"/>
                    <a:pt x="1005" y="94"/>
                  </a:cubicBezTo>
                  <a:lnTo>
                    <a:pt x="105" y="994"/>
                  </a:lnTo>
                  <a:cubicBezTo>
                    <a:pt x="1" y="1120"/>
                    <a:pt x="1" y="1308"/>
                    <a:pt x="105" y="1434"/>
                  </a:cubicBezTo>
                  <a:cubicBezTo>
                    <a:pt x="168" y="1496"/>
                    <a:pt x="252" y="1528"/>
                    <a:pt x="335" y="1528"/>
                  </a:cubicBezTo>
                  <a:cubicBezTo>
                    <a:pt x="419" y="1528"/>
                    <a:pt x="503" y="1496"/>
                    <a:pt x="566" y="1434"/>
                  </a:cubicBezTo>
                  <a:lnTo>
                    <a:pt x="1444" y="555"/>
                  </a:lnTo>
                  <a:cubicBezTo>
                    <a:pt x="1570" y="429"/>
                    <a:pt x="1570" y="220"/>
                    <a:pt x="1444" y="94"/>
                  </a:cubicBezTo>
                  <a:cubicBezTo>
                    <a:pt x="1382" y="32"/>
                    <a:pt x="1303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4051295" y="1648300"/>
              <a:ext cx="401098" cy="353248"/>
            </a:xfrm>
            <a:custGeom>
              <a:avLst/>
              <a:gdLst/>
              <a:ahLst/>
              <a:cxnLst/>
              <a:rect l="l" t="t" r="r" b="b"/>
              <a:pathLst>
                <a:path w="11048" h="9730" extrusionOk="0">
                  <a:moveTo>
                    <a:pt x="7519" y="656"/>
                  </a:moveTo>
                  <a:cubicBezTo>
                    <a:pt x="8140" y="656"/>
                    <a:pt x="8753" y="853"/>
                    <a:pt x="9248" y="1256"/>
                  </a:cubicBezTo>
                  <a:lnTo>
                    <a:pt x="9625" y="1632"/>
                  </a:lnTo>
                  <a:cubicBezTo>
                    <a:pt x="10483" y="2511"/>
                    <a:pt x="10629" y="3745"/>
                    <a:pt x="10044" y="4750"/>
                  </a:cubicBezTo>
                  <a:cubicBezTo>
                    <a:pt x="10023" y="4687"/>
                    <a:pt x="9960" y="4624"/>
                    <a:pt x="9918" y="4562"/>
                  </a:cubicBezTo>
                  <a:lnTo>
                    <a:pt x="8349" y="3013"/>
                  </a:lnTo>
                  <a:cubicBezTo>
                    <a:pt x="8474" y="2971"/>
                    <a:pt x="8579" y="2888"/>
                    <a:pt x="8663" y="2804"/>
                  </a:cubicBezTo>
                  <a:lnTo>
                    <a:pt x="9039" y="2427"/>
                  </a:lnTo>
                  <a:lnTo>
                    <a:pt x="8600" y="1988"/>
                  </a:lnTo>
                  <a:lnTo>
                    <a:pt x="8223" y="2365"/>
                  </a:lnTo>
                  <a:cubicBezTo>
                    <a:pt x="8158" y="2430"/>
                    <a:pt x="8080" y="2457"/>
                    <a:pt x="8000" y="2457"/>
                  </a:cubicBezTo>
                  <a:cubicBezTo>
                    <a:pt x="7876" y="2457"/>
                    <a:pt x="7747" y="2391"/>
                    <a:pt x="7658" y="2302"/>
                  </a:cubicBezTo>
                  <a:cubicBezTo>
                    <a:pt x="7459" y="2114"/>
                    <a:pt x="7201" y="2019"/>
                    <a:pt x="6942" y="2019"/>
                  </a:cubicBezTo>
                  <a:cubicBezTo>
                    <a:pt x="6739" y="2019"/>
                    <a:pt x="6536" y="2078"/>
                    <a:pt x="6361" y="2197"/>
                  </a:cubicBezTo>
                  <a:lnTo>
                    <a:pt x="4666" y="3327"/>
                  </a:lnTo>
                  <a:cubicBezTo>
                    <a:pt x="4594" y="3372"/>
                    <a:pt x="4518" y="3394"/>
                    <a:pt x="4444" y="3394"/>
                  </a:cubicBezTo>
                  <a:cubicBezTo>
                    <a:pt x="4348" y="3394"/>
                    <a:pt x="4256" y="3356"/>
                    <a:pt x="4185" y="3285"/>
                  </a:cubicBezTo>
                  <a:cubicBezTo>
                    <a:pt x="4038" y="3139"/>
                    <a:pt x="4038" y="2888"/>
                    <a:pt x="4185" y="2741"/>
                  </a:cubicBezTo>
                  <a:lnTo>
                    <a:pt x="5378" y="1549"/>
                  </a:lnTo>
                  <a:cubicBezTo>
                    <a:pt x="5968" y="958"/>
                    <a:pt x="6750" y="656"/>
                    <a:pt x="7519" y="656"/>
                  </a:cubicBezTo>
                  <a:close/>
                  <a:moveTo>
                    <a:pt x="3916" y="4928"/>
                  </a:moveTo>
                  <a:cubicBezTo>
                    <a:pt x="3997" y="4928"/>
                    <a:pt x="4080" y="4959"/>
                    <a:pt x="4143" y="5022"/>
                  </a:cubicBezTo>
                  <a:cubicBezTo>
                    <a:pt x="4269" y="5147"/>
                    <a:pt x="4269" y="5336"/>
                    <a:pt x="4143" y="5461"/>
                  </a:cubicBezTo>
                  <a:lnTo>
                    <a:pt x="3243" y="6340"/>
                  </a:lnTo>
                  <a:cubicBezTo>
                    <a:pt x="3181" y="6403"/>
                    <a:pt x="3102" y="6434"/>
                    <a:pt x="3024" y="6434"/>
                  </a:cubicBezTo>
                  <a:cubicBezTo>
                    <a:pt x="2945" y="6434"/>
                    <a:pt x="2867" y="6403"/>
                    <a:pt x="2804" y="6340"/>
                  </a:cubicBezTo>
                  <a:cubicBezTo>
                    <a:pt x="2678" y="6214"/>
                    <a:pt x="2678" y="6026"/>
                    <a:pt x="2804" y="5901"/>
                  </a:cubicBezTo>
                  <a:lnTo>
                    <a:pt x="3704" y="5022"/>
                  </a:lnTo>
                  <a:cubicBezTo>
                    <a:pt x="3756" y="4959"/>
                    <a:pt x="3834" y="4928"/>
                    <a:pt x="3916" y="4928"/>
                  </a:cubicBezTo>
                  <a:close/>
                  <a:moveTo>
                    <a:pt x="4802" y="5806"/>
                  </a:moveTo>
                  <a:cubicBezTo>
                    <a:pt x="4881" y="5806"/>
                    <a:pt x="4959" y="5838"/>
                    <a:pt x="5022" y="5901"/>
                  </a:cubicBezTo>
                  <a:cubicBezTo>
                    <a:pt x="5147" y="6026"/>
                    <a:pt x="5147" y="6214"/>
                    <a:pt x="5022" y="6340"/>
                  </a:cubicBezTo>
                  <a:lnTo>
                    <a:pt x="4143" y="7240"/>
                  </a:lnTo>
                  <a:cubicBezTo>
                    <a:pt x="4080" y="7303"/>
                    <a:pt x="3997" y="7334"/>
                    <a:pt x="3913" y="7334"/>
                  </a:cubicBezTo>
                  <a:cubicBezTo>
                    <a:pt x="3829" y="7334"/>
                    <a:pt x="3745" y="7303"/>
                    <a:pt x="3683" y="7240"/>
                  </a:cubicBezTo>
                  <a:cubicBezTo>
                    <a:pt x="3578" y="7114"/>
                    <a:pt x="3578" y="6905"/>
                    <a:pt x="3683" y="6779"/>
                  </a:cubicBezTo>
                  <a:lnTo>
                    <a:pt x="4582" y="5901"/>
                  </a:lnTo>
                  <a:cubicBezTo>
                    <a:pt x="4645" y="5838"/>
                    <a:pt x="4724" y="5806"/>
                    <a:pt x="4802" y="5806"/>
                  </a:cubicBezTo>
                  <a:close/>
                  <a:moveTo>
                    <a:pt x="3907" y="637"/>
                  </a:moveTo>
                  <a:cubicBezTo>
                    <a:pt x="4328" y="637"/>
                    <a:pt x="4752" y="730"/>
                    <a:pt x="5147" y="921"/>
                  </a:cubicBezTo>
                  <a:cubicBezTo>
                    <a:pt x="5064" y="984"/>
                    <a:pt x="5001" y="1046"/>
                    <a:pt x="4917" y="1109"/>
                  </a:cubicBezTo>
                  <a:lnTo>
                    <a:pt x="3725" y="2302"/>
                  </a:lnTo>
                  <a:cubicBezTo>
                    <a:pt x="3348" y="2699"/>
                    <a:pt x="3348" y="3327"/>
                    <a:pt x="3725" y="3725"/>
                  </a:cubicBezTo>
                  <a:cubicBezTo>
                    <a:pt x="3930" y="3918"/>
                    <a:pt x="4191" y="4020"/>
                    <a:pt x="4451" y="4020"/>
                  </a:cubicBezTo>
                  <a:cubicBezTo>
                    <a:pt x="4642" y="4020"/>
                    <a:pt x="4833" y="3965"/>
                    <a:pt x="5001" y="3850"/>
                  </a:cubicBezTo>
                  <a:lnTo>
                    <a:pt x="6696" y="2720"/>
                  </a:lnTo>
                  <a:cubicBezTo>
                    <a:pt x="6768" y="2675"/>
                    <a:pt x="6848" y="2653"/>
                    <a:pt x="6928" y="2653"/>
                  </a:cubicBezTo>
                  <a:cubicBezTo>
                    <a:pt x="7032" y="2653"/>
                    <a:pt x="7136" y="2691"/>
                    <a:pt x="7219" y="2762"/>
                  </a:cubicBezTo>
                  <a:lnTo>
                    <a:pt x="9458" y="5022"/>
                  </a:lnTo>
                  <a:cubicBezTo>
                    <a:pt x="9583" y="5147"/>
                    <a:pt x="9583" y="5336"/>
                    <a:pt x="9479" y="5461"/>
                  </a:cubicBezTo>
                  <a:cubicBezTo>
                    <a:pt x="9416" y="5524"/>
                    <a:pt x="9332" y="5555"/>
                    <a:pt x="9248" y="5555"/>
                  </a:cubicBezTo>
                  <a:cubicBezTo>
                    <a:pt x="9165" y="5555"/>
                    <a:pt x="9081" y="5524"/>
                    <a:pt x="9018" y="5461"/>
                  </a:cubicBezTo>
                  <a:lnTo>
                    <a:pt x="7240" y="3683"/>
                  </a:lnTo>
                  <a:lnTo>
                    <a:pt x="6800" y="4122"/>
                  </a:lnTo>
                  <a:lnTo>
                    <a:pt x="8579" y="5901"/>
                  </a:lnTo>
                  <a:cubicBezTo>
                    <a:pt x="8704" y="6026"/>
                    <a:pt x="8704" y="6214"/>
                    <a:pt x="8579" y="6340"/>
                  </a:cubicBezTo>
                  <a:cubicBezTo>
                    <a:pt x="8516" y="6403"/>
                    <a:pt x="8438" y="6434"/>
                    <a:pt x="8359" y="6434"/>
                  </a:cubicBezTo>
                  <a:cubicBezTo>
                    <a:pt x="8281" y="6434"/>
                    <a:pt x="8202" y="6403"/>
                    <a:pt x="8139" y="6340"/>
                  </a:cubicBezTo>
                  <a:lnTo>
                    <a:pt x="6361" y="4562"/>
                  </a:lnTo>
                  <a:lnTo>
                    <a:pt x="5922" y="5022"/>
                  </a:lnTo>
                  <a:lnTo>
                    <a:pt x="7700" y="6800"/>
                  </a:lnTo>
                  <a:cubicBezTo>
                    <a:pt x="7805" y="6905"/>
                    <a:pt x="7805" y="7114"/>
                    <a:pt x="7700" y="7240"/>
                  </a:cubicBezTo>
                  <a:cubicBezTo>
                    <a:pt x="7637" y="7303"/>
                    <a:pt x="7554" y="7334"/>
                    <a:pt x="7470" y="7334"/>
                  </a:cubicBezTo>
                  <a:cubicBezTo>
                    <a:pt x="7386" y="7334"/>
                    <a:pt x="7303" y="7303"/>
                    <a:pt x="7240" y="7240"/>
                  </a:cubicBezTo>
                  <a:cubicBezTo>
                    <a:pt x="7072" y="7072"/>
                    <a:pt x="6863" y="6968"/>
                    <a:pt x="6633" y="6968"/>
                  </a:cubicBezTo>
                  <a:cubicBezTo>
                    <a:pt x="6612" y="6738"/>
                    <a:pt x="6528" y="6507"/>
                    <a:pt x="6361" y="6340"/>
                  </a:cubicBezTo>
                  <a:cubicBezTo>
                    <a:pt x="6194" y="6173"/>
                    <a:pt x="5984" y="6089"/>
                    <a:pt x="5733" y="6068"/>
                  </a:cubicBezTo>
                  <a:cubicBezTo>
                    <a:pt x="5733" y="5838"/>
                    <a:pt x="5629" y="5629"/>
                    <a:pt x="5461" y="5461"/>
                  </a:cubicBezTo>
                  <a:cubicBezTo>
                    <a:pt x="5294" y="5294"/>
                    <a:pt x="5085" y="5189"/>
                    <a:pt x="4854" y="5189"/>
                  </a:cubicBezTo>
                  <a:cubicBezTo>
                    <a:pt x="4834" y="4959"/>
                    <a:pt x="4750" y="4729"/>
                    <a:pt x="4582" y="4562"/>
                  </a:cubicBezTo>
                  <a:cubicBezTo>
                    <a:pt x="4394" y="4384"/>
                    <a:pt x="4154" y="4295"/>
                    <a:pt x="3913" y="4295"/>
                  </a:cubicBezTo>
                  <a:cubicBezTo>
                    <a:pt x="3672" y="4295"/>
                    <a:pt x="3432" y="4384"/>
                    <a:pt x="3243" y="4562"/>
                  </a:cubicBezTo>
                  <a:lnTo>
                    <a:pt x="2365" y="5461"/>
                  </a:lnTo>
                  <a:cubicBezTo>
                    <a:pt x="2281" y="5524"/>
                    <a:pt x="2218" y="5629"/>
                    <a:pt x="2176" y="5712"/>
                  </a:cubicBezTo>
                  <a:lnTo>
                    <a:pt x="1632" y="5189"/>
                  </a:lnTo>
                  <a:cubicBezTo>
                    <a:pt x="732" y="4269"/>
                    <a:pt x="691" y="2825"/>
                    <a:pt x="1549" y="1862"/>
                  </a:cubicBezTo>
                  <a:lnTo>
                    <a:pt x="1800" y="1569"/>
                  </a:lnTo>
                  <a:cubicBezTo>
                    <a:pt x="2357" y="958"/>
                    <a:pt x="3127" y="637"/>
                    <a:pt x="3907" y="637"/>
                  </a:cubicBezTo>
                  <a:close/>
                  <a:moveTo>
                    <a:pt x="5691" y="6701"/>
                  </a:moveTo>
                  <a:cubicBezTo>
                    <a:pt x="5775" y="6701"/>
                    <a:pt x="5859" y="6727"/>
                    <a:pt x="5922" y="6779"/>
                  </a:cubicBezTo>
                  <a:cubicBezTo>
                    <a:pt x="6026" y="6905"/>
                    <a:pt x="6026" y="7114"/>
                    <a:pt x="5922" y="7240"/>
                  </a:cubicBezTo>
                  <a:lnTo>
                    <a:pt x="5022" y="8119"/>
                  </a:lnTo>
                  <a:cubicBezTo>
                    <a:pt x="4959" y="8181"/>
                    <a:pt x="4881" y="8213"/>
                    <a:pt x="4802" y="8213"/>
                  </a:cubicBezTo>
                  <a:cubicBezTo>
                    <a:pt x="4724" y="8213"/>
                    <a:pt x="4645" y="8181"/>
                    <a:pt x="4582" y="8119"/>
                  </a:cubicBezTo>
                  <a:cubicBezTo>
                    <a:pt x="4457" y="7993"/>
                    <a:pt x="4457" y="7805"/>
                    <a:pt x="4582" y="7679"/>
                  </a:cubicBezTo>
                  <a:lnTo>
                    <a:pt x="5461" y="6779"/>
                  </a:lnTo>
                  <a:cubicBezTo>
                    <a:pt x="5524" y="6727"/>
                    <a:pt x="5608" y="6701"/>
                    <a:pt x="5691" y="6701"/>
                  </a:cubicBezTo>
                  <a:close/>
                  <a:moveTo>
                    <a:pt x="6581" y="7585"/>
                  </a:moveTo>
                  <a:cubicBezTo>
                    <a:pt x="6659" y="7585"/>
                    <a:pt x="6738" y="7616"/>
                    <a:pt x="6800" y="7679"/>
                  </a:cubicBezTo>
                  <a:cubicBezTo>
                    <a:pt x="6926" y="7805"/>
                    <a:pt x="6926" y="7993"/>
                    <a:pt x="6800" y="8119"/>
                  </a:cubicBezTo>
                  <a:lnTo>
                    <a:pt x="5922" y="9018"/>
                  </a:lnTo>
                  <a:cubicBezTo>
                    <a:pt x="5859" y="9081"/>
                    <a:pt x="5775" y="9112"/>
                    <a:pt x="5691" y="9112"/>
                  </a:cubicBezTo>
                  <a:cubicBezTo>
                    <a:pt x="5608" y="9112"/>
                    <a:pt x="5524" y="9081"/>
                    <a:pt x="5461" y="9018"/>
                  </a:cubicBezTo>
                  <a:cubicBezTo>
                    <a:pt x="5357" y="8893"/>
                    <a:pt x="5357" y="8683"/>
                    <a:pt x="5461" y="8558"/>
                  </a:cubicBezTo>
                  <a:lnTo>
                    <a:pt x="6361" y="7679"/>
                  </a:lnTo>
                  <a:cubicBezTo>
                    <a:pt x="6424" y="7616"/>
                    <a:pt x="6502" y="7585"/>
                    <a:pt x="6581" y="7585"/>
                  </a:cubicBezTo>
                  <a:close/>
                  <a:moveTo>
                    <a:pt x="3917" y="0"/>
                  </a:moveTo>
                  <a:cubicBezTo>
                    <a:pt x="3790" y="0"/>
                    <a:pt x="3663" y="7"/>
                    <a:pt x="3536" y="21"/>
                  </a:cubicBezTo>
                  <a:cubicBezTo>
                    <a:pt x="2678" y="126"/>
                    <a:pt x="1904" y="523"/>
                    <a:pt x="1339" y="1151"/>
                  </a:cubicBezTo>
                  <a:lnTo>
                    <a:pt x="1088" y="1444"/>
                  </a:lnTo>
                  <a:cubicBezTo>
                    <a:pt x="0" y="2637"/>
                    <a:pt x="63" y="4478"/>
                    <a:pt x="1214" y="5629"/>
                  </a:cubicBezTo>
                  <a:lnTo>
                    <a:pt x="2365" y="6779"/>
                  </a:lnTo>
                  <a:cubicBezTo>
                    <a:pt x="2532" y="6947"/>
                    <a:pt x="2741" y="7051"/>
                    <a:pt x="2971" y="7072"/>
                  </a:cubicBezTo>
                  <a:cubicBezTo>
                    <a:pt x="2992" y="7303"/>
                    <a:pt x="3097" y="7512"/>
                    <a:pt x="3243" y="7679"/>
                  </a:cubicBezTo>
                  <a:cubicBezTo>
                    <a:pt x="3411" y="7847"/>
                    <a:pt x="3641" y="7930"/>
                    <a:pt x="3871" y="7951"/>
                  </a:cubicBezTo>
                  <a:cubicBezTo>
                    <a:pt x="3871" y="8181"/>
                    <a:pt x="3976" y="8391"/>
                    <a:pt x="4143" y="8579"/>
                  </a:cubicBezTo>
                  <a:cubicBezTo>
                    <a:pt x="4310" y="8746"/>
                    <a:pt x="4541" y="8830"/>
                    <a:pt x="4750" y="8851"/>
                  </a:cubicBezTo>
                  <a:cubicBezTo>
                    <a:pt x="4771" y="9060"/>
                    <a:pt x="4854" y="9290"/>
                    <a:pt x="5022" y="9458"/>
                  </a:cubicBezTo>
                  <a:cubicBezTo>
                    <a:pt x="5210" y="9646"/>
                    <a:pt x="5461" y="9730"/>
                    <a:pt x="5691" y="9730"/>
                  </a:cubicBezTo>
                  <a:cubicBezTo>
                    <a:pt x="5942" y="9730"/>
                    <a:pt x="6173" y="9646"/>
                    <a:pt x="6361" y="9458"/>
                  </a:cubicBezTo>
                  <a:lnTo>
                    <a:pt x="7261" y="8579"/>
                  </a:lnTo>
                  <a:cubicBezTo>
                    <a:pt x="7428" y="8411"/>
                    <a:pt x="7512" y="8181"/>
                    <a:pt x="7533" y="7951"/>
                  </a:cubicBezTo>
                  <a:cubicBezTo>
                    <a:pt x="7742" y="7951"/>
                    <a:pt x="7972" y="7847"/>
                    <a:pt x="8139" y="7679"/>
                  </a:cubicBezTo>
                  <a:cubicBezTo>
                    <a:pt x="8307" y="7512"/>
                    <a:pt x="8411" y="7303"/>
                    <a:pt x="8411" y="7072"/>
                  </a:cubicBezTo>
                  <a:cubicBezTo>
                    <a:pt x="8642" y="7051"/>
                    <a:pt x="8872" y="6968"/>
                    <a:pt x="9039" y="6779"/>
                  </a:cubicBezTo>
                  <a:cubicBezTo>
                    <a:pt x="9207" y="6633"/>
                    <a:pt x="9290" y="6403"/>
                    <a:pt x="9311" y="6173"/>
                  </a:cubicBezTo>
                  <a:cubicBezTo>
                    <a:pt x="9520" y="6152"/>
                    <a:pt x="9751" y="6068"/>
                    <a:pt x="9918" y="5901"/>
                  </a:cubicBezTo>
                  <a:lnTo>
                    <a:pt x="10064" y="5754"/>
                  </a:lnTo>
                  <a:cubicBezTo>
                    <a:pt x="10692" y="5126"/>
                    <a:pt x="11048" y="4310"/>
                    <a:pt x="11048" y="3473"/>
                  </a:cubicBezTo>
                  <a:cubicBezTo>
                    <a:pt x="11027" y="2616"/>
                    <a:pt x="10692" y="1800"/>
                    <a:pt x="10064" y="1193"/>
                  </a:cubicBezTo>
                  <a:lnTo>
                    <a:pt x="9667" y="795"/>
                  </a:lnTo>
                  <a:cubicBezTo>
                    <a:pt x="9064" y="287"/>
                    <a:pt x="8309" y="33"/>
                    <a:pt x="7508" y="33"/>
                  </a:cubicBezTo>
                  <a:cubicBezTo>
                    <a:pt x="7419" y="33"/>
                    <a:pt x="7330" y="36"/>
                    <a:pt x="7240" y="42"/>
                  </a:cubicBezTo>
                  <a:cubicBezTo>
                    <a:pt x="6717" y="84"/>
                    <a:pt x="6194" y="251"/>
                    <a:pt x="5712" y="502"/>
                  </a:cubicBezTo>
                  <a:cubicBezTo>
                    <a:pt x="5173" y="172"/>
                    <a:pt x="4546" y="0"/>
                    <a:pt x="3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529F-8B9C-E5C0-ED2A-F1A7C90A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" y="454415"/>
            <a:ext cx="2617800" cy="572700"/>
          </a:xfrm>
        </p:spPr>
        <p:txBody>
          <a:bodyPr/>
          <a:lstStyle/>
          <a:p>
            <a:r>
              <a:rPr lang="en-US" dirty="0"/>
              <a:t>Old: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F3C89-38B3-9AEB-FDBE-EC48EEBB8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900" y="391472"/>
            <a:ext cx="6589350" cy="572700"/>
          </a:xfrm>
        </p:spPr>
        <p:txBody>
          <a:bodyPr/>
          <a:lstStyle/>
          <a:p>
            <a:r>
              <a:rPr lang="en-US" dirty="0"/>
              <a:t>With all inventory being PRT, irradiation sticker, and SCC flagging, this is redundant and no longer necessary for </a:t>
            </a:r>
            <a:r>
              <a:rPr lang="en-US" dirty="0" err="1"/>
              <a:t>plt</a:t>
            </a:r>
            <a:r>
              <a:rPr lang="en-US" dirty="0"/>
              <a:t> orders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8B1197-95BA-693E-68B5-9F01F3D3D19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21900" y="2816615"/>
            <a:ext cx="2617800" cy="572700"/>
          </a:xfrm>
        </p:spPr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9EC958-5C7F-3A1E-7D9B-93B8D99E775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447550" y="2917701"/>
            <a:ext cx="6556750" cy="370528"/>
          </a:xfrm>
        </p:spPr>
        <p:txBody>
          <a:bodyPr/>
          <a:lstStyle/>
          <a:p>
            <a:r>
              <a:rPr lang="en-US" dirty="0"/>
              <a:t>Needs to be checked and initialed at selection (collect) AND issue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8C7CB-35C2-AC18-7DC6-1D4EC0CB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033465"/>
            <a:ext cx="9144000" cy="158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3E5FB-A53A-B2C3-5F91-A825DD55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" y="3389315"/>
            <a:ext cx="9144000" cy="16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ransfusion Center by Slidesgo">
  <a:themeElements>
    <a:clrScheme name="Simple Light">
      <a:dk1>
        <a:srgbClr val="000000"/>
      </a:dk1>
      <a:lt1>
        <a:srgbClr val="EFEFEF"/>
      </a:lt1>
      <a:dk2>
        <a:srgbClr val="EFEFEF"/>
      </a:dk2>
      <a:lt2>
        <a:srgbClr val="B20909"/>
      </a:lt2>
      <a:accent1>
        <a:srgbClr val="850707"/>
      </a:accent1>
      <a:accent2>
        <a:srgbClr val="B20909"/>
      </a:accent2>
      <a:accent3>
        <a:srgbClr val="B20909"/>
      </a:accent3>
      <a:accent4>
        <a:srgbClr val="EFEFEF"/>
      </a:accent4>
      <a:accent5>
        <a:srgbClr val="EFEFEF"/>
      </a:accent5>
      <a:accent6>
        <a:srgbClr val="FFFFFF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14885</TotalTime>
  <Words>611</Words>
  <Application>Microsoft Office PowerPoint</Application>
  <PresentationFormat>On-screen Show (16:9)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Karla</vt:lpstr>
      <vt:lpstr>Rajdhani</vt:lpstr>
      <vt:lpstr>Blood Transfusion Center by Slidesgo</vt:lpstr>
      <vt:lpstr>December Staff meeting</vt:lpstr>
      <vt:lpstr>Agenda</vt:lpstr>
      <vt:lpstr>Orders</vt:lpstr>
      <vt:lpstr>Attention to Detail Prevents Patient Harm</vt:lpstr>
      <vt:lpstr>BB-POL-0018</vt:lpstr>
      <vt:lpstr>CAPA</vt:lpstr>
      <vt:lpstr>Root Cause</vt:lpstr>
      <vt:lpstr>Outcome: No Harm to Patient by Chance </vt:lpstr>
      <vt:lpstr>Old: </vt:lpstr>
      <vt:lpstr>Other Relevant Issues</vt:lpstr>
      <vt:lpstr>RBC</vt:lpstr>
      <vt:lpstr>Reagents in Use</vt:lpstr>
      <vt:lpstr>PowerPoint Presentation</vt:lpstr>
      <vt:lpstr>Inspection Ready</vt:lpstr>
      <vt:lpstr>BB Mini Rounds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Staff meeting</dc:title>
  <dc:creator>Christina S Warren</dc:creator>
  <cp:lastModifiedBy>Christina S Warren</cp:lastModifiedBy>
  <cp:revision>50</cp:revision>
  <cp:lastPrinted>2021-10-19T15:57:35Z</cp:lastPrinted>
  <dcterms:modified xsi:type="dcterms:W3CDTF">2022-12-14T12:20:20Z</dcterms:modified>
</cp:coreProperties>
</file>