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1"/>
  </p:sldMasterIdLst>
  <p:notesMasterIdLst>
    <p:notesMasterId r:id="rId13"/>
  </p:notesMasterIdLst>
  <p:sldIdLst>
    <p:sldId id="256" r:id="rId2"/>
    <p:sldId id="258" r:id="rId3"/>
    <p:sldId id="259" r:id="rId4"/>
    <p:sldId id="311" r:id="rId5"/>
    <p:sldId id="309" r:id="rId6"/>
    <p:sldId id="303" r:id="rId7"/>
    <p:sldId id="260" r:id="rId8"/>
    <p:sldId id="304" r:id="rId9"/>
    <p:sldId id="262" r:id="rId10"/>
    <p:sldId id="308" r:id="rId11"/>
    <p:sldId id="280"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63A70C5-61AE-4412-A44E-BD4BF78073F0}">
  <a:tblStyle styleId="{163A70C5-61AE-4412-A44E-BD4BF78073F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50" d="100"/>
          <a:sy n="150" d="100"/>
        </p:scale>
        <p:origin x="510" y="31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8aa5f3edd5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9" name="Google Shape;499;g8aa5f3edd5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760f4421e2_0_10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760f4421e2_0_10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g6d136aaa59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0" name="Google Shape;570;g6d136aaa59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g760f4421e2_0_10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6" name="Google Shape;596;g760f4421e2_0_10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7949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g760f4421e2_0_10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6" name="Google Shape;596;g760f4421e2_0_10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6d13202ad6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2" name="Google Shape;752;g6d13202ad6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4663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g8aaadf6226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9" name="Google Shape;649;g8aaadf6226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6d13202ad6_1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6d13202ad6_1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2018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8"/>
        <p:cNvGrpSpPr/>
        <p:nvPr/>
      </p:nvGrpSpPr>
      <p:grpSpPr>
        <a:xfrm>
          <a:off x="0" y="0"/>
          <a:ext cx="0" cy="0"/>
          <a:chOff x="0" y="0"/>
          <a:chExt cx="0" cy="0"/>
        </a:xfrm>
      </p:grpSpPr>
      <p:sp>
        <p:nvSpPr>
          <p:cNvPr id="1209" name="Google Shape;1209;g6d13202ad6_1_326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0" name="Google Shape;1210;g6d13202ad6_1_326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521900" y="1195625"/>
            <a:ext cx="4103100" cy="23349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6000"/>
            </a:lvl1pPr>
            <a:lvl2pPr lvl="1" algn="ctr">
              <a:lnSpc>
                <a:spcPct val="90000"/>
              </a:lnSpc>
              <a:spcBef>
                <a:spcPts val="0"/>
              </a:spcBef>
              <a:spcAft>
                <a:spcPts val="0"/>
              </a:spcAft>
              <a:buSzPts val="5200"/>
              <a:buNone/>
              <a:defRPr sz="5200"/>
            </a:lvl2pPr>
            <a:lvl3pPr lvl="2" algn="ctr">
              <a:lnSpc>
                <a:spcPct val="90000"/>
              </a:lnSpc>
              <a:spcBef>
                <a:spcPts val="0"/>
              </a:spcBef>
              <a:spcAft>
                <a:spcPts val="0"/>
              </a:spcAft>
              <a:buSzPts val="5200"/>
              <a:buNone/>
              <a:defRPr sz="5200"/>
            </a:lvl3pPr>
            <a:lvl4pPr lvl="3" algn="ctr">
              <a:lnSpc>
                <a:spcPct val="90000"/>
              </a:lnSpc>
              <a:spcBef>
                <a:spcPts val="0"/>
              </a:spcBef>
              <a:spcAft>
                <a:spcPts val="0"/>
              </a:spcAft>
              <a:buSzPts val="5200"/>
              <a:buNone/>
              <a:defRPr sz="5200"/>
            </a:lvl4pPr>
            <a:lvl5pPr lvl="4" algn="ctr">
              <a:lnSpc>
                <a:spcPct val="90000"/>
              </a:lnSpc>
              <a:spcBef>
                <a:spcPts val="0"/>
              </a:spcBef>
              <a:spcAft>
                <a:spcPts val="0"/>
              </a:spcAft>
              <a:buSzPts val="5200"/>
              <a:buNone/>
              <a:defRPr sz="5200"/>
            </a:lvl5pPr>
            <a:lvl6pPr lvl="5" algn="ctr">
              <a:lnSpc>
                <a:spcPct val="90000"/>
              </a:lnSpc>
              <a:spcBef>
                <a:spcPts val="0"/>
              </a:spcBef>
              <a:spcAft>
                <a:spcPts val="0"/>
              </a:spcAft>
              <a:buSzPts val="5200"/>
              <a:buNone/>
              <a:defRPr sz="5200"/>
            </a:lvl6pPr>
            <a:lvl7pPr lvl="6" algn="ctr">
              <a:lnSpc>
                <a:spcPct val="90000"/>
              </a:lnSpc>
              <a:spcBef>
                <a:spcPts val="0"/>
              </a:spcBef>
              <a:spcAft>
                <a:spcPts val="0"/>
              </a:spcAft>
              <a:buSzPts val="5200"/>
              <a:buNone/>
              <a:defRPr sz="5200"/>
            </a:lvl7pPr>
            <a:lvl8pPr lvl="7" algn="ctr">
              <a:lnSpc>
                <a:spcPct val="90000"/>
              </a:lnSpc>
              <a:spcBef>
                <a:spcPts val="0"/>
              </a:spcBef>
              <a:spcAft>
                <a:spcPts val="0"/>
              </a:spcAft>
              <a:buSzPts val="5200"/>
              <a:buNone/>
              <a:defRPr sz="5200"/>
            </a:lvl8pPr>
            <a:lvl9pPr lvl="8" algn="ctr">
              <a:lnSpc>
                <a:spcPct val="90000"/>
              </a:lnSpc>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3398400" y="3484345"/>
            <a:ext cx="2350200" cy="517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5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7983209" y="2049387"/>
            <a:ext cx="316605" cy="590201"/>
            <a:chOff x="7975075" y="2414425"/>
            <a:chExt cx="340142" cy="634080"/>
          </a:xfrm>
        </p:grpSpPr>
        <p:sp>
          <p:nvSpPr>
            <p:cNvPr id="12" name="Google Shape;12;p2"/>
            <p:cNvSpPr/>
            <p:nvPr/>
          </p:nvSpPr>
          <p:spPr>
            <a:xfrm>
              <a:off x="7981111" y="2611449"/>
              <a:ext cx="199672" cy="437055"/>
            </a:xfrm>
            <a:custGeom>
              <a:avLst/>
              <a:gdLst/>
              <a:ahLst/>
              <a:cxnLst/>
              <a:rect l="l" t="t" r="r" b="b"/>
              <a:pathLst>
                <a:path w="3537" h="7742" extrusionOk="0">
                  <a:moveTo>
                    <a:pt x="0" y="0"/>
                  </a:moveTo>
                  <a:lnTo>
                    <a:pt x="0" y="2971"/>
                  </a:lnTo>
                  <a:lnTo>
                    <a:pt x="0" y="5984"/>
                  </a:lnTo>
                  <a:cubicBezTo>
                    <a:pt x="0" y="6968"/>
                    <a:pt x="795" y="7742"/>
                    <a:pt x="1758" y="7742"/>
                  </a:cubicBezTo>
                  <a:cubicBezTo>
                    <a:pt x="2741" y="7742"/>
                    <a:pt x="3536" y="6947"/>
                    <a:pt x="3536" y="5984"/>
                  </a:cubicBezTo>
                  <a:lnTo>
                    <a:pt x="3536" y="2971"/>
                  </a:lnTo>
                  <a:lnTo>
                    <a:pt x="3536" y="0"/>
                  </a:ln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975075" y="2414425"/>
              <a:ext cx="340142" cy="574367"/>
            </a:xfrm>
            <a:custGeom>
              <a:avLst/>
              <a:gdLst/>
              <a:ahLst/>
              <a:cxnLst/>
              <a:rect l="l" t="t" r="r" b="b"/>
              <a:pathLst>
                <a:path w="6320" h="10672" fill="none" extrusionOk="0">
                  <a:moveTo>
                    <a:pt x="5775" y="1"/>
                  </a:moveTo>
                  <a:lnTo>
                    <a:pt x="565" y="1"/>
                  </a:lnTo>
                  <a:cubicBezTo>
                    <a:pt x="272" y="1"/>
                    <a:pt x="0" y="252"/>
                    <a:pt x="0" y="566"/>
                  </a:cubicBezTo>
                  <a:cubicBezTo>
                    <a:pt x="0" y="880"/>
                    <a:pt x="272" y="1131"/>
                    <a:pt x="565" y="1131"/>
                  </a:cubicBezTo>
                  <a:lnTo>
                    <a:pt x="1402" y="1131"/>
                  </a:lnTo>
                  <a:lnTo>
                    <a:pt x="1402" y="8914"/>
                  </a:lnTo>
                  <a:cubicBezTo>
                    <a:pt x="1402" y="9898"/>
                    <a:pt x="2197" y="10672"/>
                    <a:pt x="3160" y="10672"/>
                  </a:cubicBezTo>
                  <a:cubicBezTo>
                    <a:pt x="4143" y="10672"/>
                    <a:pt x="4938" y="9877"/>
                    <a:pt x="4938" y="8914"/>
                  </a:cubicBezTo>
                  <a:lnTo>
                    <a:pt x="4938" y="1131"/>
                  </a:lnTo>
                  <a:lnTo>
                    <a:pt x="5775" y="1131"/>
                  </a:lnTo>
                  <a:cubicBezTo>
                    <a:pt x="6068" y="1131"/>
                    <a:pt x="6319" y="880"/>
                    <a:pt x="6319" y="566"/>
                  </a:cubicBezTo>
                  <a:cubicBezTo>
                    <a:pt x="6319" y="252"/>
                    <a:pt x="6068" y="1"/>
                    <a:pt x="5775" y="1"/>
                  </a:cubicBezTo>
                  <a:close/>
                </a:path>
              </a:pathLst>
            </a:custGeom>
            <a:noFill/>
            <a:ln w="28575" cap="rnd" cmpd="sng">
              <a:solidFill>
                <a:srgbClr val="231F2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263490" y="2722217"/>
            <a:ext cx="300028" cy="305625"/>
            <a:chOff x="11644363" y="2198500"/>
            <a:chExt cx="195675" cy="199325"/>
          </a:xfrm>
        </p:grpSpPr>
        <p:sp>
          <p:nvSpPr>
            <p:cNvPr id="15" name="Google Shape;15;p2"/>
            <p:cNvSpPr/>
            <p:nvPr/>
          </p:nvSpPr>
          <p:spPr>
            <a:xfrm>
              <a:off x="11644363" y="2198500"/>
              <a:ext cx="149650" cy="149625"/>
            </a:xfrm>
            <a:custGeom>
              <a:avLst/>
              <a:gdLst/>
              <a:ahLst/>
              <a:cxnLst/>
              <a:rect l="l" t="t" r="r" b="b"/>
              <a:pathLst>
                <a:path w="5986" h="5985" fill="none" extrusionOk="0">
                  <a:moveTo>
                    <a:pt x="4897" y="4939"/>
                  </a:moveTo>
                  <a:cubicBezTo>
                    <a:pt x="3809" y="5985"/>
                    <a:pt x="2093" y="5964"/>
                    <a:pt x="1047" y="4876"/>
                  </a:cubicBezTo>
                  <a:cubicBezTo>
                    <a:pt x="1" y="3809"/>
                    <a:pt x="22" y="2093"/>
                    <a:pt x="1110" y="1047"/>
                  </a:cubicBezTo>
                  <a:cubicBezTo>
                    <a:pt x="2177" y="1"/>
                    <a:pt x="3893" y="22"/>
                    <a:pt x="4939" y="1089"/>
                  </a:cubicBezTo>
                  <a:cubicBezTo>
                    <a:pt x="5985" y="2177"/>
                    <a:pt x="5964" y="3893"/>
                    <a:pt x="4897" y="4939"/>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1766788" y="2321950"/>
              <a:ext cx="73250" cy="75875"/>
            </a:xfrm>
            <a:custGeom>
              <a:avLst/>
              <a:gdLst/>
              <a:ahLst/>
              <a:cxnLst/>
              <a:rect l="l" t="t" r="r" b="b"/>
              <a:pathLst>
                <a:path w="2930" h="3035" fill="none" extrusionOk="0">
                  <a:moveTo>
                    <a:pt x="0" y="1"/>
                  </a:moveTo>
                  <a:lnTo>
                    <a:pt x="2929" y="3035"/>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768338" y="2325625"/>
              <a:ext cx="70125" cy="68025"/>
            </a:xfrm>
            <a:custGeom>
              <a:avLst/>
              <a:gdLst/>
              <a:ahLst/>
              <a:cxnLst/>
              <a:rect l="l" t="t" r="r" b="b"/>
              <a:pathLst>
                <a:path w="2805" h="2721" fill="none" extrusionOk="0">
                  <a:moveTo>
                    <a:pt x="2805" y="0"/>
                  </a:moveTo>
                  <a:lnTo>
                    <a:pt x="1" y="272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006037" y="3408854"/>
            <a:ext cx="179703" cy="223823"/>
            <a:chOff x="7447613" y="1714525"/>
            <a:chExt cx="117200" cy="145975"/>
          </a:xfrm>
        </p:grpSpPr>
        <p:sp>
          <p:nvSpPr>
            <p:cNvPr id="19" name="Google Shape;19;p2"/>
            <p:cNvSpPr/>
            <p:nvPr/>
          </p:nvSpPr>
          <p:spPr>
            <a:xfrm>
              <a:off x="7447613" y="1772075"/>
              <a:ext cx="88425" cy="88425"/>
            </a:xfrm>
            <a:custGeom>
              <a:avLst/>
              <a:gdLst/>
              <a:ahLst/>
              <a:cxnLst/>
              <a:rect l="l" t="t" r="r" b="b"/>
              <a:pathLst>
                <a:path w="3537" h="3537" fill="none" extrusionOk="0">
                  <a:moveTo>
                    <a:pt x="3537" y="1758"/>
                  </a:moveTo>
                  <a:cubicBezTo>
                    <a:pt x="3537" y="2741"/>
                    <a:pt x="2742" y="3537"/>
                    <a:pt x="1758" y="3537"/>
                  </a:cubicBezTo>
                  <a:cubicBezTo>
                    <a:pt x="775" y="3537"/>
                    <a:pt x="1" y="2741"/>
                    <a:pt x="1" y="1758"/>
                  </a:cubicBezTo>
                  <a:cubicBezTo>
                    <a:pt x="1" y="796"/>
                    <a:pt x="775" y="0"/>
                    <a:pt x="1758" y="0"/>
                  </a:cubicBezTo>
                  <a:cubicBezTo>
                    <a:pt x="2742" y="0"/>
                    <a:pt x="3537" y="796"/>
                    <a:pt x="3537" y="1758"/>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513513" y="1718200"/>
              <a:ext cx="34550" cy="59650"/>
            </a:xfrm>
            <a:custGeom>
              <a:avLst/>
              <a:gdLst/>
              <a:ahLst/>
              <a:cxnLst/>
              <a:rect l="l" t="t" r="r" b="b"/>
              <a:pathLst>
                <a:path w="1382" h="2386" fill="none" extrusionOk="0">
                  <a:moveTo>
                    <a:pt x="1" y="2386"/>
                  </a:moveTo>
                  <a:lnTo>
                    <a:pt x="1382"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495738" y="1714525"/>
              <a:ext cx="69075" cy="54425"/>
            </a:xfrm>
            <a:custGeom>
              <a:avLst/>
              <a:gdLst/>
              <a:ahLst/>
              <a:cxnLst/>
              <a:rect l="l" t="t" r="r" b="b"/>
              <a:pathLst>
                <a:path w="2763" h="2177" fill="none" extrusionOk="0">
                  <a:moveTo>
                    <a:pt x="2762" y="2177"/>
                  </a:moveTo>
                  <a:lnTo>
                    <a:pt x="2177" y="1"/>
                  </a:lnTo>
                  <a:lnTo>
                    <a:pt x="1" y="587"/>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6503720" y="4086782"/>
            <a:ext cx="299760" cy="406359"/>
            <a:chOff x="8107742" y="840353"/>
            <a:chExt cx="299760" cy="406359"/>
          </a:xfrm>
        </p:grpSpPr>
        <p:sp>
          <p:nvSpPr>
            <p:cNvPr id="23" name="Google Shape;23;p2"/>
            <p:cNvSpPr/>
            <p:nvPr/>
          </p:nvSpPr>
          <p:spPr>
            <a:xfrm>
              <a:off x="8107742" y="869102"/>
              <a:ext cx="225509" cy="377609"/>
            </a:xfrm>
            <a:custGeom>
              <a:avLst/>
              <a:gdLst/>
              <a:ahLst/>
              <a:cxnLst/>
              <a:rect l="l" t="t" r="r" b="b"/>
              <a:pathLst>
                <a:path w="6236" h="10442" extrusionOk="0">
                  <a:moveTo>
                    <a:pt x="3118" y="1"/>
                  </a:moveTo>
                  <a:cubicBezTo>
                    <a:pt x="3118" y="1"/>
                    <a:pt x="0" y="5608"/>
                    <a:pt x="0" y="7324"/>
                  </a:cubicBezTo>
                  <a:cubicBezTo>
                    <a:pt x="0" y="9061"/>
                    <a:pt x="1402" y="10442"/>
                    <a:pt x="3118" y="10442"/>
                  </a:cubicBezTo>
                  <a:cubicBezTo>
                    <a:pt x="4833" y="10442"/>
                    <a:pt x="6235" y="9061"/>
                    <a:pt x="6235" y="7324"/>
                  </a:cubicBezTo>
                  <a:cubicBezTo>
                    <a:pt x="6235" y="5608"/>
                    <a:pt x="3118" y="1"/>
                    <a:pt x="3118"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181233" y="840353"/>
              <a:ext cx="226269" cy="378368"/>
            </a:xfrm>
            <a:custGeom>
              <a:avLst/>
              <a:gdLst/>
              <a:ahLst/>
              <a:cxnLst/>
              <a:rect l="l" t="t" r="r" b="b"/>
              <a:pathLst>
                <a:path w="6257" h="10463" fill="none" extrusionOk="0">
                  <a:moveTo>
                    <a:pt x="6257" y="7345"/>
                  </a:moveTo>
                  <a:cubicBezTo>
                    <a:pt x="6257" y="9081"/>
                    <a:pt x="4855" y="10462"/>
                    <a:pt x="3118" y="10462"/>
                  </a:cubicBezTo>
                  <a:cubicBezTo>
                    <a:pt x="1402" y="10462"/>
                    <a:pt x="1" y="9060"/>
                    <a:pt x="1" y="7345"/>
                  </a:cubicBezTo>
                  <a:cubicBezTo>
                    <a:pt x="1" y="5608"/>
                    <a:pt x="3118" y="1"/>
                    <a:pt x="3118" y="1"/>
                  </a:cubicBezTo>
                  <a:cubicBezTo>
                    <a:pt x="3118" y="1"/>
                    <a:pt x="6257" y="5629"/>
                    <a:pt x="6257" y="7345"/>
                  </a:cubicBezTo>
                  <a:close/>
                </a:path>
              </a:pathLst>
            </a:custGeom>
            <a:noFill/>
            <a:ln w="28575" cap="rnd" cmpd="sng">
              <a:solidFill>
                <a:srgbClr val="231F2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5;p2"/>
          <p:cNvGrpSpPr/>
          <p:nvPr/>
        </p:nvGrpSpPr>
        <p:grpSpPr>
          <a:xfrm>
            <a:off x="7572112" y="2369074"/>
            <a:ext cx="194921" cy="194959"/>
            <a:chOff x="7932213" y="1463813"/>
            <a:chExt cx="127125" cy="127150"/>
          </a:xfrm>
        </p:grpSpPr>
        <p:sp>
          <p:nvSpPr>
            <p:cNvPr id="26" name="Google Shape;26;p2"/>
            <p:cNvSpPr/>
            <p:nvPr/>
          </p:nvSpPr>
          <p:spPr>
            <a:xfrm>
              <a:off x="7932213" y="1527113"/>
              <a:ext cx="127125" cy="25"/>
            </a:xfrm>
            <a:custGeom>
              <a:avLst/>
              <a:gdLst/>
              <a:ahLst/>
              <a:cxnLst/>
              <a:rect l="l" t="t" r="r" b="b"/>
              <a:pathLst>
                <a:path w="5085" h="1" fill="none" extrusionOk="0">
                  <a:moveTo>
                    <a:pt x="0" y="1"/>
                  </a:moveTo>
                  <a:lnTo>
                    <a:pt x="508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996013" y="1463813"/>
              <a:ext cx="25" cy="127150"/>
            </a:xfrm>
            <a:custGeom>
              <a:avLst/>
              <a:gdLst/>
              <a:ahLst/>
              <a:cxnLst/>
              <a:rect l="l" t="t" r="r" b="b"/>
              <a:pathLst>
                <a:path w="1" h="5086" fill="none" extrusionOk="0">
                  <a:moveTo>
                    <a:pt x="1" y="5085"/>
                  </a:moveTo>
                  <a:lnTo>
                    <a:pt x="1"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2"/>
          <p:cNvSpPr/>
          <p:nvPr/>
        </p:nvSpPr>
        <p:spPr>
          <a:xfrm>
            <a:off x="7263478" y="4178242"/>
            <a:ext cx="1087408" cy="309013"/>
          </a:xfrm>
          <a:custGeom>
            <a:avLst/>
            <a:gdLst/>
            <a:ahLst/>
            <a:cxnLst/>
            <a:rect l="l" t="t" r="r" b="b"/>
            <a:pathLst>
              <a:path w="17787" h="12785" fill="none" extrusionOk="0">
                <a:moveTo>
                  <a:pt x="1" y="6801"/>
                </a:moveTo>
                <a:lnTo>
                  <a:pt x="4730" y="6801"/>
                </a:lnTo>
                <a:lnTo>
                  <a:pt x="5860" y="0"/>
                </a:lnTo>
                <a:lnTo>
                  <a:pt x="7450" y="12785"/>
                </a:lnTo>
                <a:lnTo>
                  <a:pt x="8705" y="2720"/>
                </a:lnTo>
                <a:lnTo>
                  <a:pt x="9584" y="8181"/>
                </a:lnTo>
                <a:lnTo>
                  <a:pt x="10965" y="2720"/>
                </a:lnTo>
                <a:lnTo>
                  <a:pt x="12179" y="7763"/>
                </a:lnTo>
                <a:lnTo>
                  <a:pt x="12681" y="6821"/>
                </a:lnTo>
                <a:lnTo>
                  <a:pt x="13350" y="6821"/>
                </a:lnTo>
                <a:lnTo>
                  <a:pt x="17786" y="682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233131" y="2898429"/>
            <a:ext cx="117144" cy="38"/>
          </a:xfrm>
          <a:custGeom>
            <a:avLst/>
            <a:gdLst/>
            <a:ahLst/>
            <a:cxnLst/>
            <a:rect l="l" t="t" r="r" b="b"/>
            <a:pathLst>
              <a:path w="3056" h="1" fill="none" extrusionOk="0">
                <a:moveTo>
                  <a:pt x="1" y="1"/>
                </a:moveTo>
                <a:lnTo>
                  <a:pt x="305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 name="Google Shape;30;p2"/>
          <p:cNvGrpSpPr/>
          <p:nvPr/>
        </p:nvGrpSpPr>
        <p:grpSpPr>
          <a:xfrm>
            <a:off x="7074635" y="3327662"/>
            <a:ext cx="538462" cy="633585"/>
            <a:chOff x="7035875" y="2497325"/>
            <a:chExt cx="607813" cy="715188"/>
          </a:xfrm>
        </p:grpSpPr>
        <p:sp>
          <p:nvSpPr>
            <p:cNvPr id="31" name="Google Shape;31;p2"/>
            <p:cNvSpPr/>
            <p:nvPr/>
          </p:nvSpPr>
          <p:spPr>
            <a:xfrm>
              <a:off x="7035875" y="2678254"/>
              <a:ext cx="607813" cy="534259"/>
            </a:xfrm>
            <a:custGeom>
              <a:avLst/>
              <a:gdLst/>
              <a:ahLst/>
              <a:cxnLst/>
              <a:rect l="l" t="t" r="r" b="b"/>
              <a:pathLst>
                <a:path w="41681" h="36637" extrusionOk="0">
                  <a:moveTo>
                    <a:pt x="13113" y="0"/>
                  </a:moveTo>
                  <a:cubicBezTo>
                    <a:pt x="10043" y="0"/>
                    <a:pt x="6974" y="1165"/>
                    <a:pt x="4645" y="3493"/>
                  </a:cubicBezTo>
                  <a:cubicBezTo>
                    <a:pt x="251" y="7908"/>
                    <a:pt x="0" y="14960"/>
                    <a:pt x="3913" y="19646"/>
                  </a:cubicBezTo>
                  <a:cubicBezTo>
                    <a:pt x="4143" y="19918"/>
                    <a:pt x="4394" y="20190"/>
                    <a:pt x="4645" y="20462"/>
                  </a:cubicBezTo>
                  <a:lnTo>
                    <a:pt x="20840" y="36636"/>
                  </a:lnTo>
                  <a:lnTo>
                    <a:pt x="37035" y="20462"/>
                  </a:lnTo>
                  <a:cubicBezTo>
                    <a:pt x="37286" y="20190"/>
                    <a:pt x="37537" y="19918"/>
                    <a:pt x="37768" y="19646"/>
                  </a:cubicBezTo>
                  <a:cubicBezTo>
                    <a:pt x="41680" y="14960"/>
                    <a:pt x="41429" y="7908"/>
                    <a:pt x="37035" y="3493"/>
                  </a:cubicBezTo>
                  <a:cubicBezTo>
                    <a:pt x="34706" y="1165"/>
                    <a:pt x="31632" y="0"/>
                    <a:pt x="28559" y="0"/>
                  </a:cubicBezTo>
                  <a:cubicBezTo>
                    <a:pt x="25807" y="0"/>
                    <a:pt x="23055" y="934"/>
                    <a:pt x="20840" y="2803"/>
                  </a:cubicBezTo>
                  <a:cubicBezTo>
                    <a:pt x="18616" y="934"/>
                    <a:pt x="15864" y="0"/>
                    <a:pt x="13113"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0134" y="2497325"/>
              <a:ext cx="320851" cy="290691"/>
            </a:xfrm>
            <a:custGeom>
              <a:avLst/>
              <a:gdLst/>
              <a:ahLst/>
              <a:cxnLst/>
              <a:rect l="l" t="t" r="r" b="b"/>
              <a:pathLst>
                <a:path w="19585" h="17744" fill="none" extrusionOk="0">
                  <a:moveTo>
                    <a:pt x="17388" y="2177"/>
                  </a:moveTo>
                  <a:lnTo>
                    <a:pt x="17388" y="2177"/>
                  </a:lnTo>
                  <a:cubicBezTo>
                    <a:pt x="15317" y="105"/>
                    <a:pt x="12011" y="1"/>
                    <a:pt x="9793" y="1863"/>
                  </a:cubicBezTo>
                  <a:cubicBezTo>
                    <a:pt x="7596" y="1"/>
                    <a:pt x="4269" y="105"/>
                    <a:pt x="2197" y="2177"/>
                  </a:cubicBezTo>
                  <a:cubicBezTo>
                    <a:pt x="126" y="4248"/>
                    <a:pt x="1" y="7554"/>
                    <a:pt x="1842" y="9772"/>
                  </a:cubicBezTo>
                  <a:cubicBezTo>
                    <a:pt x="1946" y="9897"/>
                    <a:pt x="2072" y="10023"/>
                    <a:pt x="2197" y="10149"/>
                  </a:cubicBezTo>
                  <a:lnTo>
                    <a:pt x="9793" y="17744"/>
                  </a:lnTo>
                  <a:lnTo>
                    <a:pt x="17388" y="10149"/>
                  </a:lnTo>
                  <a:cubicBezTo>
                    <a:pt x="17514" y="10023"/>
                    <a:pt x="17639" y="9897"/>
                    <a:pt x="17744" y="9772"/>
                  </a:cubicBezTo>
                  <a:cubicBezTo>
                    <a:pt x="19585" y="7554"/>
                    <a:pt x="19459" y="4248"/>
                    <a:pt x="17388" y="2177"/>
                  </a:cubicBez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8222459" y="3932706"/>
            <a:ext cx="91848" cy="154095"/>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846834" y="2990318"/>
            <a:ext cx="91848" cy="154095"/>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 name="Google Shape;35;p2"/>
          <p:cNvGrpSpPr/>
          <p:nvPr/>
        </p:nvGrpSpPr>
        <p:grpSpPr>
          <a:xfrm rot="8100000">
            <a:off x="1829345" y="3701765"/>
            <a:ext cx="868012" cy="238568"/>
            <a:chOff x="5167638" y="3426595"/>
            <a:chExt cx="1021600" cy="280780"/>
          </a:xfrm>
        </p:grpSpPr>
        <p:sp>
          <p:nvSpPr>
            <p:cNvPr id="36" name="Google Shape;36;p2"/>
            <p:cNvSpPr/>
            <p:nvPr/>
          </p:nvSpPr>
          <p:spPr>
            <a:xfrm>
              <a:off x="5625151" y="3426595"/>
              <a:ext cx="333600" cy="19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5539538" y="3511200"/>
              <a:ext cx="499050" cy="196175"/>
            </a:xfrm>
            <a:custGeom>
              <a:avLst/>
              <a:gdLst/>
              <a:ahLst/>
              <a:cxnLst/>
              <a:rect l="l" t="t" r="r" b="b"/>
              <a:pathLst>
                <a:path w="19962" h="7847" fill="none" extrusionOk="0">
                  <a:moveTo>
                    <a:pt x="1" y="7847"/>
                  </a:moveTo>
                  <a:lnTo>
                    <a:pt x="1" y="0"/>
                  </a:lnTo>
                  <a:lnTo>
                    <a:pt x="19962" y="0"/>
                  </a:lnTo>
                  <a:lnTo>
                    <a:pt x="19962" y="7847"/>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454288" y="3511200"/>
              <a:ext cx="85275" cy="196175"/>
            </a:xfrm>
            <a:custGeom>
              <a:avLst/>
              <a:gdLst/>
              <a:ahLst/>
              <a:cxnLst/>
              <a:rect l="l" t="t" r="r" b="b"/>
              <a:pathLst>
                <a:path w="3411" h="7847" fill="none" extrusionOk="0">
                  <a:moveTo>
                    <a:pt x="3411" y="7847"/>
                  </a:moveTo>
                  <a:lnTo>
                    <a:pt x="3411" y="0"/>
                  </a:lnTo>
                  <a:lnTo>
                    <a:pt x="0" y="3934"/>
                  </a:lnTo>
                  <a:close/>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167638" y="3609550"/>
              <a:ext cx="286675" cy="25"/>
            </a:xfrm>
            <a:custGeom>
              <a:avLst/>
              <a:gdLst/>
              <a:ahLst/>
              <a:cxnLst/>
              <a:rect l="l" t="t" r="r" b="b"/>
              <a:pathLst>
                <a:path w="11467" h="1" fill="none" extrusionOk="0">
                  <a:moveTo>
                    <a:pt x="11466" y="0"/>
                  </a:moveTo>
                  <a:lnTo>
                    <a:pt x="0"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038563" y="3609550"/>
              <a:ext cx="150675" cy="25"/>
            </a:xfrm>
            <a:custGeom>
              <a:avLst/>
              <a:gdLst/>
              <a:ahLst/>
              <a:cxnLst/>
              <a:rect l="l" t="t" r="r" b="b"/>
              <a:pathLst>
                <a:path w="6027" h="1" fill="none" extrusionOk="0">
                  <a:moveTo>
                    <a:pt x="1" y="0"/>
                  </a:moveTo>
                  <a:lnTo>
                    <a:pt x="6027"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189213" y="3521150"/>
              <a:ext cx="25" cy="176825"/>
            </a:xfrm>
            <a:custGeom>
              <a:avLst/>
              <a:gdLst/>
              <a:ahLst/>
              <a:cxnLst/>
              <a:rect l="l" t="t" r="r" b="b"/>
              <a:pathLst>
                <a:path w="1" h="7073" fill="none" extrusionOk="0">
                  <a:moveTo>
                    <a:pt x="1" y="7072"/>
                  </a:moveTo>
                  <a:lnTo>
                    <a:pt x="1"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958013" y="3637275"/>
              <a:ext cx="25" cy="70100"/>
            </a:xfrm>
            <a:custGeom>
              <a:avLst/>
              <a:gdLst/>
              <a:ahLst/>
              <a:cxnLst/>
              <a:rect l="l" t="t" r="r" b="b"/>
              <a:pathLst>
                <a:path w="1" h="2804" fill="none" extrusionOk="0">
                  <a:moveTo>
                    <a:pt x="1" y="2804"/>
                  </a:moveTo>
                  <a:lnTo>
                    <a:pt x="1"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874838" y="3637275"/>
              <a:ext cx="25" cy="70100"/>
            </a:xfrm>
            <a:custGeom>
              <a:avLst/>
              <a:gdLst/>
              <a:ahLst/>
              <a:cxnLst/>
              <a:rect l="l" t="t" r="r" b="b"/>
              <a:pathLst>
                <a:path w="1" h="2804" fill="none" extrusionOk="0">
                  <a:moveTo>
                    <a:pt x="1" y="2804"/>
                  </a:moveTo>
                  <a:lnTo>
                    <a:pt x="1"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791663" y="3637275"/>
              <a:ext cx="25" cy="70100"/>
            </a:xfrm>
            <a:custGeom>
              <a:avLst/>
              <a:gdLst/>
              <a:ahLst/>
              <a:cxnLst/>
              <a:rect l="l" t="t" r="r" b="b"/>
              <a:pathLst>
                <a:path w="1" h="2804" fill="none" extrusionOk="0">
                  <a:moveTo>
                    <a:pt x="1" y="2804"/>
                  </a:moveTo>
                  <a:lnTo>
                    <a:pt x="1"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708513" y="3637275"/>
              <a:ext cx="25" cy="70100"/>
            </a:xfrm>
            <a:custGeom>
              <a:avLst/>
              <a:gdLst/>
              <a:ahLst/>
              <a:cxnLst/>
              <a:rect l="l" t="t" r="r" b="b"/>
              <a:pathLst>
                <a:path w="1" h="2804" fill="none" extrusionOk="0">
                  <a:moveTo>
                    <a:pt x="0" y="2804"/>
                  </a:moveTo>
                  <a:lnTo>
                    <a:pt x="0"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625863" y="3637275"/>
              <a:ext cx="25" cy="70100"/>
            </a:xfrm>
            <a:custGeom>
              <a:avLst/>
              <a:gdLst/>
              <a:ahLst/>
              <a:cxnLst/>
              <a:rect l="l" t="t" r="r" b="b"/>
              <a:pathLst>
                <a:path w="1" h="2804" fill="none" extrusionOk="0">
                  <a:moveTo>
                    <a:pt x="0" y="2804"/>
                  </a:moveTo>
                  <a:lnTo>
                    <a:pt x="0" y="0"/>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2"/>
          <p:cNvGrpSpPr/>
          <p:nvPr/>
        </p:nvGrpSpPr>
        <p:grpSpPr>
          <a:xfrm>
            <a:off x="747867" y="3479956"/>
            <a:ext cx="299760" cy="406359"/>
            <a:chOff x="8107742" y="840353"/>
            <a:chExt cx="299760" cy="406359"/>
          </a:xfrm>
        </p:grpSpPr>
        <p:sp>
          <p:nvSpPr>
            <p:cNvPr id="48" name="Google Shape;48;p2"/>
            <p:cNvSpPr/>
            <p:nvPr/>
          </p:nvSpPr>
          <p:spPr>
            <a:xfrm>
              <a:off x="8107742" y="869102"/>
              <a:ext cx="225509" cy="377609"/>
            </a:xfrm>
            <a:custGeom>
              <a:avLst/>
              <a:gdLst/>
              <a:ahLst/>
              <a:cxnLst/>
              <a:rect l="l" t="t" r="r" b="b"/>
              <a:pathLst>
                <a:path w="6236" h="10442" extrusionOk="0">
                  <a:moveTo>
                    <a:pt x="3118" y="1"/>
                  </a:moveTo>
                  <a:cubicBezTo>
                    <a:pt x="3118" y="1"/>
                    <a:pt x="0" y="5608"/>
                    <a:pt x="0" y="7324"/>
                  </a:cubicBezTo>
                  <a:cubicBezTo>
                    <a:pt x="0" y="9061"/>
                    <a:pt x="1402" y="10442"/>
                    <a:pt x="3118" y="10442"/>
                  </a:cubicBezTo>
                  <a:cubicBezTo>
                    <a:pt x="4833" y="10442"/>
                    <a:pt x="6235" y="9061"/>
                    <a:pt x="6235" y="7324"/>
                  </a:cubicBezTo>
                  <a:cubicBezTo>
                    <a:pt x="6235" y="5608"/>
                    <a:pt x="3118" y="1"/>
                    <a:pt x="3118"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8181233" y="840353"/>
              <a:ext cx="226269" cy="378368"/>
            </a:xfrm>
            <a:custGeom>
              <a:avLst/>
              <a:gdLst/>
              <a:ahLst/>
              <a:cxnLst/>
              <a:rect l="l" t="t" r="r" b="b"/>
              <a:pathLst>
                <a:path w="6257" h="10463" fill="none" extrusionOk="0">
                  <a:moveTo>
                    <a:pt x="6257" y="7345"/>
                  </a:moveTo>
                  <a:cubicBezTo>
                    <a:pt x="6257" y="9081"/>
                    <a:pt x="4855" y="10462"/>
                    <a:pt x="3118" y="10462"/>
                  </a:cubicBezTo>
                  <a:cubicBezTo>
                    <a:pt x="1402" y="10462"/>
                    <a:pt x="1" y="9060"/>
                    <a:pt x="1" y="7345"/>
                  </a:cubicBezTo>
                  <a:cubicBezTo>
                    <a:pt x="1" y="5608"/>
                    <a:pt x="3118" y="1"/>
                    <a:pt x="3118" y="1"/>
                  </a:cubicBezTo>
                  <a:cubicBezTo>
                    <a:pt x="3118" y="1"/>
                    <a:pt x="6257" y="5629"/>
                    <a:pt x="6257" y="7345"/>
                  </a:cubicBezTo>
                  <a:close/>
                </a:path>
              </a:pathLst>
            </a:custGeom>
            <a:noFill/>
            <a:ln w="28575" cap="rnd" cmpd="sng">
              <a:solidFill>
                <a:srgbClr val="231F2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2"/>
          <p:cNvGrpSpPr/>
          <p:nvPr/>
        </p:nvGrpSpPr>
        <p:grpSpPr>
          <a:xfrm flipH="1">
            <a:off x="1530942" y="2986482"/>
            <a:ext cx="194921" cy="194959"/>
            <a:chOff x="7932213" y="1463813"/>
            <a:chExt cx="127125" cy="127150"/>
          </a:xfrm>
        </p:grpSpPr>
        <p:sp>
          <p:nvSpPr>
            <p:cNvPr id="51" name="Google Shape;51;p2"/>
            <p:cNvSpPr/>
            <p:nvPr/>
          </p:nvSpPr>
          <p:spPr>
            <a:xfrm>
              <a:off x="7932213" y="1527113"/>
              <a:ext cx="127125" cy="25"/>
            </a:xfrm>
            <a:custGeom>
              <a:avLst/>
              <a:gdLst/>
              <a:ahLst/>
              <a:cxnLst/>
              <a:rect l="l" t="t" r="r" b="b"/>
              <a:pathLst>
                <a:path w="5085" h="1" fill="none" extrusionOk="0">
                  <a:moveTo>
                    <a:pt x="0" y="1"/>
                  </a:moveTo>
                  <a:lnTo>
                    <a:pt x="508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996013" y="1463813"/>
              <a:ext cx="25" cy="127150"/>
            </a:xfrm>
            <a:custGeom>
              <a:avLst/>
              <a:gdLst/>
              <a:ahLst/>
              <a:cxnLst/>
              <a:rect l="l" t="t" r="r" b="b"/>
              <a:pathLst>
                <a:path w="1" h="5086" fill="none" extrusionOk="0">
                  <a:moveTo>
                    <a:pt x="1" y="5085"/>
                  </a:moveTo>
                  <a:lnTo>
                    <a:pt x="1"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 name="Google Shape;53;p2"/>
          <p:cNvSpPr/>
          <p:nvPr/>
        </p:nvSpPr>
        <p:spPr>
          <a:xfrm flipH="1">
            <a:off x="703886" y="4128391"/>
            <a:ext cx="1087408" cy="309013"/>
          </a:xfrm>
          <a:custGeom>
            <a:avLst/>
            <a:gdLst/>
            <a:ahLst/>
            <a:cxnLst/>
            <a:rect l="l" t="t" r="r" b="b"/>
            <a:pathLst>
              <a:path w="17787" h="12785" fill="none" extrusionOk="0">
                <a:moveTo>
                  <a:pt x="1" y="6801"/>
                </a:moveTo>
                <a:lnTo>
                  <a:pt x="4730" y="6801"/>
                </a:lnTo>
                <a:lnTo>
                  <a:pt x="5860" y="0"/>
                </a:lnTo>
                <a:lnTo>
                  <a:pt x="7450" y="12785"/>
                </a:lnTo>
                <a:lnTo>
                  <a:pt x="8705" y="2720"/>
                </a:lnTo>
                <a:lnTo>
                  <a:pt x="9584" y="8181"/>
                </a:lnTo>
                <a:lnTo>
                  <a:pt x="10965" y="2720"/>
                </a:lnTo>
                <a:lnTo>
                  <a:pt x="12179" y="7763"/>
                </a:lnTo>
                <a:lnTo>
                  <a:pt x="12681" y="6821"/>
                </a:lnTo>
                <a:lnTo>
                  <a:pt x="13350" y="6821"/>
                </a:lnTo>
                <a:lnTo>
                  <a:pt x="17786" y="682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flipH="1">
            <a:off x="703897" y="3138887"/>
            <a:ext cx="117144" cy="38"/>
          </a:xfrm>
          <a:custGeom>
            <a:avLst/>
            <a:gdLst/>
            <a:ahLst/>
            <a:cxnLst/>
            <a:rect l="l" t="t" r="r" b="b"/>
            <a:pathLst>
              <a:path w="3056" h="1" fill="none" extrusionOk="0">
                <a:moveTo>
                  <a:pt x="1" y="1"/>
                </a:moveTo>
                <a:lnTo>
                  <a:pt x="305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flipH="1">
            <a:off x="823473" y="2465325"/>
            <a:ext cx="91848" cy="154069"/>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flipH="1">
            <a:off x="2383376" y="4248753"/>
            <a:ext cx="91848" cy="154069"/>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57;p2"/>
          <p:cNvGrpSpPr/>
          <p:nvPr/>
        </p:nvGrpSpPr>
        <p:grpSpPr>
          <a:xfrm>
            <a:off x="389495" y="-203103"/>
            <a:ext cx="8365500" cy="5075903"/>
            <a:chOff x="342700" y="-203103"/>
            <a:chExt cx="8365500" cy="5075903"/>
          </a:xfrm>
        </p:grpSpPr>
        <p:cxnSp>
          <p:nvCxnSpPr>
            <p:cNvPr id="58" name="Google Shape;58;p2"/>
            <p:cNvCxnSpPr/>
            <p:nvPr/>
          </p:nvCxnSpPr>
          <p:spPr>
            <a:xfrm>
              <a:off x="342700" y="4869677"/>
              <a:ext cx="8365500" cy="0"/>
            </a:xfrm>
            <a:prstGeom prst="straightConnector1">
              <a:avLst/>
            </a:prstGeom>
            <a:noFill/>
            <a:ln w="28575" cap="flat" cmpd="sng">
              <a:solidFill>
                <a:schemeClr val="dk1"/>
              </a:solidFill>
              <a:prstDash val="solid"/>
              <a:round/>
              <a:headEnd type="none" w="med" len="med"/>
              <a:tailEnd type="none" w="med" len="med"/>
            </a:ln>
          </p:spPr>
        </p:cxnSp>
        <p:cxnSp>
          <p:nvCxnSpPr>
            <p:cNvPr id="59" name="Google Shape;59;p2"/>
            <p:cNvCxnSpPr/>
            <p:nvPr/>
          </p:nvCxnSpPr>
          <p:spPr>
            <a:xfrm rot="10800000">
              <a:off x="8692955" y="529100"/>
              <a:ext cx="0" cy="4343700"/>
            </a:xfrm>
            <a:prstGeom prst="straightConnector1">
              <a:avLst/>
            </a:prstGeom>
            <a:noFill/>
            <a:ln w="28575" cap="flat" cmpd="sng">
              <a:solidFill>
                <a:schemeClr val="dk1"/>
              </a:solidFill>
              <a:prstDash val="solid"/>
              <a:round/>
              <a:headEnd type="none" w="med" len="med"/>
              <a:tailEnd type="none" w="med" len="med"/>
            </a:ln>
          </p:spPr>
        </p:cxnSp>
        <p:grpSp>
          <p:nvGrpSpPr>
            <p:cNvPr id="60" name="Google Shape;60;p2"/>
            <p:cNvGrpSpPr/>
            <p:nvPr/>
          </p:nvGrpSpPr>
          <p:grpSpPr>
            <a:xfrm>
              <a:off x="4525206" y="-66000"/>
              <a:ext cx="4173513" cy="606320"/>
              <a:chOff x="4531667" y="221864"/>
              <a:chExt cx="4173513" cy="606320"/>
            </a:xfrm>
          </p:grpSpPr>
          <p:cxnSp>
            <p:nvCxnSpPr>
              <p:cNvPr id="61" name="Google Shape;61;p2"/>
              <p:cNvCxnSpPr/>
              <p:nvPr/>
            </p:nvCxnSpPr>
            <p:spPr>
              <a:xfrm>
                <a:off x="4919780" y="828184"/>
                <a:ext cx="3785400" cy="0"/>
              </a:xfrm>
              <a:prstGeom prst="straightConnector1">
                <a:avLst/>
              </a:prstGeom>
              <a:noFill/>
              <a:ln w="28575" cap="flat" cmpd="sng">
                <a:solidFill>
                  <a:schemeClr val="dk1"/>
                </a:solidFill>
                <a:prstDash val="solid"/>
                <a:round/>
                <a:headEnd type="none" w="med" len="med"/>
                <a:tailEnd type="none" w="med" len="med"/>
              </a:ln>
            </p:spPr>
          </p:cxnSp>
          <p:sp>
            <p:nvSpPr>
              <p:cNvPr id="62" name="Google Shape;62;p2"/>
              <p:cNvSpPr/>
              <p:nvPr/>
            </p:nvSpPr>
            <p:spPr>
              <a:xfrm>
                <a:off x="4531667" y="221864"/>
                <a:ext cx="409560" cy="606279"/>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 name="Google Shape;63;p2"/>
            <p:cNvGrpSpPr/>
            <p:nvPr/>
          </p:nvGrpSpPr>
          <p:grpSpPr>
            <a:xfrm>
              <a:off x="4383358" y="-203103"/>
              <a:ext cx="273654" cy="399438"/>
              <a:chOff x="4389820" y="8562"/>
              <a:chExt cx="273654" cy="399438"/>
            </a:xfrm>
          </p:grpSpPr>
          <p:grpSp>
            <p:nvGrpSpPr>
              <p:cNvPr id="64" name="Google Shape;64;p2"/>
              <p:cNvGrpSpPr/>
              <p:nvPr/>
            </p:nvGrpSpPr>
            <p:grpSpPr>
              <a:xfrm>
                <a:off x="4389820" y="8562"/>
                <a:ext cx="273654" cy="393837"/>
                <a:chOff x="228120" y="8562"/>
                <a:chExt cx="273654" cy="393837"/>
              </a:xfrm>
            </p:grpSpPr>
            <p:sp>
              <p:nvSpPr>
                <p:cNvPr id="65" name="Google Shape;65;p2"/>
                <p:cNvSpPr/>
                <p:nvPr/>
              </p:nvSpPr>
              <p:spPr>
                <a:xfrm>
                  <a:off x="228120" y="8562"/>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339369" y="107423"/>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l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 name="Google Shape;67;p2"/>
              <p:cNvSpPr/>
              <p:nvPr/>
            </p:nvSpPr>
            <p:spPr>
              <a:xfrm>
                <a:off x="4507931" y="117000"/>
                <a:ext cx="45600" cy="2910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4393781" y="14275"/>
                <a:ext cx="262500" cy="912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2"/>
            <p:cNvGrpSpPr/>
            <p:nvPr/>
          </p:nvGrpSpPr>
          <p:grpSpPr>
            <a:xfrm>
              <a:off x="356280" y="346226"/>
              <a:ext cx="2069979" cy="4526574"/>
              <a:chOff x="356280" y="346226"/>
              <a:chExt cx="2069979" cy="4526574"/>
            </a:xfrm>
          </p:grpSpPr>
          <p:grpSp>
            <p:nvGrpSpPr>
              <p:cNvPr id="70" name="Google Shape;70;p2"/>
              <p:cNvGrpSpPr/>
              <p:nvPr/>
            </p:nvGrpSpPr>
            <p:grpSpPr>
              <a:xfrm rot="10800000">
                <a:off x="356996" y="346226"/>
                <a:ext cx="835344" cy="748597"/>
                <a:chOff x="1655300" y="2765876"/>
                <a:chExt cx="767780" cy="748597"/>
              </a:xfrm>
            </p:grpSpPr>
            <p:sp>
              <p:nvSpPr>
                <p:cNvPr id="71" name="Google Shape;71;p2"/>
                <p:cNvSpPr/>
                <p:nvPr/>
              </p:nvSpPr>
              <p:spPr>
                <a:xfrm>
                  <a:off x="1655300" y="2765876"/>
                  <a:ext cx="416007" cy="74859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flipH="1">
                  <a:off x="2007073" y="2765876"/>
                  <a:ext cx="416007" cy="74859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2"/>
              <p:cNvSpPr/>
              <p:nvPr/>
            </p:nvSpPr>
            <p:spPr>
              <a:xfrm>
                <a:off x="845100" y="840150"/>
                <a:ext cx="705900" cy="313500"/>
              </a:xfrm>
              <a:prstGeom prst="round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 name="Google Shape;74;p2"/>
              <p:cNvGrpSpPr/>
              <p:nvPr/>
            </p:nvGrpSpPr>
            <p:grpSpPr>
              <a:xfrm>
                <a:off x="1238556" y="1951751"/>
                <a:ext cx="1187682" cy="1574424"/>
                <a:chOff x="1651404" y="1940052"/>
                <a:chExt cx="1187682" cy="1574424"/>
              </a:xfrm>
            </p:grpSpPr>
            <p:sp>
              <p:nvSpPr>
                <p:cNvPr id="75" name="Google Shape;75;p2"/>
                <p:cNvSpPr/>
                <p:nvPr/>
              </p:nvSpPr>
              <p:spPr>
                <a:xfrm>
                  <a:off x="1651404" y="2765878"/>
                  <a:ext cx="416007" cy="74859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flipH="1">
                  <a:off x="2007073" y="2765876"/>
                  <a:ext cx="416007" cy="74859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rot="10800000" flipH="1">
                  <a:off x="2423080" y="2386808"/>
                  <a:ext cx="416007" cy="752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8" name="Google Shape;78;p2"/>
                <p:cNvCxnSpPr/>
                <p:nvPr/>
              </p:nvCxnSpPr>
              <p:spPr>
                <a:xfrm rot="10800000">
                  <a:off x="1651404" y="1940052"/>
                  <a:ext cx="0" cy="862200"/>
                </a:xfrm>
                <a:prstGeom prst="straightConnector1">
                  <a:avLst/>
                </a:prstGeom>
                <a:noFill/>
                <a:ln w="28575" cap="flat" cmpd="sng">
                  <a:solidFill>
                    <a:schemeClr val="dk1"/>
                  </a:solidFill>
                  <a:prstDash val="solid"/>
                  <a:round/>
                  <a:headEnd type="none" w="med" len="med"/>
                  <a:tailEnd type="none" w="med" len="med"/>
                </a:ln>
              </p:spPr>
            </p:cxnSp>
          </p:grpSp>
          <p:sp>
            <p:nvSpPr>
              <p:cNvPr id="79" name="Google Shape;79;p2"/>
              <p:cNvSpPr/>
              <p:nvPr/>
            </p:nvSpPr>
            <p:spPr>
              <a:xfrm>
                <a:off x="715761" y="1203911"/>
                <a:ext cx="718225" cy="870450"/>
              </a:xfrm>
              <a:custGeom>
                <a:avLst/>
                <a:gdLst/>
                <a:ahLst/>
                <a:cxnLst/>
                <a:rect l="l" t="t" r="r" b="b"/>
                <a:pathLst>
                  <a:path w="28729" h="34818" extrusionOk="0">
                    <a:moveTo>
                      <a:pt x="1" y="0"/>
                    </a:moveTo>
                    <a:lnTo>
                      <a:pt x="1" y="22117"/>
                    </a:lnTo>
                    <a:cubicBezTo>
                      <a:pt x="1" y="25192"/>
                      <a:pt x="1758" y="27871"/>
                      <a:pt x="4332" y="29189"/>
                    </a:cubicBezTo>
                    <a:cubicBezTo>
                      <a:pt x="6529" y="32599"/>
                      <a:pt x="10191" y="34817"/>
                      <a:pt x="14354" y="34817"/>
                    </a:cubicBezTo>
                    <a:cubicBezTo>
                      <a:pt x="18518" y="34817"/>
                      <a:pt x="22201" y="32599"/>
                      <a:pt x="24377" y="29189"/>
                    </a:cubicBezTo>
                    <a:cubicBezTo>
                      <a:pt x="26950" y="27871"/>
                      <a:pt x="28729" y="25192"/>
                      <a:pt x="28729" y="22117"/>
                    </a:cubicBezTo>
                    <a:lnTo>
                      <a:pt x="28729" y="0"/>
                    </a:ln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793762" y="838799"/>
                <a:ext cx="783625" cy="1227200"/>
              </a:xfrm>
              <a:custGeom>
                <a:avLst/>
                <a:gdLst/>
                <a:ahLst/>
                <a:cxnLst/>
                <a:rect l="l" t="t" r="r" b="b"/>
                <a:pathLst>
                  <a:path w="31345" h="49088" extrusionOk="0">
                    <a:moveTo>
                      <a:pt x="15672" y="1779"/>
                    </a:moveTo>
                    <a:cubicBezTo>
                      <a:pt x="16405" y="1779"/>
                      <a:pt x="16970" y="2365"/>
                      <a:pt x="16970" y="3077"/>
                    </a:cubicBezTo>
                    <a:cubicBezTo>
                      <a:pt x="16970" y="3788"/>
                      <a:pt x="16405" y="4374"/>
                      <a:pt x="15672" y="4374"/>
                    </a:cubicBezTo>
                    <a:cubicBezTo>
                      <a:pt x="14961" y="4374"/>
                      <a:pt x="14375" y="3788"/>
                      <a:pt x="14375" y="3077"/>
                    </a:cubicBezTo>
                    <a:cubicBezTo>
                      <a:pt x="14375" y="2365"/>
                      <a:pt x="14961" y="1779"/>
                      <a:pt x="15672" y="1779"/>
                    </a:cubicBezTo>
                    <a:close/>
                    <a:moveTo>
                      <a:pt x="8663" y="1"/>
                    </a:moveTo>
                    <a:cubicBezTo>
                      <a:pt x="3892" y="1"/>
                      <a:pt x="1" y="3893"/>
                      <a:pt x="1" y="8663"/>
                    </a:cubicBezTo>
                    <a:lnTo>
                      <a:pt x="1" y="33772"/>
                    </a:lnTo>
                    <a:cubicBezTo>
                      <a:pt x="1" y="37350"/>
                      <a:pt x="2177" y="40404"/>
                      <a:pt x="5252" y="41723"/>
                    </a:cubicBezTo>
                    <a:cubicBezTo>
                      <a:pt x="7219" y="44422"/>
                      <a:pt x="10211" y="46326"/>
                      <a:pt x="13664" y="46870"/>
                    </a:cubicBezTo>
                    <a:lnTo>
                      <a:pt x="13664" y="49088"/>
                    </a:lnTo>
                    <a:lnTo>
                      <a:pt x="17702" y="49088"/>
                    </a:lnTo>
                    <a:lnTo>
                      <a:pt x="17702" y="46870"/>
                    </a:lnTo>
                    <a:cubicBezTo>
                      <a:pt x="21133" y="46326"/>
                      <a:pt x="24126" y="44422"/>
                      <a:pt x="26092" y="41723"/>
                    </a:cubicBezTo>
                    <a:cubicBezTo>
                      <a:pt x="29189" y="40404"/>
                      <a:pt x="31344" y="37329"/>
                      <a:pt x="31344" y="33772"/>
                    </a:cubicBezTo>
                    <a:lnTo>
                      <a:pt x="31344" y="8663"/>
                    </a:lnTo>
                    <a:cubicBezTo>
                      <a:pt x="31344" y="3872"/>
                      <a:pt x="27473" y="1"/>
                      <a:pt x="22682"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 name="Google Shape;81;p2"/>
              <p:cNvGrpSpPr/>
              <p:nvPr/>
            </p:nvGrpSpPr>
            <p:grpSpPr>
              <a:xfrm>
                <a:off x="875111" y="986705"/>
                <a:ext cx="85800" cy="782973"/>
                <a:chOff x="1270825" y="1135225"/>
                <a:chExt cx="85800" cy="558150"/>
              </a:xfrm>
            </p:grpSpPr>
            <p:sp>
              <p:nvSpPr>
                <p:cNvPr id="82" name="Google Shape;82;p2"/>
                <p:cNvSpPr/>
                <p:nvPr/>
              </p:nvSpPr>
              <p:spPr>
                <a:xfrm>
                  <a:off x="1270825" y="1135225"/>
                  <a:ext cx="85800" cy="0"/>
                </a:xfrm>
                <a:custGeom>
                  <a:avLst/>
                  <a:gdLst/>
                  <a:ahLst/>
                  <a:cxnLst/>
                  <a:rect l="l" t="t" r="r" b="b"/>
                  <a:pathLst>
                    <a:path w="3432"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270825" y="12095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270825" y="12843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270825" y="1358575"/>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270825" y="143285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270825" y="1507125"/>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270825" y="15814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270825" y="16562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270825" y="1135225"/>
                  <a:ext cx="85800" cy="0"/>
                </a:xfrm>
                <a:custGeom>
                  <a:avLst/>
                  <a:gdLst/>
                  <a:ahLst/>
                  <a:cxnLst/>
                  <a:rect l="l" t="t" r="r" b="b"/>
                  <a:pathLst>
                    <a:path w="3432"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270825" y="12095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1270825" y="12843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270825" y="1358575"/>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270825" y="143285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1270825" y="1507125"/>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270825" y="15814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270825" y="16562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270825" y="1172350"/>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270825" y="1246625"/>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270825" y="1321425"/>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270825" y="1395700"/>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1270825" y="1470000"/>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270825" y="1544275"/>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270825" y="1619075"/>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270825" y="1693350"/>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06" name="Google Shape;106;p2"/>
              <p:cNvCxnSpPr/>
              <p:nvPr/>
            </p:nvCxnSpPr>
            <p:spPr>
              <a:xfrm>
                <a:off x="2426259" y="2242651"/>
                <a:ext cx="0" cy="313500"/>
              </a:xfrm>
              <a:prstGeom prst="straightConnector1">
                <a:avLst/>
              </a:prstGeom>
              <a:noFill/>
              <a:ln w="28575" cap="flat" cmpd="sng">
                <a:solidFill>
                  <a:schemeClr val="dk1"/>
                </a:solidFill>
                <a:prstDash val="solid"/>
                <a:round/>
                <a:headEnd type="none" w="med" len="med"/>
                <a:tailEnd type="none" w="med" len="med"/>
              </a:ln>
            </p:spPr>
          </p:cxnSp>
          <p:cxnSp>
            <p:nvCxnSpPr>
              <p:cNvPr id="107" name="Google Shape;107;p2"/>
              <p:cNvCxnSpPr/>
              <p:nvPr/>
            </p:nvCxnSpPr>
            <p:spPr>
              <a:xfrm rot="10800000" flipH="1">
                <a:off x="356280" y="836900"/>
                <a:ext cx="900" cy="4035900"/>
              </a:xfrm>
              <a:prstGeom prst="straightConnector1">
                <a:avLst/>
              </a:prstGeom>
              <a:noFill/>
              <a:ln w="28575" cap="flat" cmpd="sng">
                <a:solidFill>
                  <a:schemeClr val="dk1"/>
                </a:solidFill>
                <a:prstDash val="solid"/>
                <a:round/>
                <a:headEnd type="none" w="med" len="med"/>
                <a:tailEnd type="none" w="med" len="med"/>
              </a:ln>
            </p:spPr>
          </p:cxn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2 Columns 3">
  <p:cSld name="TITLE_ONLY_1">
    <p:spTree>
      <p:nvGrpSpPr>
        <p:cNvPr id="1" name="Shape 433"/>
        <p:cNvGrpSpPr/>
        <p:nvPr/>
      </p:nvGrpSpPr>
      <p:grpSpPr>
        <a:xfrm>
          <a:off x="0" y="0"/>
          <a:ext cx="0" cy="0"/>
          <a:chOff x="0" y="0"/>
          <a:chExt cx="0" cy="0"/>
        </a:xfrm>
      </p:grpSpPr>
      <p:sp>
        <p:nvSpPr>
          <p:cNvPr id="434" name="Google Shape;434;p27"/>
          <p:cNvSpPr txBox="1">
            <a:spLocks noGrp="1"/>
          </p:cNvSpPr>
          <p:nvPr>
            <p:ph type="title"/>
          </p:nvPr>
        </p:nvSpPr>
        <p:spPr>
          <a:xfrm>
            <a:off x="841500" y="614900"/>
            <a:ext cx="3308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35" name="Google Shape;435;p27"/>
          <p:cNvSpPr txBox="1">
            <a:spLocks noGrp="1"/>
          </p:cNvSpPr>
          <p:nvPr>
            <p:ph type="subTitle" idx="1"/>
          </p:nvPr>
        </p:nvSpPr>
        <p:spPr>
          <a:xfrm>
            <a:off x="4913475" y="3723963"/>
            <a:ext cx="3482700" cy="404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4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436" name="Google Shape;436;p27"/>
          <p:cNvSpPr txBox="1">
            <a:spLocks noGrp="1"/>
          </p:cNvSpPr>
          <p:nvPr>
            <p:ph type="title" idx="2"/>
          </p:nvPr>
        </p:nvSpPr>
        <p:spPr>
          <a:xfrm>
            <a:off x="4913477" y="3292250"/>
            <a:ext cx="34827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25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437" name="Google Shape;437;p27"/>
          <p:cNvSpPr txBox="1">
            <a:spLocks noGrp="1"/>
          </p:cNvSpPr>
          <p:nvPr>
            <p:ph type="subTitle" idx="3"/>
          </p:nvPr>
        </p:nvSpPr>
        <p:spPr>
          <a:xfrm>
            <a:off x="4913475" y="2718366"/>
            <a:ext cx="3482700" cy="404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400"/>
            </a:lvl1pPr>
            <a:lvl2pPr lvl="1" rtl="0">
              <a:lnSpc>
                <a:spcPct val="100000"/>
              </a:lnSpc>
              <a:spcBef>
                <a:spcPts val="160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438" name="Google Shape;438;p27"/>
          <p:cNvSpPr txBox="1">
            <a:spLocks noGrp="1"/>
          </p:cNvSpPr>
          <p:nvPr>
            <p:ph type="title" idx="4"/>
          </p:nvPr>
        </p:nvSpPr>
        <p:spPr>
          <a:xfrm>
            <a:off x="4913477" y="2286663"/>
            <a:ext cx="34827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25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439" name="Google Shape;439;p27"/>
          <p:cNvSpPr/>
          <p:nvPr/>
        </p:nvSpPr>
        <p:spPr>
          <a:xfrm flipH="1">
            <a:off x="8323488" y="4420623"/>
            <a:ext cx="1127845" cy="741937"/>
          </a:xfrm>
          <a:custGeom>
            <a:avLst/>
            <a:gdLst/>
            <a:ahLst/>
            <a:cxnLst/>
            <a:rect l="l" t="t" r="r" b="b"/>
            <a:pathLst>
              <a:path w="69760" h="46033" fill="none" extrusionOk="0">
                <a:moveTo>
                  <a:pt x="0" y="0"/>
                </a:moveTo>
                <a:lnTo>
                  <a:pt x="0" y="0"/>
                </a:lnTo>
                <a:cubicBezTo>
                  <a:pt x="0" y="10755"/>
                  <a:pt x="8726" y="19480"/>
                  <a:pt x="19480" y="19480"/>
                </a:cubicBezTo>
                <a:lnTo>
                  <a:pt x="50280" y="19480"/>
                </a:lnTo>
                <a:cubicBezTo>
                  <a:pt x="61035" y="19480"/>
                  <a:pt x="69760" y="28205"/>
                  <a:pt x="69760" y="38960"/>
                </a:cubicBezTo>
                <a:lnTo>
                  <a:pt x="69760" y="46032"/>
                </a:lnTo>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0" name="Google Shape;440;p27"/>
          <p:cNvGrpSpPr/>
          <p:nvPr/>
        </p:nvGrpSpPr>
        <p:grpSpPr>
          <a:xfrm>
            <a:off x="-334836" y="-534925"/>
            <a:ext cx="741943" cy="946697"/>
            <a:chOff x="-334837" y="-123600"/>
            <a:chExt cx="741943" cy="946697"/>
          </a:xfrm>
        </p:grpSpPr>
        <p:sp>
          <p:nvSpPr>
            <p:cNvPr id="441" name="Google Shape;441;p27"/>
            <p:cNvSpPr/>
            <p:nvPr/>
          </p:nvSpPr>
          <p:spPr>
            <a:xfrm rot="-5400000">
              <a:off x="-171869" y="244122"/>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2" name="Google Shape;442;p27"/>
            <p:cNvCxnSpPr/>
            <p:nvPr/>
          </p:nvCxnSpPr>
          <p:spPr>
            <a:xfrm rot="10800000">
              <a:off x="407105" y="-123600"/>
              <a:ext cx="0" cy="530700"/>
            </a:xfrm>
            <a:prstGeom prst="straightConnector1">
              <a:avLst/>
            </a:prstGeom>
            <a:noFill/>
            <a:ln w="28575" cap="flat" cmpd="sng">
              <a:solidFill>
                <a:schemeClr val="dk1"/>
              </a:solidFill>
              <a:prstDash val="solid"/>
              <a:round/>
              <a:headEnd type="none" w="med" len="med"/>
              <a:tailEnd type="none" w="med" len="med"/>
            </a:ln>
          </p:spPr>
        </p:cxnSp>
      </p:grpSp>
      <p:grpSp>
        <p:nvGrpSpPr>
          <p:cNvPr id="443" name="Google Shape;443;p27"/>
          <p:cNvGrpSpPr/>
          <p:nvPr/>
        </p:nvGrpSpPr>
        <p:grpSpPr>
          <a:xfrm>
            <a:off x="6195400" y="-251362"/>
            <a:ext cx="2942128" cy="1586007"/>
            <a:chOff x="6195400" y="-251362"/>
            <a:chExt cx="2942128" cy="1586007"/>
          </a:xfrm>
        </p:grpSpPr>
        <p:grpSp>
          <p:nvGrpSpPr>
            <p:cNvPr id="444" name="Google Shape;444;p27"/>
            <p:cNvGrpSpPr/>
            <p:nvPr/>
          </p:nvGrpSpPr>
          <p:grpSpPr>
            <a:xfrm rot="10800000">
              <a:off x="6195400" y="-251362"/>
              <a:ext cx="876363" cy="1449834"/>
              <a:chOff x="-52500" y="4322997"/>
              <a:chExt cx="876363" cy="1449834"/>
            </a:xfrm>
          </p:grpSpPr>
          <p:sp>
            <p:nvSpPr>
              <p:cNvPr id="445" name="Google Shape;445;p27"/>
              <p:cNvSpPr/>
              <p:nvPr/>
            </p:nvSpPr>
            <p:spPr>
              <a:xfrm rot="10800000">
                <a:off x="407095" y="4322997"/>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6" name="Google Shape;446;p27"/>
              <p:cNvCxnSpPr/>
              <p:nvPr/>
            </p:nvCxnSpPr>
            <p:spPr>
              <a:xfrm rot="10800000">
                <a:off x="823863" y="5062131"/>
                <a:ext cx="0" cy="710700"/>
              </a:xfrm>
              <a:prstGeom prst="straightConnector1">
                <a:avLst/>
              </a:prstGeom>
              <a:noFill/>
              <a:ln w="28575" cap="flat" cmpd="sng">
                <a:solidFill>
                  <a:schemeClr val="dk1"/>
                </a:solidFill>
                <a:prstDash val="solid"/>
                <a:round/>
                <a:headEnd type="none" w="med" len="med"/>
                <a:tailEnd type="none" w="med" len="med"/>
              </a:ln>
            </p:spPr>
          </p:cxnSp>
          <p:cxnSp>
            <p:nvCxnSpPr>
              <p:cNvPr id="447" name="Google Shape;447;p27"/>
              <p:cNvCxnSpPr/>
              <p:nvPr/>
            </p:nvCxnSpPr>
            <p:spPr>
              <a:xfrm>
                <a:off x="-52500" y="4323000"/>
                <a:ext cx="459600" cy="0"/>
              </a:xfrm>
              <a:prstGeom prst="straightConnector1">
                <a:avLst/>
              </a:prstGeom>
              <a:noFill/>
              <a:ln w="28575" cap="flat" cmpd="sng">
                <a:solidFill>
                  <a:schemeClr val="dk1"/>
                </a:solidFill>
                <a:prstDash val="solid"/>
                <a:round/>
                <a:headEnd type="none" w="med" len="med"/>
                <a:tailEnd type="none" w="med" len="med"/>
              </a:ln>
            </p:spPr>
          </p:cxnSp>
        </p:grpSp>
        <p:grpSp>
          <p:nvGrpSpPr>
            <p:cNvPr id="448" name="Google Shape;448;p27"/>
            <p:cNvGrpSpPr/>
            <p:nvPr/>
          </p:nvGrpSpPr>
          <p:grpSpPr>
            <a:xfrm rot="5400000">
              <a:off x="7946450" y="143566"/>
              <a:ext cx="273654" cy="2108503"/>
              <a:chOff x="690250" y="13225"/>
              <a:chExt cx="273654" cy="2108503"/>
            </a:xfrm>
          </p:grpSpPr>
          <p:sp>
            <p:nvSpPr>
              <p:cNvPr id="449" name="Google Shape;449;p27"/>
              <p:cNvSpPr/>
              <p:nvPr/>
            </p:nvSpPr>
            <p:spPr>
              <a:xfrm>
                <a:off x="797131" y="112123"/>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7"/>
              <p:cNvSpPr/>
              <p:nvPr/>
            </p:nvSpPr>
            <p:spPr>
              <a:xfrm>
                <a:off x="690250" y="13225"/>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51" name="Google Shape;451;p27"/>
              <p:cNvCxnSpPr/>
              <p:nvPr/>
            </p:nvCxnSpPr>
            <p:spPr>
              <a:xfrm rot="-5400000">
                <a:off x="-30191" y="1264478"/>
                <a:ext cx="1714500" cy="0"/>
              </a:xfrm>
              <a:prstGeom prst="straightConnector1">
                <a:avLst/>
              </a:prstGeom>
              <a:noFill/>
              <a:ln w="28575" cap="flat" cmpd="sng">
                <a:solidFill>
                  <a:schemeClr val="dk1"/>
                </a:solidFill>
                <a:prstDash val="solid"/>
                <a:round/>
                <a:headEnd type="none" w="med" len="med"/>
                <a:tailEnd type="none" w="med" len="med"/>
              </a:ln>
            </p:spPr>
          </p:cxnSp>
        </p:grpSp>
      </p:grpSp>
      <p:grpSp>
        <p:nvGrpSpPr>
          <p:cNvPr id="452" name="Google Shape;452;p27"/>
          <p:cNvGrpSpPr/>
          <p:nvPr/>
        </p:nvGrpSpPr>
        <p:grpSpPr>
          <a:xfrm rot="5400000">
            <a:off x="8425877" y="-432550"/>
            <a:ext cx="741943" cy="946697"/>
            <a:chOff x="-334837" y="-123600"/>
            <a:chExt cx="741943" cy="946697"/>
          </a:xfrm>
        </p:grpSpPr>
        <p:sp>
          <p:nvSpPr>
            <p:cNvPr id="453" name="Google Shape;453;p27"/>
            <p:cNvSpPr/>
            <p:nvPr/>
          </p:nvSpPr>
          <p:spPr>
            <a:xfrm rot="-5400000">
              <a:off x="-171869" y="244122"/>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54" name="Google Shape;454;p27"/>
            <p:cNvCxnSpPr/>
            <p:nvPr/>
          </p:nvCxnSpPr>
          <p:spPr>
            <a:xfrm rot="10800000">
              <a:off x="407105" y="-123600"/>
              <a:ext cx="0" cy="530700"/>
            </a:xfrm>
            <a:prstGeom prst="straightConnector1">
              <a:avLst/>
            </a:prstGeom>
            <a:noFill/>
            <a:ln w="28575" cap="flat" cmpd="sng">
              <a:solidFill>
                <a:schemeClr val="dk1"/>
              </a:solidFill>
              <a:prstDash val="solid"/>
              <a:round/>
              <a:headEnd type="none" w="med" len="med"/>
              <a:tailEnd type="none" w="med" len="med"/>
            </a:ln>
          </p:spPr>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ONE_COLUMN_TEXT_2_1">
    <p:spTree>
      <p:nvGrpSpPr>
        <p:cNvPr id="1" name="Shape 49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3">
    <p:bg>
      <p:bgPr>
        <a:solidFill>
          <a:schemeClr val="lt2"/>
        </a:solidFill>
        <a:effectLst/>
      </p:bgPr>
    </p:bg>
    <p:spTree>
      <p:nvGrpSpPr>
        <p:cNvPr id="1" name="Shape 49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8"/>
        <p:cNvGrpSpPr/>
        <p:nvPr/>
      </p:nvGrpSpPr>
      <p:grpSpPr>
        <a:xfrm>
          <a:off x="0" y="0"/>
          <a:ext cx="0" cy="0"/>
          <a:chOff x="0" y="0"/>
          <a:chExt cx="0" cy="0"/>
        </a:xfrm>
      </p:grpSpPr>
      <p:sp>
        <p:nvSpPr>
          <p:cNvPr id="109" name="Google Shape;109;p3"/>
          <p:cNvSpPr txBox="1">
            <a:spLocks noGrp="1"/>
          </p:cNvSpPr>
          <p:nvPr>
            <p:ph type="title"/>
          </p:nvPr>
        </p:nvSpPr>
        <p:spPr>
          <a:xfrm>
            <a:off x="1940675" y="2571750"/>
            <a:ext cx="5262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10" name="Google Shape;110;p3"/>
          <p:cNvSpPr txBox="1">
            <a:spLocks noGrp="1"/>
          </p:cNvSpPr>
          <p:nvPr>
            <p:ph type="subTitle" idx="1"/>
          </p:nvPr>
        </p:nvSpPr>
        <p:spPr>
          <a:xfrm>
            <a:off x="1860800" y="3444025"/>
            <a:ext cx="5422500" cy="36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6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cxnSp>
        <p:nvCxnSpPr>
          <p:cNvPr id="111" name="Google Shape;111;p3"/>
          <p:cNvCxnSpPr/>
          <p:nvPr/>
        </p:nvCxnSpPr>
        <p:spPr>
          <a:xfrm>
            <a:off x="-39950" y="4625657"/>
            <a:ext cx="9206700" cy="0"/>
          </a:xfrm>
          <a:prstGeom prst="straightConnector1">
            <a:avLst/>
          </a:prstGeom>
          <a:noFill/>
          <a:ln w="28575" cap="flat" cmpd="sng">
            <a:solidFill>
              <a:schemeClr val="dk1"/>
            </a:solidFill>
            <a:prstDash val="solid"/>
            <a:round/>
            <a:headEnd type="none" w="med" len="med"/>
            <a:tailEnd type="none" w="med" len="med"/>
          </a:ln>
        </p:spPr>
      </p:cxnSp>
      <p:sp>
        <p:nvSpPr>
          <p:cNvPr id="112" name="Google Shape;112;p3"/>
          <p:cNvSpPr/>
          <p:nvPr/>
        </p:nvSpPr>
        <p:spPr>
          <a:xfrm>
            <a:off x="7421447" y="-6"/>
            <a:ext cx="1739640" cy="1144380"/>
          </a:xfrm>
          <a:custGeom>
            <a:avLst/>
            <a:gdLst/>
            <a:ahLst/>
            <a:cxnLst/>
            <a:rect l="l" t="t" r="r" b="b"/>
            <a:pathLst>
              <a:path w="69760" h="46033" fill="none" extrusionOk="0">
                <a:moveTo>
                  <a:pt x="0" y="0"/>
                </a:moveTo>
                <a:lnTo>
                  <a:pt x="0" y="0"/>
                </a:lnTo>
                <a:cubicBezTo>
                  <a:pt x="0" y="10755"/>
                  <a:pt x="8726" y="19480"/>
                  <a:pt x="19480" y="19480"/>
                </a:cubicBezTo>
                <a:lnTo>
                  <a:pt x="50280" y="19480"/>
                </a:lnTo>
                <a:cubicBezTo>
                  <a:pt x="61035" y="19480"/>
                  <a:pt x="69760" y="28205"/>
                  <a:pt x="69760" y="38960"/>
                </a:cubicBezTo>
                <a:lnTo>
                  <a:pt x="69760" y="46032"/>
                </a:lnTo>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flipH="1">
            <a:off x="-11418" y="-6"/>
            <a:ext cx="1739640" cy="1144380"/>
          </a:xfrm>
          <a:custGeom>
            <a:avLst/>
            <a:gdLst/>
            <a:ahLst/>
            <a:cxnLst/>
            <a:rect l="l" t="t" r="r" b="b"/>
            <a:pathLst>
              <a:path w="69760" h="46033" fill="none" extrusionOk="0">
                <a:moveTo>
                  <a:pt x="0" y="0"/>
                </a:moveTo>
                <a:lnTo>
                  <a:pt x="0" y="0"/>
                </a:lnTo>
                <a:cubicBezTo>
                  <a:pt x="0" y="10755"/>
                  <a:pt x="8726" y="19480"/>
                  <a:pt x="19480" y="19480"/>
                </a:cubicBezTo>
                <a:lnTo>
                  <a:pt x="50280" y="19480"/>
                </a:lnTo>
                <a:cubicBezTo>
                  <a:pt x="61035" y="19480"/>
                  <a:pt x="69760" y="28205"/>
                  <a:pt x="69760" y="38960"/>
                </a:cubicBezTo>
                <a:lnTo>
                  <a:pt x="69760" y="46032"/>
                </a:lnTo>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a:off x="-37000" y="4743850"/>
            <a:ext cx="9188700" cy="418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53"/>
        <p:cNvGrpSpPr/>
        <p:nvPr/>
      </p:nvGrpSpPr>
      <p:grpSpPr>
        <a:xfrm>
          <a:off x="0" y="0"/>
          <a:ext cx="0" cy="0"/>
          <a:chOff x="0" y="0"/>
          <a:chExt cx="0" cy="0"/>
        </a:xfrm>
      </p:grpSpPr>
      <p:grpSp>
        <p:nvGrpSpPr>
          <p:cNvPr id="154" name="Google Shape;154;p7"/>
          <p:cNvGrpSpPr/>
          <p:nvPr/>
        </p:nvGrpSpPr>
        <p:grpSpPr>
          <a:xfrm>
            <a:off x="270152" y="9537"/>
            <a:ext cx="273654" cy="4751063"/>
            <a:chOff x="270152" y="9537"/>
            <a:chExt cx="273654" cy="4751063"/>
          </a:xfrm>
        </p:grpSpPr>
        <p:grpSp>
          <p:nvGrpSpPr>
            <p:cNvPr id="155" name="Google Shape;155;p7"/>
            <p:cNvGrpSpPr/>
            <p:nvPr/>
          </p:nvGrpSpPr>
          <p:grpSpPr>
            <a:xfrm>
              <a:off x="270152" y="9537"/>
              <a:ext cx="273654" cy="393837"/>
              <a:chOff x="274914" y="8562"/>
              <a:chExt cx="273654" cy="393837"/>
            </a:xfrm>
          </p:grpSpPr>
          <p:sp>
            <p:nvSpPr>
              <p:cNvPr id="156" name="Google Shape;156;p7"/>
              <p:cNvSpPr/>
              <p:nvPr/>
            </p:nvSpPr>
            <p:spPr>
              <a:xfrm>
                <a:off x="274914" y="8562"/>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7"/>
              <p:cNvSpPr/>
              <p:nvPr/>
            </p:nvSpPr>
            <p:spPr>
              <a:xfrm>
                <a:off x="384214" y="107423"/>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58" name="Google Shape;158;p7"/>
            <p:cNvCxnSpPr/>
            <p:nvPr/>
          </p:nvCxnSpPr>
          <p:spPr>
            <a:xfrm rot="10800000">
              <a:off x="407100" y="414200"/>
              <a:ext cx="0" cy="4346400"/>
            </a:xfrm>
            <a:prstGeom prst="straightConnector1">
              <a:avLst/>
            </a:prstGeom>
            <a:noFill/>
            <a:ln w="28575" cap="flat" cmpd="sng">
              <a:solidFill>
                <a:schemeClr val="dk1"/>
              </a:solidFill>
              <a:prstDash val="solid"/>
              <a:round/>
              <a:headEnd type="none" w="med" len="med"/>
              <a:tailEnd type="none" w="med" len="med"/>
            </a:ln>
          </p:spPr>
        </p:cxnSp>
      </p:grpSp>
      <p:sp>
        <p:nvSpPr>
          <p:cNvPr id="159" name="Google Shape;159;p7"/>
          <p:cNvSpPr txBox="1">
            <a:spLocks noGrp="1"/>
          </p:cNvSpPr>
          <p:nvPr>
            <p:ph type="body" idx="1"/>
          </p:nvPr>
        </p:nvSpPr>
        <p:spPr>
          <a:xfrm>
            <a:off x="924451" y="1568175"/>
            <a:ext cx="3142200" cy="16452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spcBef>
                <a:spcPts val="1600"/>
              </a:spcBef>
              <a:spcAft>
                <a:spcPts val="0"/>
              </a:spcAft>
              <a:buSzPts val="1600"/>
              <a:buChar char="○"/>
              <a:defRPr sz="1600"/>
            </a:lvl2pPr>
            <a:lvl3pPr marL="1371600" lvl="2" indent="-330200">
              <a:spcBef>
                <a:spcPts val="1600"/>
              </a:spcBef>
              <a:spcAft>
                <a:spcPts val="0"/>
              </a:spcAft>
              <a:buSzPts val="1600"/>
              <a:buChar char="■"/>
              <a:defRPr sz="1600"/>
            </a:lvl3pPr>
            <a:lvl4pPr marL="1828800" lvl="3" indent="-330200">
              <a:spcBef>
                <a:spcPts val="1600"/>
              </a:spcBef>
              <a:spcAft>
                <a:spcPts val="0"/>
              </a:spcAft>
              <a:buSzPts val="1600"/>
              <a:buChar char="●"/>
              <a:defRPr sz="1600"/>
            </a:lvl4pPr>
            <a:lvl5pPr marL="2286000" lvl="4" indent="-330200">
              <a:spcBef>
                <a:spcPts val="1600"/>
              </a:spcBef>
              <a:spcAft>
                <a:spcPts val="0"/>
              </a:spcAft>
              <a:buSzPts val="1600"/>
              <a:buChar char="○"/>
              <a:defRPr sz="1600"/>
            </a:lvl5pPr>
            <a:lvl6pPr marL="2743200" lvl="5" indent="-330200">
              <a:spcBef>
                <a:spcPts val="1600"/>
              </a:spcBef>
              <a:spcAft>
                <a:spcPts val="0"/>
              </a:spcAft>
              <a:buSzPts val="1600"/>
              <a:buChar char="■"/>
              <a:defRPr sz="1600"/>
            </a:lvl6pPr>
            <a:lvl7pPr marL="3200400" lvl="6" indent="-330200">
              <a:spcBef>
                <a:spcPts val="1600"/>
              </a:spcBef>
              <a:spcAft>
                <a:spcPts val="0"/>
              </a:spcAft>
              <a:buSzPts val="1600"/>
              <a:buChar char="●"/>
              <a:defRPr sz="1600"/>
            </a:lvl7pPr>
            <a:lvl8pPr marL="3657600" lvl="7" indent="-330200">
              <a:spcBef>
                <a:spcPts val="1600"/>
              </a:spcBef>
              <a:spcAft>
                <a:spcPts val="0"/>
              </a:spcAft>
              <a:buSzPts val="1600"/>
              <a:buChar char="○"/>
              <a:defRPr sz="1600"/>
            </a:lvl8pPr>
            <a:lvl9pPr marL="4114800" lvl="8" indent="-330200">
              <a:spcBef>
                <a:spcPts val="1600"/>
              </a:spcBef>
              <a:spcAft>
                <a:spcPts val="1600"/>
              </a:spcAft>
              <a:buSzPts val="1600"/>
              <a:buChar char="■"/>
              <a:defRPr sz="1600"/>
            </a:lvl9pPr>
          </a:lstStyle>
          <a:p>
            <a:endParaRPr/>
          </a:p>
        </p:txBody>
      </p:sp>
      <p:sp>
        <p:nvSpPr>
          <p:cNvPr id="160" name="Google Shape;160;p7"/>
          <p:cNvSpPr txBox="1">
            <a:spLocks noGrp="1"/>
          </p:cNvSpPr>
          <p:nvPr>
            <p:ph type="title"/>
          </p:nvPr>
        </p:nvSpPr>
        <p:spPr>
          <a:xfrm>
            <a:off x="841500" y="614900"/>
            <a:ext cx="3308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61" name="Google Shape;161;p7"/>
          <p:cNvSpPr/>
          <p:nvPr/>
        </p:nvSpPr>
        <p:spPr>
          <a:xfrm>
            <a:off x="-11850" y="4736400"/>
            <a:ext cx="9167700" cy="418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73"/>
        <p:cNvGrpSpPr/>
        <p:nvPr/>
      </p:nvGrpSpPr>
      <p:grpSpPr>
        <a:xfrm>
          <a:off x="0" y="0"/>
          <a:ext cx="0" cy="0"/>
          <a:chOff x="0" y="0"/>
          <a:chExt cx="0" cy="0"/>
        </a:xfrm>
      </p:grpSpPr>
      <p:sp>
        <p:nvSpPr>
          <p:cNvPr id="174" name="Google Shape;174;p9"/>
          <p:cNvSpPr txBox="1">
            <a:spLocks noGrp="1"/>
          </p:cNvSpPr>
          <p:nvPr>
            <p:ph type="body" idx="1"/>
          </p:nvPr>
        </p:nvSpPr>
        <p:spPr>
          <a:xfrm>
            <a:off x="1519225" y="1548790"/>
            <a:ext cx="6105600" cy="1203900"/>
          </a:xfrm>
          <a:prstGeom prst="rect">
            <a:avLst/>
          </a:prstGeom>
        </p:spPr>
        <p:txBody>
          <a:bodyPr spcFirstLastPara="1" wrap="square" lIns="91425" tIns="91425" rIns="91425" bIns="91425" anchor="t" anchorCtr="0">
            <a:noAutofit/>
          </a:bodyPr>
          <a:lstStyle>
            <a:lvl1pPr marL="457200" lvl="0" indent="-330200" algn="ctr" rtl="0">
              <a:spcBef>
                <a:spcPts val="0"/>
              </a:spcBef>
              <a:spcAft>
                <a:spcPts val="0"/>
              </a:spcAft>
              <a:buSzPts val="1600"/>
              <a:buChar char="●"/>
              <a:defRPr sz="1600"/>
            </a:lvl1pPr>
            <a:lvl2pPr marL="914400" lvl="1" indent="-330200" rtl="0">
              <a:spcBef>
                <a:spcPts val="1600"/>
              </a:spcBef>
              <a:spcAft>
                <a:spcPts val="0"/>
              </a:spcAft>
              <a:buSzPts val="1600"/>
              <a:buChar char="○"/>
              <a:defRPr sz="1600"/>
            </a:lvl2pPr>
            <a:lvl3pPr marL="1371600" lvl="2" indent="-330200" rtl="0">
              <a:spcBef>
                <a:spcPts val="1600"/>
              </a:spcBef>
              <a:spcAft>
                <a:spcPts val="0"/>
              </a:spcAft>
              <a:buSzPts val="1600"/>
              <a:buChar char="■"/>
              <a:defRPr sz="1600"/>
            </a:lvl3pPr>
            <a:lvl4pPr marL="1828800" lvl="3" indent="-330200" rtl="0">
              <a:spcBef>
                <a:spcPts val="1600"/>
              </a:spcBef>
              <a:spcAft>
                <a:spcPts val="0"/>
              </a:spcAft>
              <a:buSzPts val="1600"/>
              <a:buChar char="●"/>
              <a:defRPr sz="1600"/>
            </a:lvl4pPr>
            <a:lvl5pPr marL="2286000" lvl="4" indent="-330200" rtl="0">
              <a:spcBef>
                <a:spcPts val="1600"/>
              </a:spcBef>
              <a:spcAft>
                <a:spcPts val="0"/>
              </a:spcAft>
              <a:buSzPts val="1600"/>
              <a:buChar char="○"/>
              <a:defRPr sz="1600"/>
            </a:lvl5pPr>
            <a:lvl6pPr marL="2743200" lvl="5" indent="-330200" rtl="0">
              <a:spcBef>
                <a:spcPts val="1600"/>
              </a:spcBef>
              <a:spcAft>
                <a:spcPts val="0"/>
              </a:spcAft>
              <a:buSzPts val="1600"/>
              <a:buChar char="■"/>
              <a:defRPr sz="1600"/>
            </a:lvl6pPr>
            <a:lvl7pPr marL="3200400" lvl="6" indent="-330200" rtl="0">
              <a:spcBef>
                <a:spcPts val="1600"/>
              </a:spcBef>
              <a:spcAft>
                <a:spcPts val="0"/>
              </a:spcAft>
              <a:buSzPts val="1600"/>
              <a:buChar char="●"/>
              <a:defRPr sz="1600"/>
            </a:lvl7pPr>
            <a:lvl8pPr marL="3657600" lvl="7" indent="-330200" rtl="0">
              <a:spcBef>
                <a:spcPts val="1600"/>
              </a:spcBef>
              <a:spcAft>
                <a:spcPts val="0"/>
              </a:spcAft>
              <a:buSzPts val="1600"/>
              <a:buChar char="○"/>
              <a:defRPr sz="1600"/>
            </a:lvl8pPr>
            <a:lvl9pPr marL="4114800" lvl="8" indent="-330200" rtl="0">
              <a:spcBef>
                <a:spcPts val="1600"/>
              </a:spcBef>
              <a:spcAft>
                <a:spcPts val="1600"/>
              </a:spcAft>
              <a:buSzPts val="1600"/>
              <a:buChar char="■"/>
              <a:defRPr sz="1600"/>
            </a:lvl9pPr>
          </a:lstStyle>
          <a:p>
            <a:endParaRPr/>
          </a:p>
        </p:txBody>
      </p:sp>
      <p:sp>
        <p:nvSpPr>
          <p:cNvPr id="175" name="Google Shape;175;p9"/>
          <p:cNvSpPr txBox="1">
            <a:spLocks noGrp="1"/>
          </p:cNvSpPr>
          <p:nvPr>
            <p:ph type="title"/>
          </p:nvPr>
        </p:nvSpPr>
        <p:spPr>
          <a:xfrm>
            <a:off x="2917955" y="614900"/>
            <a:ext cx="33081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cxnSp>
        <p:nvCxnSpPr>
          <p:cNvPr id="176" name="Google Shape;176;p9"/>
          <p:cNvCxnSpPr/>
          <p:nvPr/>
        </p:nvCxnSpPr>
        <p:spPr>
          <a:xfrm>
            <a:off x="-39950" y="4625657"/>
            <a:ext cx="9206700" cy="0"/>
          </a:xfrm>
          <a:prstGeom prst="straightConnector1">
            <a:avLst/>
          </a:prstGeom>
          <a:noFill/>
          <a:ln w="28575" cap="flat" cmpd="sng">
            <a:solidFill>
              <a:schemeClr val="dk1"/>
            </a:solidFill>
            <a:prstDash val="solid"/>
            <a:round/>
            <a:headEnd type="none" w="med" len="med"/>
            <a:tailEnd type="none" w="med" len="med"/>
          </a:ln>
        </p:spPr>
      </p:cxnSp>
      <p:sp>
        <p:nvSpPr>
          <p:cNvPr id="177" name="Google Shape;177;p9"/>
          <p:cNvSpPr/>
          <p:nvPr/>
        </p:nvSpPr>
        <p:spPr>
          <a:xfrm>
            <a:off x="-11850" y="4736400"/>
            <a:ext cx="9167700" cy="418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8" name="Google Shape;178;p9"/>
          <p:cNvGrpSpPr/>
          <p:nvPr/>
        </p:nvGrpSpPr>
        <p:grpSpPr>
          <a:xfrm rot="10800000">
            <a:off x="8600601" y="0"/>
            <a:ext cx="963555" cy="2572493"/>
            <a:chOff x="-912" y="2571000"/>
            <a:chExt cx="963555" cy="2572493"/>
          </a:xfrm>
        </p:grpSpPr>
        <p:sp>
          <p:nvSpPr>
            <p:cNvPr id="179" name="Google Shape;179;p9"/>
            <p:cNvSpPr/>
            <p:nvPr/>
          </p:nvSpPr>
          <p:spPr>
            <a:xfrm rot="10800000">
              <a:off x="688989" y="5044586"/>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9"/>
            <p:cNvSpPr/>
            <p:nvPr/>
          </p:nvSpPr>
          <p:spPr>
            <a:xfrm rot="10800000">
              <a:off x="793419" y="4749656"/>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9"/>
            <p:cNvSpPr/>
            <p:nvPr/>
          </p:nvSpPr>
          <p:spPr>
            <a:xfrm rot="10800000">
              <a:off x="412148" y="2571787"/>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2" name="Google Shape;182;p9"/>
            <p:cNvCxnSpPr/>
            <p:nvPr/>
          </p:nvCxnSpPr>
          <p:spPr>
            <a:xfrm rot="10800000">
              <a:off x="-912" y="2571000"/>
              <a:ext cx="450900" cy="0"/>
            </a:xfrm>
            <a:prstGeom prst="straightConnector1">
              <a:avLst/>
            </a:prstGeom>
            <a:noFill/>
            <a:ln w="28575" cap="flat" cmpd="sng">
              <a:solidFill>
                <a:schemeClr val="dk1"/>
              </a:solidFill>
              <a:prstDash val="solid"/>
              <a:round/>
              <a:headEnd type="none" w="med" len="med"/>
              <a:tailEnd type="none" w="med" len="med"/>
            </a:ln>
          </p:spPr>
        </p:cxnSp>
        <p:cxnSp>
          <p:nvCxnSpPr>
            <p:cNvPr id="183" name="Google Shape;183;p9"/>
            <p:cNvCxnSpPr/>
            <p:nvPr/>
          </p:nvCxnSpPr>
          <p:spPr>
            <a:xfrm>
              <a:off x="827175" y="3276600"/>
              <a:ext cx="0" cy="1484400"/>
            </a:xfrm>
            <a:prstGeom prst="straightConnector1">
              <a:avLst/>
            </a:prstGeom>
            <a:noFill/>
            <a:ln w="28575" cap="flat" cmpd="sng">
              <a:solidFill>
                <a:schemeClr val="dk1"/>
              </a:solidFill>
              <a:prstDash val="solid"/>
              <a:round/>
              <a:headEnd type="none" w="med" len="med"/>
              <a:tailEnd type="none" w="med" len="med"/>
            </a:ln>
          </p:spPr>
        </p:cxnSp>
      </p:grpSp>
      <p:grpSp>
        <p:nvGrpSpPr>
          <p:cNvPr id="184" name="Google Shape;184;p9"/>
          <p:cNvGrpSpPr/>
          <p:nvPr/>
        </p:nvGrpSpPr>
        <p:grpSpPr>
          <a:xfrm rot="10800000" flipH="1">
            <a:off x="-410456" y="0"/>
            <a:ext cx="963555" cy="2572493"/>
            <a:chOff x="-912" y="2571000"/>
            <a:chExt cx="963555" cy="2572493"/>
          </a:xfrm>
        </p:grpSpPr>
        <p:sp>
          <p:nvSpPr>
            <p:cNvPr id="185" name="Google Shape;185;p9"/>
            <p:cNvSpPr/>
            <p:nvPr/>
          </p:nvSpPr>
          <p:spPr>
            <a:xfrm rot="10800000">
              <a:off x="688989" y="5044586"/>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9"/>
            <p:cNvSpPr/>
            <p:nvPr/>
          </p:nvSpPr>
          <p:spPr>
            <a:xfrm rot="10800000">
              <a:off x="793419" y="4749656"/>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9"/>
            <p:cNvSpPr/>
            <p:nvPr/>
          </p:nvSpPr>
          <p:spPr>
            <a:xfrm rot="10800000">
              <a:off x="412148" y="2571787"/>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8" name="Google Shape;188;p9"/>
            <p:cNvCxnSpPr/>
            <p:nvPr/>
          </p:nvCxnSpPr>
          <p:spPr>
            <a:xfrm rot="10800000">
              <a:off x="-912" y="2571000"/>
              <a:ext cx="450900" cy="0"/>
            </a:xfrm>
            <a:prstGeom prst="straightConnector1">
              <a:avLst/>
            </a:prstGeom>
            <a:noFill/>
            <a:ln w="28575" cap="flat" cmpd="sng">
              <a:solidFill>
                <a:schemeClr val="dk1"/>
              </a:solidFill>
              <a:prstDash val="solid"/>
              <a:round/>
              <a:headEnd type="none" w="med" len="med"/>
              <a:tailEnd type="none" w="med" len="med"/>
            </a:ln>
          </p:spPr>
        </p:cxnSp>
        <p:cxnSp>
          <p:nvCxnSpPr>
            <p:cNvPr id="189" name="Google Shape;189;p9"/>
            <p:cNvCxnSpPr/>
            <p:nvPr/>
          </p:nvCxnSpPr>
          <p:spPr>
            <a:xfrm>
              <a:off x="827175" y="3276600"/>
              <a:ext cx="0" cy="1484400"/>
            </a:xfrm>
            <a:prstGeom prst="straightConnector1">
              <a:avLst/>
            </a:prstGeom>
            <a:noFill/>
            <a:ln w="28575" cap="flat" cmpd="sng">
              <a:solidFill>
                <a:schemeClr val="dk1"/>
              </a:solidFill>
              <a:prstDash val="solid"/>
              <a:round/>
              <a:headEnd type="none" w="med" len="med"/>
              <a:tailEnd type="none" w="med" len="med"/>
            </a:ln>
          </p:spPr>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90"/>
        <p:cNvGrpSpPr/>
        <p:nvPr/>
      </p:nvGrpSpPr>
      <p:grpSpPr>
        <a:xfrm>
          <a:off x="0" y="0"/>
          <a:ext cx="0" cy="0"/>
          <a:chOff x="0" y="0"/>
          <a:chExt cx="0" cy="0"/>
        </a:xfrm>
      </p:grpSpPr>
      <p:sp>
        <p:nvSpPr>
          <p:cNvPr id="191" name="Google Shape;191;p10"/>
          <p:cNvSpPr txBox="1">
            <a:spLocks noGrp="1"/>
          </p:cNvSpPr>
          <p:nvPr>
            <p:ph type="title"/>
          </p:nvPr>
        </p:nvSpPr>
        <p:spPr>
          <a:xfrm>
            <a:off x="731074" y="611816"/>
            <a:ext cx="8036100" cy="5727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434343"/>
              </a:buClr>
              <a:buSzPts val="2400"/>
              <a:buNone/>
              <a:defRPr>
                <a:solidFill>
                  <a:schemeClr val="dk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cxnSp>
        <p:nvCxnSpPr>
          <p:cNvPr id="192" name="Google Shape;192;p10"/>
          <p:cNvCxnSpPr/>
          <p:nvPr/>
        </p:nvCxnSpPr>
        <p:spPr>
          <a:xfrm>
            <a:off x="-46412" y="4619195"/>
            <a:ext cx="9206700" cy="0"/>
          </a:xfrm>
          <a:prstGeom prst="straightConnector1">
            <a:avLst/>
          </a:prstGeom>
          <a:noFill/>
          <a:ln w="28575" cap="flat" cmpd="sng">
            <a:solidFill>
              <a:schemeClr val="dk1"/>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14"/>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ly Title 2">
  <p:cSld name="CUSTOM_1">
    <p:spTree>
      <p:nvGrpSpPr>
        <p:cNvPr id="1" name="Shape 223"/>
        <p:cNvGrpSpPr/>
        <p:nvPr/>
      </p:nvGrpSpPr>
      <p:grpSpPr>
        <a:xfrm>
          <a:off x="0" y="0"/>
          <a:ext cx="0" cy="0"/>
          <a:chOff x="0" y="0"/>
          <a:chExt cx="0" cy="0"/>
        </a:xfrm>
      </p:grpSpPr>
      <p:sp>
        <p:nvSpPr>
          <p:cNvPr id="224" name="Google Shape;224;p14"/>
          <p:cNvSpPr txBox="1">
            <a:spLocks noGrp="1"/>
          </p:cNvSpPr>
          <p:nvPr>
            <p:ph type="title"/>
          </p:nvPr>
        </p:nvSpPr>
        <p:spPr>
          <a:xfrm>
            <a:off x="1655575" y="607149"/>
            <a:ext cx="583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225" name="Google Shape;225;p14"/>
          <p:cNvGrpSpPr/>
          <p:nvPr/>
        </p:nvGrpSpPr>
        <p:grpSpPr>
          <a:xfrm rot="10800000" flipH="1">
            <a:off x="-6458" y="-65659"/>
            <a:ext cx="1543841" cy="2636834"/>
            <a:chOff x="410253" y="2571741"/>
            <a:chExt cx="1543841" cy="2636834"/>
          </a:xfrm>
        </p:grpSpPr>
        <p:sp>
          <p:nvSpPr>
            <p:cNvPr id="226" name="Google Shape;226;p14"/>
            <p:cNvSpPr/>
            <p:nvPr/>
          </p:nvSpPr>
          <p:spPr>
            <a:xfrm>
              <a:off x="826250" y="4388036"/>
              <a:ext cx="1127845" cy="820538"/>
            </a:xfrm>
            <a:custGeom>
              <a:avLst/>
              <a:gdLst/>
              <a:ahLst/>
              <a:cxnLst/>
              <a:rect l="l" t="t" r="r" b="b"/>
              <a:pathLst>
                <a:path w="69760" h="46033" fill="none" extrusionOk="0">
                  <a:moveTo>
                    <a:pt x="0" y="0"/>
                  </a:moveTo>
                  <a:lnTo>
                    <a:pt x="0" y="0"/>
                  </a:lnTo>
                  <a:cubicBezTo>
                    <a:pt x="0" y="10755"/>
                    <a:pt x="8726" y="19480"/>
                    <a:pt x="19480" y="19480"/>
                  </a:cubicBezTo>
                  <a:lnTo>
                    <a:pt x="50280" y="19480"/>
                  </a:lnTo>
                  <a:cubicBezTo>
                    <a:pt x="61035" y="19480"/>
                    <a:pt x="69760" y="28205"/>
                    <a:pt x="69760" y="38960"/>
                  </a:cubicBezTo>
                  <a:lnTo>
                    <a:pt x="69760" y="46032"/>
                  </a:lnTo>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7" name="Google Shape;227;p14"/>
            <p:cNvCxnSpPr/>
            <p:nvPr/>
          </p:nvCxnSpPr>
          <p:spPr>
            <a:xfrm rot="10800000">
              <a:off x="826250" y="3123650"/>
              <a:ext cx="0" cy="1275000"/>
            </a:xfrm>
            <a:prstGeom prst="straightConnector1">
              <a:avLst/>
            </a:prstGeom>
            <a:noFill/>
            <a:ln w="28575" cap="flat" cmpd="sng">
              <a:solidFill>
                <a:schemeClr val="dk1"/>
              </a:solidFill>
              <a:prstDash val="solid"/>
              <a:round/>
              <a:headEnd type="none" w="med" len="med"/>
              <a:tailEnd type="none" w="med" len="med"/>
            </a:ln>
          </p:spPr>
        </p:cxnSp>
        <p:sp>
          <p:nvSpPr>
            <p:cNvPr id="228" name="Google Shape;228;p14"/>
            <p:cNvSpPr/>
            <p:nvPr/>
          </p:nvSpPr>
          <p:spPr>
            <a:xfrm rot="10800000">
              <a:off x="410253" y="2571741"/>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9" name="Google Shape;229;p14"/>
          <p:cNvGrpSpPr/>
          <p:nvPr/>
        </p:nvGrpSpPr>
        <p:grpSpPr>
          <a:xfrm>
            <a:off x="8181914" y="9537"/>
            <a:ext cx="1263736" cy="1284625"/>
            <a:chOff x="8181914" y="9537"/>
            <a:chExt cx="1263736" cy="1284625"/>
          </a:xfrm>
        </p:grpSpPr>
        <p:sp>
          <p:nvSpPr>
            <p:cNvPr id="230" name="Google Shape;230;p14"/>
            <p:cNvSpPr/>
            <p:nvPr/>
          </p:nvSpPr>
          <p:spPr>
            <a:xfrm>
              <a:off x="8317805" y="473624"/>
              <a:ext cx="1127845" cy="820538"/>
            </a:xfrm>
            <a:custGeom>
              <a:avLst/>
              <a:gdLst/>
              <a:ahLst/>
              <a:cxnLst/>
              <a:rect l="l" t="t" r="r" b="b"/>
              <a:pathLst>
                <a:path w="69760" h="46033" fill="none" extrusionOk="0">
                  <a:moveTo>
                    <a:pt x="0" y="0"/>
                  </a:moveTo>
                  <a:lnTo>
                    <a:pt x="0" y="0"/>
                  </a:lnTo>
                  <a:cubicBezTo>
                    <a:pt x="0" y="10755"/>
                    <a:pt x="8726" y="19480"/>
                    <a:pt x="19480" y="19480"/>
                  </a:cubicBezTo>
                  <a:lnTo>
                    <a:pt x="50280" y="19480"/>
                  </a:lnTo>
                  <a:cubicBezTo>
                    <a:pt x="61035" y="19480"/>
                    <a:pt x="69760" y="28205"/>
                    <a:pt x="69760" y="38960"/>
                  </a:cubicBezTo>
                  <a:lnTo>
                    <a:pt x="69760" y="46032"/>
                  </a:lnTo>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1" name="Google Shape;231;p14"/>
            <p:cNvGrpSpPr/>
            <p:nvPr/>
          </p:nvGrpSpPr>
          <p:grpSpPr>
            <a:xfrm>
              <a:off x="8181914" y="9537"/>
              <a:ext cx="273654" cy="393837"/>
              <a:chOff x="274914" y="8562"/>
              <a:chExt cx="273654" cy="393837"/>
            </a:xfrm>
          </p:grpSpPr>
          <p:sp>
            <p:nvSpPr>
              <p:cNvPr id="232" name="Google Shape;232;p14"/>
              <p:cNvSpPr/>
              <p:nvPr/>
            </p:nvSpPr>
            <p:spPr>
              <a:xfrm>
                <a:off x="274914" y="8562"/>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4"/>
              <p:cNvSpPr/>
              <p:nvPr/>
            </p:nvSpPr>
            <p:spPr>
              <a:xfrm>
                <a:off x="384214" y="107423"/>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34" name="Google Shape;234;p14"/>
            <p:cNvCxnSpPr/>
            <p:nvPr/>
          </p:nvCxnSpPr>
          <p:spPr>
            <a:xfrm rot="10800000">
              <a:off x="8318175" y="409475"/>
              <a:ext cx="0" cy="90600"/>
            </a:xfrm>
            <a:prstGeom prst="straightConnector1">
              <a:avLst/>
            </a:prstGeom>
            <a:noFill/>
            <a:ln w="28575" cap="flat" cmpd="sng">
              <a:solidFill>
                <a:schemeClr val="dk1"/>
              </a:solidFill>
              <a:prstDash val="solid"/>
              <a:round/>
              <a:headEnd type="none" w="med" len="med"/>
              <a:tailEnd type="none" w="med" len="med"/>
            </a:ln>
          </p:spPr>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TITLE_AND_BODY_1">
    <p:spTree>
      <p:nvGrpSpPr>
        <p:cNvPr id="1" name="Shape 243"/>
        <p:cNvGrpSpPr/>
        <p:nvPr/>
      </p:nvGrpSpPr>
      <p:grpSpPr>
        <a:xfrm>
          <a:off x="0" y="0"/>
          <a:ext cx="0" cy="0"/>
          <a:chOff x="0" y="0"/>
          <a:chExt cx="0" cy="0"/>
        </a:xfrm>
      </p:grpSpPr>
      <p:sp>
        <p:nvSpPr>
          <p:cNvPr id="244" name="Google Shape;244;p16"/>
          <p:cNvSpPr txBox="1">
            <a:spLocks noGrp="1"/>
          </p:cNvSpPr>
          <p:nvPr>
            <p:ph type="title"/>
          </p:nvPr>
        </p:nvSpPr>
        <p:spPr>
          <a:xfrm>
            <a:off x="1343458" y="2230008"/>
            <a:ext cx="3233100" cy="444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2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45" name="Google Shape;245;p16"/>
          <p:cNvSpPr txBox="1">
            <a:spLocks noGrp="1"/>
          </p:cNvSpPr>
          <p:nvPr>
            <p:ph type="subTitle" idx="1"/>
          </p:nvPr>
        </p:nvSpPr>
        <p:spPr>
          <a:xfrm>
            <a:off x="1343458" y="2553295"/>
            <a:ext cx="3233100" cy="39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4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46" name="Google Shape;246;p16"/>
          <p:cNvSpPr txBox="1">
            <a:spLocks noGrp="1"/>
          </p:cNvSpPr>
          <p:nvPr>
            <p:ph type="title" idx="2"/>
          </p:nvPr>
        </p:nvSpPr>
        <p:spPr>
          <a:xfrm>
            <a:off x="4578857" y="2230008"/>
            <a:ext cx="3233100" cy="444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2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47" name="Google Shape;247;p16"/>
          <p:cNvSpPr txBox="1">
            <a:spLocks noGrp="1"/>
          </p:cNvSpPr>
          <p:nvPr>
            <p:ph type="subTitle" idx="3"/>
          </p:nvPr>
        </p:nvSpPr>
        <p:spPr>
          <a:xfrm>
            <a:off x="4578858" y="2553295"/>
            <a:ext cx="3233100" cy="39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4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48" name="Google Shape;248;p16"/>
          <p:cNvSpPr txBox="1">
            <a:spLocks noGrp="1"/>
          </p:cNvSpPr>
          <p:nvPr>
            <p:ph type="title" idx="4"/>
          </p:nvPr>
        </p:nvSpPr>
        <p:spPr>
          <a:xfrm>
            <a:off x="1337750" y="3765007"/>
            <a:ext cx="3233100" cy="444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2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49" name="Google Shape;249;p16"/>
          <p:cNvSpPr txBox="1">
            <a:spLocks noGrp="1"/>
          </p:cNvSpPr>
          <p:nvPr>
            <p:ph type="subTitle" idx="5"/>
          </p:nvPr>
        </p:nvSpPr>
        <p:spPr>
          <a:xfrm>
            <a:off x="1337750" y="4064458"/>
            <a:ext cx="3233100" cy="39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4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50" name="Google Shape;250;p16"/>
          <p:cNvSpPr txBox="1">
            <a:spLocks noGrp="1"/>
          </p:cNvSpPr>
          <p:nvPr>
            <p:ph type="title" idx="6"/>
          </p:nvPr>
        </p:nvSpPr>
        <p:spPr>
          <a:xfrm>
            <a:off x="4573157" y="3765007"/>
            <a:ext cx="3233100" cy="444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2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51" name="Google Shape;251;p16"/>
          <p:cNvSpPr txBox="1">
            <a:spLocks noGrp="1"/>
          </p:cNvSpPr>
          <p:nvPr>
            <p:ph type="subTitle" idx="7"/>
          </p:nvPr>
        </p:nvSpPr>
        <p:spPr>
          <a:xfrm>
            <a:off x="4573150" y="4064458"/>
            <a:ext cx="3233100" cy="39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4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252" name="Google Shape;252;p16"/>
          <p:cNvSpPr txBox="1">
            <a:spLocks noGrp="1"/>
          </p:cNvSpPr>
          <p:nvPr>
            <p:ph type="title" idx="8"/>
          </p:nvPr>
        </p:nvSpPr>
        <p:spPr>
          <a:xfrm>
            <a:off x="1655575" y="616588"/>
            <a:ext cx="583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253" name="Google Shape;253;p16"/>
          <p:cNvGrpSpPr/>
          <p:nvPr/>
        </p:nvGrpSpPr>
        <p:grpSpPr>
          <a:xfrm>
            <a:off x="-131269" y="2571000"/>
            <a:ext cx="963555" cy="2572493"/>
            <a:chOff x="-912" y="2571000"/>
            <a:chExt cx="963555" cy="2572493"/>
          </a:xfrm>
        </p:grpSpPr>
        <p:sp>
          <p:nvSpPr>
            <p:cNvPr id="254" name="Google Shape;254;p16"/>
            <p:cNvSpPr/>
            <p:nvPr/>
          </p:nvSpPr>
          <p:spPr>
            <a:xfrm rot="10800000">
              <a:off x="688989" y="5044586"/>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6"/>
            <p:cNvSpPr/>
            <p:nvPr/>
          </p:nvSpPr>
          <p:spPr>
            <a:xfrm rot="10800000">
              <a:off x="793419" y="4749656"/>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6"/>
            <p:cNvSpPr/>
            <p:nvPr/>
          </p:nvSpPr>
          <p:spPr>
            <a:xfrm rot="10800000">
              <a:off x="411173" y="2571787"/>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57" name="Google Shape;257;p16"/>
            <p:cNvCxnSpPr/>
            <p:nvPr/>
          </p:nvCxnSpPr>
          <p:spPr>
            <a:xfrm rot="10800000">
              <a:off x="-912" y="2571000"/>
              <a:ext cx="450900" cy="0"/>
            </a:xfrm>
            <a:prstGeom prst="straightConnector1">
              <a:avLst/>
            </a:prstGeom>
            <a:noFill/>
            <a:ln w="28575" cap="flat" cmpd="sng">
              <a:solidFill>
                <a:schemeClr val="dk1"/>
              </a:solidFill>
              <a:prstDash val="solid"/>
              <a:round/>
              <a:headEnd type="none" w="med" len="med"/>
              <a:tailEnd type="none" w="med" len="med"/>
            </a:ln>
          </p:spPr>
        </p:cxnSp>
        <p:cxnSp>
          <p:nvCxnSpPr>
            <p:cNvPr id="258" name="Google Shape;258;p16"/>
            <p:cNvCxnSpPr/>
            <p:nvPr/>
          </p:nvCxnSpPr>
          <p:spPr>
            <a:xfrm>
              <a:off x="827175" y="3276600"/>
              <a:ext cx="0" cy="1484400"/>
            </a:xfrm>
            <a:prstGeom prst="straightConnector1">
              <a:avLst/>
            </a:prstGeom>
            <a:noFill/>
            <a:ln w="28575" cap="flat" cmpd="sng">
              <a:solidFill>
                <a:schemeClr val="dk1"/>
              </a:solidFill>
              <a:prstDash val="solid"/>
              <a:round/>
              <a:headEnd type="none" w="med" len="med"/>
              <a:tailEnd type="none" w="med" len="med"/>
            </a:ln>
          </p:spPr>
        </p:cxnSp>
      </p:grpSp>
      <p:grpSp>
        <p:nvGrpSpPr>
          <p:cNvPr id="259" name="Google Shape;259;p16"/>
          <p:cNvGrpSpPr/>
          <p:nvPr/>
        </p:nvGrpSpPr>
        <p:grpSpPr>
          <a:xfrm rot="10800000">
            <a:off x="8307621" y="0"/>
            <a:ext cx="963555" cy="2572493"/>
            <a:chOff x="-912" y="2571000"/>
            <a:chExt cx="963555" cy="2572493"/>
          </a:xfrm>
        </p:grpSpPr>
        <p:sp>
          <p:nvSpPr>
            <p:cNvPr id="260" name="Google Shape;260;p16"/>
            <p:cNvSpPr/>
            <p:nvPr/>
          </p:nvSpPr>
          <p:spPr>
            <a:xfrm rot="10800000">
              <a:off x="688989" y="5044586"/>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6"/>
            <p:cNvSpPr/>
            <p:nvPr/>
          </p:nvSpPr>
          <p:spPr>
            <a:xfrm rot="10800000">
              <a:off x="793419" y="4749656"/>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6"/>
            <p:cNvSpPr/>
            <p:nvPr/>
          </p:nvSpPr>
          <p:spPr>
            <a:xfrm rot="10800000">
              <a:off x="412148" y="2571787"/>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63" name="Google Shape;263;p16"/>
            <p:cNvCxnSpPr/>
            <p:nvPr/>
          </p:nvCxnSpPr>
          <p:spPr>
            <a:xfrm rot="10800000">
              <a:off x="-912" y="2571000"/>
              <a:ext cx="450900" cy="0"/>
            </a:xfrm>
            <a:prstGeom prst="straightConnector1">
              <a:avLst/>
            </a:prstGeom>
            <a:noFill/>
            <a:ln w="28575" cap="flat" cmpd="sng">
              <a:solidFill>
                <a:schemeClr val="dk1"/>
              </a:solidFill>
              <a:prstDash val="solid"/>
              <a:round/>
              <a:headEnd type="none" w="med" len="med"/>
              <a:tailEnd type="none" w="med" len="med"/>
            </a:ln>
          </p:spPr>
        </p:cxnSp>
        <p:cxnSp>
          <p:nvCxnSpPr>
            <p:cNvPr id="264" name="Google Shape;264;p16"/>
            <p:cNvCxnSpPr/>
            <p:nvPr/>
          </p:nvCxnSpPr>
          <p:spPr>
            <a:xfrm>
              <a:off x="827175" y="3276600"/>
              <a:ext cx="0" cy="1484400"/>
            </a:xfrm>
            <a:prstGeom prst="straightConnector1">
              <a:avLst/>
            </a:prstGeom>
            <a:noFill/>
            <a:ln w="28575" cap="flat" cmpd="sng">
              <a:solidFill>
                <a:schemeClr val="dk1"/>
              </a:solidFill>
              <a:prstDash val="solid"/>
              <a:round/>
              <a:headEnd type="none" w="med" len="med"/>
              <a:tailEnd type="none" w="med" len="med"/>
            </a:ln>
          </p:spPr>
        </p:cxn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lumns 1">
  <p:cSld name="TITLE_AND_BODY_2">
    <p:spTree>
      <p:nvGrpSpPr>
        <p:cNvPr id="1" name="Shape 290"/>
        <p:cNvGrpSpPr/>
        <p:nvPr/>
      </p:nvGrpSpPr>
      <p:grpSpPr>
        <a:xfrm>
          <a:off x="0" y="0"/>
          <a:ext cx="0" cy="0"/>
          <a:chOff x="0" y="0"/>
          <a:chExt cx="0" cy="0"/>
        </a:xfrm>
      </p:grpSpPr>
      <p:sp>
        <p:nvSpPr>
          <p:cNvPr id="291" name="Google Shape;291;p19"/>
          <p:cNvSpPr txBox="1">
            <a:spLocks noGrp="1"/>
          </p:cNvSpPr>
          <p:nvPr>
            <p:ph type="title"/>
          </p:nvPr>
        </p:nvSpPr>
        <p:spPr>
          <a:xfrm>
            <a:off x="1322750" y="1692665"/>
            <a:ext cx="26178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92" name="Google Shape;292;p19"/>
          <p:cNvSpPr txBox="1">
            <a:spLocks noGrp="1"/>
          </p:cNvSpPr>
          <p:nvPr>
            <p:ph type="subTitle" idx="1"/>
          </p:nvPr>
        </p:nvSpPr>
        <p:spPr>
          <a:xfrm>
            <a:off x="1322750" y="3052122"/>
            <a:ext cx="2617800" cy="1411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293" name="Google Shape;293;p19"/>
          <p:cNvSpPr txBox="1">
            <a:spLocks noGrp="1"/>
          </p:cNvSpPr>
          <p:nvPr>
            <p:ph type="title" idx="2"/>
          </p:nvPr>
        </p:nvSpPr>
        <p:spPr>
          <a:xfrm>
            <a:off x="5203450" y="1692665"/>
            <a:ext cx="26178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94" name="Google Shape;294;p19"/>
          <p:cNvSpPr txBox="1">
            <a:spLocks noGrp="1"/>
          </p:cNvSpPr>
          <p:nvPr>
            <p:ph type="subTitle" idx="3"/>
          </p:nvPr>
        </p:nvSpPr>
        <p:spPr>
          <a:xfrm>
            <a:off x="5203450" y="3052122"/>
            <a:ext cx="2617800" cy="1411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cxnSp>
        <p:nvCxnSpPr>
          <p:cNvPr id="295" name="Google Shape;295;p19"/>
          <p:cNvCxnSpPr/>
          <p:nvPr/>
        </p:nvCxnSpPr>
        <p:spPr>
          <a:xfrm>
            <a:off x="0" y="408225"/>
            <a:ext cx="9144000" cy="0"/>
          </a:xfrm>
          <a:prstGeom prst="straightConnector1">
            <a:avLst/>
          </a:prstGeom>
          <a:noFill/>
          <a:ln w="28575" cap="flat" cmpd="sng">
            <a:solidFill>
              <a:schemeClr val="dk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4"/>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4500"/>
              <a:buFont typeface="Rajdhani"/>
              <a:buNone/>
              <a:defRPr sz="4500" b="1">
                <a:solidFill>
                  <a:schemeClr val="accent2"/>
                </a:solidFill>
                <a:latin typeface="Rajdhani"/>
                <a:ea typeface="Rajdhani"/>
                <a:cs typeface="Rajdhani"/>
                <a:sym typeface="Rajdhani"/>
              </a:defRPr>
            </a:lvl1pPr>
            <a:lvl2pPr lvl="1">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2pPr>
            <a:lvl3pPr lvl="2">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3pPr>
            <a:lvl4pPr lvl="3">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4pPr>
            <a:lvl5pPr lvl="4">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5pPr>
            <a:lvl6pPr lvl="5">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6pPr>
            <a:lvl7pPr lvl="6">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7pPr>
            <a:lvl8pPr lvl="7">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8pPr>
            <a:lvl9pPr lvl="8">
              <a:spcBef>
                <a:spcPts val="0"/>
              </a:spcBef>
              <a:spcAft>
                <a:spcPts val="0"/>
              </a:spcAft>
              <a:buClr>
                <a:schemeClr val="accent1"/>
              </a:buClr>
              <a:buSzPts val="3500"/>
              <a:buFont typeface="Rajdhani"/>
              <a:buNone/>
              <a:defRPr sz="3500" b="1">
                <a:solidFill>
                  <a:schemeClr val="accent1"/>
                </a:solidFill>
                <a:latin typeface="Rajdhani"/>
                <a:ea typeface="Rajdhani"/>
                <a:cs typeface="Rajdhani"/>
                <a:sym typeface="Rajdhani"/>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Karla"/>
              <a:buChar char="●"/>
              <a:defRPr sz="1800">
                <a:solidFill>
                  <a:schemeClr val="dk1"/>
                </a:solidFill>
                <a:latin typeface="Karla"/>
                <a:ea typeface="Karla"/>
                <a:cs typeface="Karla"/>
                <a:sym typeface="Karla"/>
              </a:defRPr>
            </a:lvl1pPr>
            <a:lvl2pPr marL="914400" lvl="1"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2pPr>
            <a:lvl3pPr marL="1371600" lvl="2"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3pPr>
            <a:lvl4pPr marL="1828800" lvl="3"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4pPr>
            <a:lvl5pPr marL="2286000" lvl="4"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5pPr>
            <a:lvl6pPr marL="2743200" lvl="5"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6pPr>
            <a:lvl7pPr marL="3200400" lvl="6"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7pPr>
            <a:lvl8pPr marL="3657600" lvl="7" indent="-317500">
              <a:lnSpc>
                <a:spcPct val="100000"/>
              </a:lnSpc>
              <a:spcBef>
                <a:spcPts val="1600"/>
              </a:spcBef>
              <a:spcAft>
                <a:spcPts val="0"/>
              </a:spcAft>
              <a:buClr>
                <a:schemeClr val="dk1"/>
              </a:buClr>
              <a:buSzPts val="1400"/>
              <a:buFont typeface="Karla"/>
              <a:buChar char="○"/>
              <a:defRPr>
                <a:solidFill>
                  <a:schemeClr val="dk1"/>
                </a:solidFill>
                <a:latin typeface="Karla"/>
                <a:ea typeface="Karla"/>
                <a:cs typeface="Karla"/>
                <a:sym typeface="Karla"/>
              </a:defRPr>
            </a:lvl8pPr>
            <a:lvl9pPr marL="4114800" lvl="8" indent="-317500">
              <a:lnSpc>
                <a:spcPct val="100000"/>
              </a:lnSpc>
              <a:spcBef>
                <a:spcPts val="1600"/>
              </a:spcBef>
              <a:spcAft>
                <a:spcPts val="1600"/>
              </a:spcAft>
              <a:buClr>
                <a:schemeClr val="dk1"/>
              </a:buClr>
              <a:buSzPts val="1400"/>
              <a:buFont typeface="Karla"/>
              <a:buChar char="■"/>
              <a:defRPr>
                <a:solidFill>
                  <a:schemeClr val="dk1"/>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6" r:id="rId5"/>
    <p:sldLayoutId id="2147483658" r:id="rId6"/>
    <p:sldLayoutId id="2147483660" r:id="rId7"/>
    <p:sldLayoutId id="2147483662" r:id="rId8"/>
    <p:sldLayoutId id="2147483665" r:id="rId9"/>
    <p:sldLayoutId id="2147483673" r:id="rId10"/>
    <p:sldLayoutId id="2147483675" r:id="rId11"/>
    <p:sldLayoutId id="214748367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rgbClr val="EA4335"/>
          </p15:clr>
        </p15:guide>
        <p15:guide id="2">
          <p15:clr>
            <a:srgbClr val="EA4335"/>
          </p15:clr>
        </p15:guide>
        <p15:guide id="3" pos="5760">
          <p15:clr>
            <a:srgbClr val="EA4335"/>
          </p15:clr>
        </p15:guide>
        <p15:guide id="4" pos="449">
          <p15:clr>
            <a:srgbClr val="EA4335"/>
          </p15:clr>
        </p15:guide>
        <p15:guide id="5" pos="5311">
          <p15:clr>
            <a:srgbClr val="EA4335"/>
          </p15:clr>
        </p15:guide>
        <p15:guide id="6" orient="horz" pos="1620">
          <p15:clr>
            <a:srgbClr val="EA4335"/>
          </p15:clr>
        </p15:guide>
        <p15:guide id="7" orient="horz" pos="340">
          <p15:clr>
            <a:srgbClr val="EA4335"/>
          </p15:clr>
        </p15:guide>
        <p15:guide id="8" orient="horz">
          <p15:clr>
            <a:srgbClr val="EA4335"/>
          </p15:clr>
        </p15:guide>
        <p15:guide id="9" orient="horz" pos="2897">
          <p15:clr>
            <a:srgbClr val="EA4335"/>
          </p15:clr>
        </p15:guide>
        <p15:guide id="10" orient="horz" pos="3237">
          <p15:clr>
            <a:srgbClr val="EA4335"/>
          </p15:clr>
        </p15:guide>
        <p15:guide id="11" orient="horz" pos="449">
          <p15:clr>
            <a:srgbClr val="EA4335"/>
          </p15:clr>
        </p15:guide>
        <p15:guide id="12" orient="horz" pos="278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33"/>
          <p:cNvSpPr txBox="1">
            <a:spLocks noGrp="1"/>
          </p:cNvSpPr>
          <p:nvPr>
            <p:ph type="ctrTitle"/>
          </p:nvPr>
        </p:nvSpPr>
        <p:spPr>
          <a:xfrm>
            <a:off x="2521900" y="1195625"/>
            <a:ext cx="4103100" cy="233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January Staff meeting</a:t>
            </a:r>
            <a:endParaRPr dirty="0"/>
          </a:p>
        </p:txBody>
      </p:sp>
      <p:sp>
        <p:nvSpPr>
          <p:cNvPr id="502" name="Google Shape;502;p33"/>
          <p:cNvSpPr txBox="1">
            <a:spLocks noGrp="1"/>
          </p:cNvSpPr>
          <p:nvPr>
            <p:ph type="subTitle" idx="1"/>
          </p:nvPr>
        </p:nvSpPr>
        <p:spPr>
          <a:xfrm>
            <a:off x="3398350" y="3710588"/>
            <a:ext cx="2350200" cy="51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1/13/23 </a:t>
            </a:r>
          </a:p>
          <a:p>
            <a:pPr marL="0" lvl="0" indent="0" algn="ctr" rtl="0">
              <a:spcBef>
                <a:spcPts val="0"/>
              </a:spcBef>
              <a:spcAft>
                <a:spcPts val="0"/>
              </a:spcAft>
              <a:buNone/>
            </a:pPr>
            <a:r>
              <a:rPr lang="en" dirty="0"/>
              <a:t>0630</a:t>
            </a:r>
            <a:endParaRPr lang="en" sz="1100" dirty="0"/>
          </a:p>
          <a:p>
            <a:pPr marL="0" lvl="0" indent="0" algn="ctr" rtl="0">
              <a:spcBef>
                <a:spcPts val="0"/>
              </a:spcBef>
              <a:spcAft>
                <a:spcPts val="0"/>
              </a:spcAft>
              <a:buNone/>
            </a:pPr>
            <a:r>
              <a:rPr lang="en" dirty="0"/>
              <a:t>1400</a:t>
            </a:r>
            <a:endParaRPr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cxnSp>
        <p:nvCxnSpPr>
          <p:cNvPr id="771" name="Google Shape;771;p43"/>
          <p:cNvCxnSpPr/>
          <p:nvPr/>
        </p:nvCxnSpPr>
        <p:spPr>
          <a:xfrm>
            <a:off x="2817300" y="3547450"/>
            <a:ext cx="3618600" cy="0"/>
          </a:xfrm>
          <a:prstGeom prst="straightConnector1">
            <a:avLst/>
          </a:prstGeom>
          <a:noFill/>
          <a:ln w="28575" cap="flat" cmpd="sng">
            <a:solidFill>
              <a:schemeClr val="dk1"/>
            </a:solidFill>
            <a:prstDash val="solid"/>
            <a:round/>
            <a:headEnd type="none" w="med" len="med"/>
            <a:tailEnd type="none" w="med" len="med"/>
          </a:ln>
        </p:spPr>
      </p:cxnSp>
      <p:sp>
        <p:nvSpPr>
          <p:cNvPr id="772" name="Google Shape;772;p43"/>
          <p:cNvSpPr txBox="1">
            <a:spLocks noGrp="1"/>
          </p:cNvSpPr>
          <p:nvPr>
            <p:ph type="body" idx="1"/>
          </p:nvPr>
        </p:nvSpPr>
        <p:spPr>
          <a:xfrm>
            <a:off x="588240" y="573068"/>
            <a:ext cx="7001597" cy="1203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ABO2 only required for samples where red cell containing components are possible (TSX). Not required for prenatal, GTX, DAT, etc. </a:t>
            </a:r>
          </a:p>
          <a:p>
            <a:pPr marL="0" lvl="0" indent="0" algn="l" rtl="0">
              <a:spcBef>
                <a:spcPts val="0"/>
              </a:spcBef>
              <a:spcAft>
                <a:spcPts val="1600"/>
              </a:spcAft>
              <a:buNone/>
            </a:pPr>
            <a:r>
              <a:rPr lang="en" dirty="0"/>
              <a:t>FD History Check: Must look up by Name AND MRN. Best to look up by name and check for multiple MRNs associated with patient with same/similar name and DOB. Some patients have aliases and may have clinically significant data under a separate file. </a:t>
            </a:r>
          </a:p>
          <a:p>
            <a:pPr marL="0" indent="0" algn="l">
              <a:spcAft>
                <a:spcPts val="1600"/>
              </a:spcAft>
              <a:buNone/>
            </a:pPr>
            <a:r>
              <a:rPr lang="en" dirty="0"/>
              <a:t>Do not place ABO confirmation labels so that they cover ABO/Rh barcode!!</a:t>
            </a:r>
          </a:p>
          <a:p>
            <a:pPr marL="0" lvl="0" indent="0" algn="l" rtl="0">
              <a:spcBef>
                <a:spcPts val="0"/>
              </a:spcBef>
              <a:spcAft>
                <a:spcPts val="1600"/>
              </a:spcAft>
              <a:buNone/>
            </a:pPr>
            <a:r>
              <a:rPr lang="en" dirty="0"/>
              <a:t>STS: closed</a:t>
            </a:r>
          </a:p>
          <a:p>
            <a:pPr marL="0" lvl="0" indent="0" algn="l" rtl="0">
              <a:spcBef>
                <a:spcPts val="0"/>
              </a:spcBef>
              <a:spcAft>
                <a:spcPts val="1600"/>
              </a:spcAft>
              <a:buNone/>
            </a:pPr>
            <a:endParaRPr lang="en" dirty="0"/>
          </a:p>
          <a:p>
            <a:pPr marL="0" lvl="0" indent="0" algn="ctr" rtl="0">
              <a:spcBef>
                <a:spcPts val="0"/>
              </a:spcBef>
              <a:spcAft>
                <a:spcPts val="1600"/>
              </a:spcAft>
              <a:buNone/>
            </a:pPr>
            <a:endParaRPr lang="en" dirty="0"/>
          </a:p>
          <a:p>
            <a:pPr marL="0" lvl="0" indent="0" algn="ctr" rtl="0">
              <a:spcBef>
                <a:spcPts val="0"/>
              </a:spcBef>
              <a:spcAft>
                <a:spcPts val="1600"/>
              </a:spcAft>
              <a:buNone/>
            </a:pPr>
            <a:endParaRPr lang="en" dirty="0"/>
          </a:p>
          <a:p>
            <a:pPr marL="0" lvl="0" indent="0" algn="ctr" rtl="0">
              <a:spcBef>
                <a:spcPts val="0"/>
              </a:spcBef>
              <a:spcAft>
                <a:spcPts val="1600"/>
              </a:spcAft>
              <a:buNone/>
            </a:pPr>
            <a:endParaRPr dirty="0"/>
          </a:p>
        </p:txBody>
      </p:sp>
      <p:sp>
        <p:nvSpPr>
          <p:cNvPr id="773" name="Google Shape;773;p43"/>
          <p:cNvSpPr txBox="1">
            <a:spLocks noGrp="1"/>
          </p:cNvSpPr>
          <p:nvPr>
            <p:ph type="title"/>
          </p:nvPr>
        </p:nvSpPr>
        <p:spPr>
          <a:xfrm>
            <a:off x="2653707" y="55880"/>
            <a:ext cx="3968423"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t>Other:</a:t>
            </a:r>
            <a:endParaRPr sz="2800" u="none" dirty="0"/>
          </a:p>
        </p:txBody>
      </p:sp>
      <p:grpSp>
        <p:nvGrpSpPr>
          <p:cNvPr id="774" name="Google Shape;774;p43"/>
          <p:cNvGrpSpPr/>
          <p:nvPr/>
        </p:nvGrpSpPr>
        <p:grpSpPr>
          <a:xfrm>
            <a:off x="2388713" y="3132618"/>
            <a:ext cx="4366593" cy="570708"/>
            <a:chOff x="2388713" y="3132618"/>
            <a:chExt cx="4366593" cy="570708"/>
          </a:xfrm>
        </p:grpSpPr>
        <p:grpSp>
          <p:nvGrpSpPr>
            <p:cNvPr id="775" name="Google Shape;775;p43"/>
            <p:cNvGrpSpPr/>
            <p:nvPr/>
          </p:nvGrpSpPr>
          <p:grpSpPr>
            <a:xfrm>
              <a:off x="2388713" y="3182416"/>
              <a:ext cx="443284" cy="520910"/>
              <a:chOff x="6186075" y="2782464"/>
              <a:chExt cx="352344" cy="414012"/>
            </a:xfrm>
          </p:grpSpPr>
          <p:sp>
            <p:nvSpPr>
              <p:cNvPr id="776" name="Google Shape;776;p43"/>
              <p:cNvSpPr/>
              <p:nvPr/>
            </p:nvSpPr>
            <p:spPr>
              <a:xfrm rot="10800000">
                <a:off x="6190719" y="2828781"/>
                <a:ext cx="196500" cy="102300"/>
              </a:xfrm>
              <a:prstGeom prst="trapezoid">
                <a:avLst>
                  <a:gd name="adj" fmla="val 3142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7" name="Google Shape;777;p43"/>
              <p:cNvGrpSpPr/>
              <p:nvPr/>
            </p:nvGrpSpPr>
            <p:grpSpPr>
              <a:xfrm>
                <a:off x="6186075" y="3115175"/>
                <a:ext cx="297952" cy="81301"/>
                <a:chOff x="6186075" y="3115175"/>
                <a:chExt cx="297952" cy="81301"/>
              </a:xfrm>
            </p:grpSpPr>
            <p:sp>
              <p:nvSpPr>
                <p:cNvPr id="778" name="Google Shape;778;p43"/>
                <p:cNvSpPr/>
                <p:nvPr/>
              </p:nvSpPr>
              <p:spPr>
                <a:xfrm>
                  <a:off x="6186075" y="3116061"/>
                  <a:ext cx="150642" cy="80415"/>
                </a:xfrm>
                <a:custGeom>
                  <a:avLst/>
                  <a:gdLst/>
                  <a:ahLst/>
                  <a:cxnLst/>
                  <a:rect l="l" t="t" r="r" b="b"/>
                  <a:pathLst>
                    <a:path w="3767" h="1905" extrusionOk="0">
                      <a:moveTo>
                        <a:pt x="2490" y="0"/>
                      </a:moveTo>
                      <a:lnTo>
                        <a:pt x="1026" y="189"/>
                      </a:lnTo>
                      <a:cubicBezTo>
                        <a:pt x="419" y="398"/>
                        <a:pt x="0" y="1026"/>
                        <a:pt x="0" y="1674"/>
                      </a:cubicBezTo>
                      <a:lnTo>
                        <a:pt x="0" y="1905"/>
                      </a:lnTo>
                      <a:lnTo>
                        <a:pt x="3767" y="1905"/>
                      </a:lnTo>
                      <a:lnTo>
                        <a:pt x="3767" y="1695"/>
                      </a:lnTo>
                      <a:lnTo>
                        <a:pt x="24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3"/>
                <p:cNvSpPr/>
                <p:nvPr/>
              </p:nvSpPr>
              <p:spPr>
                <a:xfrm>
                  <a:off x="6333384" y="3115175"/>
                  <a:ext cx="150642" cy="81301"/>
                </a:xfrm>
                <a:custGeom>
                  <a:avLst/>
                  <a:gdLst/>
                  <a:ahLst/>
                  <a:cxnLst/>
                  <a:rect l="l" t="t" r="r" b="b"/>
                  <a:pathLst>
                    <a:path w="3767" h="1926" extrusionOk="0">
                      <a:moveTo>
                        <a:pt x="1256" y="1"/>
                      </a:moveTo>
                      <a:lnTo>
                        <a:pt x="0" y="1716"/>
                      </a:lnTo>
                      <a:lnTo>
                        <a:pt x="0" y="1926"/>
                      </a:lnTo>
                      <a:lnTo>
                        <a:pt x="3767" y="1926"/>
                      </a:lnTo>
                      <a:lnTo>
                        <a:pt x="3767" y="1695"/>
                      </a:lnTo>
                      <a:cubicBezTo>
                        <a:pt x="3767" y="1047"/>
                        <a:pt x="3348" y="419"/>
                        <a:pt x="2741" y="210"/>
                      </a:cubicBezTo>
                      <a:lnTo>
                        <a:pt x="1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0" name="Google Shape;780;p43"/>
              <p:cNvSpPr/>
              <p:nvPr/>
            </p:nvSpPr>
            <p:spPr>
              <a:xfrm>
                <a:off x="6196535" y="2782464"/>
                <a:ext cx="341884" cy="389698"/>
              </a:xfrm>
              <a:custGeom>
                <a:avLst/>
                <a:gdLst/>
                <a:ahLst/>
                <a:cxnLst/>
                <a:rect l="l" t="t" r="r" b="b"/>
                <a:pathLst>
                  <a:path w="9417" h="10734" extrusionOk="0">
                    <a:moveTo>
                      <a:pt x="4395" y="628"/>
                    </a:moveTo>
                    <a:lnTo>
                      <a:pt x="4395" y="1276"/>
                    </a:lnTo>
                    <a:lnTo>
                      <a:pt x="3767" y="1276"/>
                    </a:lnTo>
                    <a:lnTo>
                      <a:pt x="3767" y="1904"/>
                    </a:lnTo>
                    <a:lnTo>
                      <a:pt x="4395" y="1904"/>
                    </a:lnTo>
                    <a:lnTo>
                      <a:pt x="4395" y="2532"/>
                    </a:lnTo>
                    <a:lnTo>
                      <a:pt x="3202" y="2532"/>
                    </a:lnTo>
                    <a:lnTo>
                      <a:pt x="2616" y="628"/>
                    </a:lnTo>
                    <a:close/>
                    <a:moveTo>
                      <a:pt x="6822" y="628"/>
                    </a:moveTo>
                    <a:lnTo>
                      <a:pt x="6341" y="2532"/>
                    </a:lnTo>
                    <a:lnTo>
                      <a:pt x="5022" y="2532"/>
                    </a:lnTo>
                    <a:lnTo>
                      <a:pt x="5022" y="1904"/>
                    </a:lnTo>
                    <a:lnTo>
                      <a:pt x="5650" y="1904"/>
                    </a:lnTo>
                    <a:lnTo>
                      <a:pt x="5650" y="1276"/>
                    </a:lnTo>
                    <a:lnTo>
                      <a:pt x="5022" y="1276"/>
                    </a:lnTo>
                    <a:lnTo>
                      <a:pt x="5022" y="628"/>
                    </a:lnTo>
                    <a:close/>
                    <a:moveTo>
                      <a:pt x="7010" y="2469"/>
                    </a:moveTo>
                    <a:cubicBezTo>
                      <a:pt x="7282" y="2867"/>
                      <a:pt x="7470" y="3306"/>
                      <a:pt x="7512" y="3787"/>
                    </a:cubicBezTo>
                    <a:lnTo>
                      <a:pt x="4206" y="3787"/>
                    </a:lnTo>
                    <a:lnTo>
                      <a:pt x="3579" y="3160"/>
                    </a:lnTo>
                    <a:lnTo>
                      <a:pt x="6843" y="3160"/>
                    </a:lnTo>
                    <a:lnTo>
                      <a:pt x="7010" y="2469"/>
                    </a:lnTo>
                    <a:close/>
                    <a:moveTo>
                      <a:pt x="2491" y="2364"/>
                    </a:moveTo>
                    <a:lnTo>
                      <a:pt x="2742" y="3160"/>
                    </a:lnTo>
                    <a:lnTo>
                      <a:pt x="3328" y="3160"/>
                    </a:lnTo>
                    <a:lnTo>
                      <a:pt x="2700" y="3787"/>
                    </a:lnTo>
                    <a:lnTo>
                      <a:pt x="2512" y="3787"/>
                    </a:lnTo>
                    <a:cubicBezTo>
                      <a:pt x="2281" y="3787"/>
                      <a:pt x="2072" y="3850"/>
                      <a:pt x="1884" y="3955"/>
                    </a:cubicBezTo>
                    <a:cubicBezTo>
                      <a:pt x="1905" y="3369"/>
                      <a:pt x="2135" y="2825"/>
                      <a:pt x="2491" y="2364"/>
                    </a:cubicBezTo>
                    <a:close/>
                    <a:moveTo>
                      <a:pt x="2512" y="4436"/>
                    </a:moveTo>
                    <a:lnTo>
                      <a:pt x="2512" y="5377"/>
                    </a:lnTo>
                    <a:cubicBezTo>
                      <a:pt x="2512" y="5482"/>
                      <a:pt x="2512" y="5587"/>
                      <a:pt x="2533" y="5691"/>
                    </a:cubicBezTo>
                    <a:lnTo>
                      <a:pt x="2512" y="5691"/>
                    </a:lnTo>
                    <a:cubicBezTo>
                      <a:pt x="2156" y="5691"/>
                      <a:pt x="1884" y="5398"/>
                      <a:pt x="1884" y="5064"/>
                    </a:cubicBezTo>
                    <a:cubicBezTo>
                      <a:pt x="1884" y="4708"/>
                      <a:pt x="2156" y="4436"/>
                      <a:pt x="2512" y="4436"/>
                    </a:cubicBezTo>
                    <a:close/>
                    <a:moveTo>
                      <a:pt x="6906" y="4436"/>
                    </a:moveTo>
                    <a:cubicBezTo>
                      <a:pt x="7261" y="4436"/>
                      <a:pt x="7533" y="4708"/>
                      <a:pt x="7533" y="5064"/>
                    </a:cubicBezTo>
                    <a:cubicBezTo>
                      <a:pt x="7533" y="5398"/>
                      <a:pt x="7261" y="5691"/>
                      <a:pt x="6906" y="5691"/>
                    </a:cubicBezTo>
                    <a:lnTo>
                      <a:pt x="6885" y="5691"/>
                    </a:lnTo>
                    <a:cubicBezTo>
                      <a:pt x="6906" y="5587"/>
                      <a:pt x="6906" y="5482"/>
                      <a:pt x="6906" y="5377"/>
                    </a:cubicBezTo>
                    <a:lnTo>
                      <a:pt x="6906" y="4436"/>
                    </a:lnTo>
                    <a:close/>
                    <a:moveTo>
                      <a:pt x="3453" y="3934"/>
                    </a:moveTo>
                    <a:lnTo>
                      <a:pt x="3955" y="4436"/>
                    </a:lnTo>
                    <a:lnTo>
                      <a:pt x="6278" y="4436"/>
                    </a:lnTo>
                    <a:lnTo>
                      <a:pt x="6278" y="5357"/>
                    </a:lnTo>
                    <a:cubicBezTo>
                      <a:pt x="6278" y="6235"/>
                      <a:pt x="5566" y="6947"/>
                      <a:pt x="4709" y="6947"/>
                    </a:cubicBezTo>
                    <a:cubicBezTo>
                      <a:pt x="3830" y="6947"/>
                      <a:pt x="3139" y="6235"/>
                      <a:pt x="3139" y="5377"/>
                    </a:cubicBezTo>
                    <a:lnTo>
                      <a:pt x="3139" y="4248"/>
                    </a:lnTo>
                    <a:lnTo>
                      <a:pt x="3453" y="3934"/>
                    </a:lnTo>
                    <a:close/>
                    <a:moveTo>
                      <a:pt x="1842" y="6131"/>
                    </a:moveTo>
                    <a:cubicBezTo>
                      <a:pt x="2030" y="6235"/>
                      <a:pt x="2261" y="6319"/>
                      <a:pt x="2512" y="6319"/>
                    </a:cubicBezTo>
                    <a:lnTo>
                      <a:pt x="2721" y="6319"/>
                    </a:lnTo>
                    <a:cubicBezTo>
                      <a:pt x="2867" y="6612"/>
                      <a:pt x="3056" y="6863"/>
                      <a:pt x="3307" y="7072"/>
                    </a:cubicBezTo>
                    <a:lnTo>
                      <a:pt x="3202" y="7533"/>
                    </a:lnTo>
                    <a:lnTo>
                      <a:pt x="1507" y="7763"/>
                    </a:lnTo>
                    <a:lnTo>
                      <a:pt x="1465" y="7763"/>
                    </a:lnTo>
                    <a:cubicBezTo>
                      <a:pt x="1340" y="7805"/>
                      <a:pt x="1235" y="7867"/>
                      <a:pt x="1110" y="7930"/>
                    </a:cubicBezTo>
                    <a:lnTo>
                      <a:pt x="921" y="7846"/>
                    </a:lnTo>
                    <a:cubicBezTo>
                      <a:pt x="733" y="7742"/>
                      <a:pt x="628" y="7554"/>
                      <a:pt x="628" y="7344"/>
                    </a:cubicBezTo>
                    <a:lnTo>
                      <a:pt x="628" y="7030"/>
                    </a:lnTo>
                    <a:cubicBezTo>
                      <a:pt x="658" y="7033"/>
                      <a:pt x="687" y="7034"/>
                      <a:pt x="717" y="7034"/>
                    </a:cubicBezTo>
                    <a:cubicBezTo>
                      <a:pt x="922" y="7034"/>
                      <a:pt x="1136" y="6973"/>
                      <a:pt x="1319" y="6863"/>
                    </a:cubicBezTo>
                    <a:cubicBezTo>
                      <a:pt x="1591" y="6696"/>
                      <a:pt x="1779" y="6424"/>
                      <a:pt x="1842" y="6131"/>
                    </a:cubicBezTo>
                    <a:close/>
                    <a:moveTo>
                      <a:pt x="7575" y="6131"/>
                    </a:moveTo>
                    <a:cubicBezTo>
                      <a:pt x="7638" y="6424"/>
                      <a:pt x="7826" y="6696"/>
                      <a:pt x="8098" y="6863"/>
                    </a:cubicBezTo>
                    <a:cubicBezTo>
                      <a:pt x="8281" y="6973"/>
                      <a:pt x="8495" y="7034"/>
                      <a:pt x="8700" y="7034"/>
                    </a:cubicBezTo>
                    <a:cubicBezTo>
                      <a:pt x="8730" y="7034"/>
                      <a:pt x="8759" y="7033"/>
                      <a:pt x="8789" y="7030"/>
                    </a:cubicBezTo>
                    <a:lnTo>
                      <a:pt x="8789" y="7344"/>
                    </a:lnTo>
                    <a:cubicBezTo>
                      <a:pt x="8789" y="7554"/>
                      <a:pt x="8684" y="7742"/>
                      <a:pt x="8496" y="7846"/>
                    </a:cubicBezTo>
                    <a:lnTo>
                      <a:pt x="8307" y="7930"/>
                    </a:lnTo>
                    <a:cubicBezTo>
                      <a:pt x="8182" y="7867"/>
                      <a:pt x="8077" y="7826"/>
                      <a:pt x="7952" y="7763"/>
                    </a:cubicBezTo>
                    <a:lnTo>
                      <a:pt x="7910" y="7763"/>
                    </a:lnTo>
                    <a:lnTo>
                      <a:pt x="6215" y="7533"/>
                    </a:lnTo>
                    <a:lnTo>
                      <a:pt x="6090" y="7072"/>
                    </a:lnTo>
                    <a:cubicBezTo>
                      <a:pt x="6341" y="6863"/>
                      <a:pt x="6550" y="6612"/>
                      <a:pt x="6696" y="6319"/>
                    </a:cubicBezTo>
                    <a:lnTo>
                      <a:pt x="6906" y="6319"/>
                    </a:lnTo>
                    <a:cubicBezTo>
                      <a:pt x="7157" y="6319"/>
                      <a:pt x="7366" y="6256"/>
                      <a:pt x="7575" y="6131"/>
                    </a:cubicBezTo>
                    <a:close/>
                    <a:moveTo>
                      <a:pt x="5525" y="7407"/>
                    </a:moveTo>
                    <a:lnTo>
                      <a:pt x="5671" y="7951"/>
                    </a:lnTo>
                    <a:lnTo>
                      <a:pt x="4709" y="9269"/>
                    </a:lnTo>
                    <a:lnTo>
                      <a:pt x="3746" y="7951"/>
                    </a:lnTo>
                    <a:lnTo>
                      <a:pt x="3893" y="7407"/>
                    </a:lnTo>
                    <a:cubicBezTo>
                      <a:pt x="4144" y="7512"/>
                      <a:pt x="4416" y="7574"/>
                      <a:pt x="4709" y="7574"/>
                    </a:cubicBezTo>
                    <a:cubicBezTo>
                      <a:pt x="5002" y="7574"/>
                      <a:pt x="5274" y="7512"/>
                      <a:pt x="5525" y="7407"/>
                    </a:cubicBezTo>
                    <a:close/>
                    <a:moveTo>
                      <a:pt x="3139" y="8181"/>
                    </a:moveTo>
                    <a:lnTo>
                      <a:pt x="4395" y="9897"/>
                    </a:lnTo>
                    <a:lnTo>
                      <a:pt x="4395" y="10106"/>
                    </a:lnTo>
                    <a:lnTo>
                      <a:pt x="628" y="10106"/>
                    </a:lnTo>
                    <a:lnTo>
                      <a:pt x="628" y="9876"/>
                    </a:lnTo>
                    <a:cubicBezTo>
                      <a:pt x="628" y="9207"/>
                      <a:pt x="1047" y="8600"/>
                      <a:pt x="1654" y="8370"/>
                    </a:cubicBezTo>
                    <a:lnTo>
                      <a:pt x="3139" y="8181"/>
                    </a:lnTo>
                    <a:close/>
                    <a:moveTo>
                      <a:pt x="6278" y="8181"/>
                    </a:moveTo>
                    <a:lnTo>
                      <a:pt x="7763" y="8370"/>
                    </a:lnTo>
                    <a:cubicBezTo>
                      <a:pt x="8370" y="8600"/>
                      <a:pt x="8789" y="9207"/>
                      <a:pt x="8789" y="9876"/>
                    </a:cubicBezTo>
                    <a:lnTo>
                      <a:pt x="8789" y="10106"/>
                    </a:lnTo>
                    <a:lnTo>
                      <a:pt x="5022" y="10106"/>
                    </a:lnTo>
                    <a:lnTo>
                      <a:pt x="5022" y="9897"/>
                    </a:lnTo>
                    <a:lnTo>
                      <a:pt x="6278" y="8181"/>
                    </a:lnTo>
                    <a:close/>
                    <a:moveTo>
                      <a:pt x="1758" y="0"/>
                    </a:moveTo>
                    <a:lnTo>
                      <a:pt x="2281" y="1653"/>
                    </a:lnTo>
                    <a:cubicBezTo>
                      <a:pt x="1612" y="2302"/>
                      <a:pt x="1256" y="3160"/>
                      <a:pt x="1256" y="4164"/>
                    </a:cubicBezTo>
                    <a:lnTo>
                      <a:pt x="1256" y="5859"/>
                    </a:lnTo>
                    <a:cubicBezTo>
                      <a:pt x="1256" y="6047"/>
                      <a:pt x="1152" y="6214"/>
                      <a:pt x="984" y="6319"/>
                    </a:cubicBezTo>
                    <a:cubicBezTo>
                      <a:pt x="892" y="6377"/>
                      <a:pt x="794" y="6409"/>
                      <a:pt x="693" y="6409"/>
                    </a:cubicBezTo>
                    <a:cubicBezTo>
                      <a:pt x="610" y="6409"/>
                      <a:pt x="525" y="6387"/>
                      <a:pt x="440" y="6340"/>
                    </a:cubicBezTo>
                    <a:lnTo>
                      <a:pt x="1" y="6110"/>
                    </a:lnTo>
                    <a:lnTo>
                      <a:pt x="1" y="7344"/>
                    </a:lnTo>
                    <a:cubicBezTo>
                      <a:pt x="1" y="7763"/>
                      <a:pt x="210" y="8160"/>
                      <a:pt x="566" y="8370"/>
                    </a:cubicBezTo>
                    <a:cubicBezTo>
                      <a:pt x="210" y="8767"/>
                      <a:pt x="1" y="9311"/>
                      <a:pt x="1" y="9876"/>
                    </a:cubicBezTo>
                    <a:lnTo>
                      <a:pt x="1" y="10734"/>
                    </a:lnTo>
                    <a:lnTo>
                      <a:pt x="9416" y="10734"/>
                    </a:lnTo>
                    <a:lnTo>
                      <a:pt x="9416" y="9876"/>
                    </a:lnTo>
                    <a:cubicBezTo>
                      <a:pt x="9416" y="9311"/>
                      <a:pt x="9207" y="8767"/>
                      <a:pt x="8831" y="8370"/>
                    </a:cubicBezTo>
                    <a:cubicBezTo>
                      <a:pt x="9207" y="8160"/>
                      <a:pt x="9416" y="7763"/>
                      <a:pt x="9416" y="7344"/>
                    </a:cubicBezTo>
                    <a:lnTo>
                      <a:pt x="9416" y="6110"/>
                    </a:lnTo>
                    <a:lnTo>
                      <a:pt x="8956" y="6340"/>
                    </a:lnTo>
                    <a:cubicBezTo>
                      <a:pt x="8881" y="6387"/>
                      <a:pt x="8801" y="6409"/>
                      <a:pt x="8721" y="6409"/>
                    </a:cubicBezTo>
                    <a:cubicBezTo>
                      <a:pt x="8623" y="6409"/>
                      <a:pt x="8525" y="6377"/>
                      <a:pt x="8433" y="6319"/>
                    </a:cubicBezTo>
                    <a:cubicBezTo>
                      <a:pt x="8266" y="6214"/>
                      <a:pt x="8161" y="6047"/>
                      <a:pt x="8161" y="5859"/>
                    </a:cubicBezTo>
                    <a:lnTo>
                      <a:pt x="8161" y="4122"/>
                    </a:lnTo>
                    <a:cubicBezTo>
                      <a:pt x="8161" y="3222"/>
                      <a:pt x="7826" y="2364"/>
                      <a:pt x="7198" y="1716"/>
                    </a:cubicBezTo>
                    <a:lnTo>
                      <a:pt x="761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1" name="Google Shape;781;p43"/>
            <p:cNvGrpSpPr/>
            <p:nvPr/>
          </p:nvGrpSpPr>
          <p:grpSpPr>
            <a:xfrm>
              <a:off x="4319992" y="3198188"/>
              <a:ext cx="507720" cy="489404"/>
              <a:chOff x="1936232" y="3385616"/>
              <a:chExt cx="403561" cy="388972"/>
            </a:xfrm>
          </p:grpSpPr>
          <p:sp>
            <p:nvSpPr>
              <p:cNvPr id="782" name="Google Shape;782;p43"/>
              <p:cNvSpPr/>
              <p:nvPr/>
            </p:nvSpPr>
            <p:spPr>
              <a:xfrm>
                <a:off x="1936232" y="3620219"/>
                <a:ext cx="87226" cy="87251"/>
              </a:xfrm>
              <a:custGeom>
                <a:avLst/>
                <a:gdLst/>
                <a:ahLst/>
                <a:cxnLst/>
                <a:rect l="l" t="t" r="r" b="b"/>
                <a:pathLst>
                  <a:path w="1256" h="1256" extrusionOk="0">
                    <a:moveTo>
                      <a:pt x="628" y="1"/>
                    </a:moveTo>
                    <a:cubicBezTo>
                      <a:pt x="293" y="1"/>
                      <a:pt x="1" y="273"/>
                      <a:pt x="1" y="628"/>
                    </a:cubicBezTo>
                    <a:cubicBezTo>
                      <a:pt x="1" y="963"/>
                      <a:pt x="293" y="1256"/>
                      <a:pt x="628" y="1256"/>
                    </a:cubicBezTo>
                    <a:cubicBezTo>
                      <a:pt x="984" y="1256"/>
                      <a:pt x="1256" y="963"/>
                      <a:pt x="1256" y="628"/>
                    </a:cubicBezTo>
                    <a:cubicBezTo>
                      <a:pt x="1256" y="273"/>
                      <a:pt x="984" y="1"/>
                      <a:pt x="628"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3"/>
              <p:cNvSpPr/>
              <p:nvPr/>
            </p:nvSpPr>
            <p:spPr>
              <a:xfrm>
                <a:off x="2108750" y="3432765"/>
                <a:ext cx="113949" cy="113600"/>
              </a:xfrm>
              <a:custGeom>
                <a:avLst/>
                <a:gdLst/>
                <a:ahLst/>
                <a:cxnLst/>
                <a:rect l="l" t="t" r="r" b="b"/>
                <a:pathLst>
                  <a:path w="1884" h="1926" extrusionOk="0">
                    <a:moveTo>
                      <a:pt x="0" y="0"/>
                    </a:moveTo>
                    <a:lnTo>
                      <a:pt x="0" y="1925"/>
                    </a:lnTo>
                    <a:lnTo>
                      <a:pt x="1883" y="1925"/>
                    </a:lnTo>
                    <a:lnTo>
                      <a:pt x="1883" y="0"/>
                    </a:ln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3"/>
              <p:cNvSpPr/>
              <p:nvPr/>
            </p:nvSpPr>
            <p:spPr>
              <a:xfrm>
                <a:off x="1950095" y="3385616"/>
                <a:ext cx="389698" cy="388972"/>
              </a:xfrm>
              <a:custGeom>
                <a:avLst/>
                <a:gdLst/>
                <a:ahLst/>
                <a:cxnLst/>
                <a:rect l="l" t="t" r="r" b="b"/>
                <a:pathLst>
                  <a:path w="10734" h="10714" extrusionOk="0">
                    <a:moveTo>
                      <a:pt x="8202" y="628"/>
                    </a:moveTo>
                    <a:lnTo>
                      <a:pt x="8202" y="2532"/>
                    </a:lnTo>
                    <a:lnTo>
                      <a:pt x="6319" y="2532"/>
                    </a:lnTo>
                    <a:lnTo>
                      <a:pt x="6319" y="628"/>
                    </a:lnTo>
                    <a:close/>
                    <a:moveTo>
                      <a:pt x="1883" y="6298"/>
                    </a:moveTo>
                    <a:cubicBezTo>
                      <a:pt x="2239" y="6298"/>
                      <a:pt x="2511" y="6591"/>
                      <a:pt x="2511" y="6926"/>
                    </a:cubicBezTo>
                    <a:cubicBezTo>
                      <a:pt x="2511" y="7282"/>
                      <a:pt x="2239" y="7554"/>
                      <a:pt x="1883" y="7554"/>
                    </a:cubicBezTo>
                    <a:cubicBezTo>
                      <a:pt x="1548" y="7554"/>
                      <a:pt x="1256" y="7282"/>
                      <a:pt x="1256" y="6926"/>
                    </a:cubicBezTo>
                    <a:cubicBezTo>
                      <a:pt x="1256" y="6591"/>
                      <a:pt x="1548" y="6298"/>
                      <a:pt x="1883" y="6298"/>
                    </a:cubicBezTo>
                    <a:close/>
                    <a:moveTo>
                      <a:pt x="9165" y="6298"/>
                    </a:moveTo>
                    <a:cubicBezTo>
                      <a:pt x="9688" y="6298"/>
                      <a:pt x="10106" y="6717"/>
                      <a:pt x="10106" y="7240"/>
                    </a:cubicBezTo>
                    <a:lnTo>
                      <a:pt x="10106" y="7554"/>
                    </a:lnTo>
                    <a:lnTo>
                      <a:pt x="3787" y="7554"/>
                    </a:lnTo>
                    <a:lnTo>
                      <a:pt x="3787" y="6298"/>
                    </a:lnTo>
                    <a:close/>
                    <a:moveTo>
                      <a:pt x="10106" y="8182"/>
                    </a:moveTo>
                    <a:lnTo>
                      <a:pt x="10106" y="8809"/>
                    </a:lnTo>
                    <a:lnTo>
                      <a:pt x="628" y="8809"/>
                    </a:lnTo>
                    <a:lnTo>
                      <a:pt x="628" y="8182"/>
                    </a:lnTo>
                    <a:close/>
                    <a:moveTo>
                      <a:pt x="5691" y="0"/>
                    </a:moveTo>
                    <a:lnTo>
                      <a:pt x="5691" y="3160"/>
                    </a:lnTo>
                    <a:lnTo>
                      <a:pt x="6947" y="3160"/>
                    </a:lnTo>
                    <a:lnTo>
                      <a:pt x="6947" y="4101"/>
                    </a:lnTo>
                    <a:cubicBezTo>
                      <a:pt x="6947" y="4269"/>
                      <a:pt x="6800" y="4415"/>
                      <a:pt x="6633" y="4415"/>
                    </a:cubicBezTo>
                    <a:lnTo>
                      <a:pt x="4101" y="4415"/>
                    </a:lnTo>
                    <a:cubicBezTo>
                      <a:pt x="3578" y="4415"/>
                      <a:pt x="3160" y="4855"/>
                      <a:pt x="3160" y="5357"/>
                    </a:cubicBezTo>
                    <a:lnTo>
                      <a:pt x="3160" y="7554"/>
                    </a:lnTo>
                    <a:lnTo>
                      <a:pt x="2971" y="7554"/>
                    </a:lnTo>
                    <a:cubicBezTo>
                      <a:pt x="3097" y="7366"/>
                      <a:pt x="3160" y="7156"/>
                      <a:pt x="3160" y="6926"/>
                    </a:cubicBezTo>
                    <a:cubicBezTo>
                      <a:pt x="3160" y="6236"/>
                      <a:pt x="2595" y="5671"/>
                      <a:pt x="1883" y="5671"/>
                    </a:cubicBezTo>
                    <a:cubicBezTo>
                      <a:pt x="1193" y="5671"/>
                      <a:pt x="628" y="6236"/>
                      <a:pt x="628" y="6926"/>
                    </a:cubicBezTo>
                    <a:cubicBezTo>
                      <a:pt x="628" y="7156"/>
                      <a:pt x="691" y="7387"/>
                      <a:pt x="795" y="7554"/>
                    </a:cubicBezTo>
                    <a:lnTo>
                      <a:pt x="628" y="7554"/>
                    </a:lnTo>
                    <a:lnTo>
                      <a:pt x="628" y="3788"/>
                    </a:lnTo>
                    <a:lnTo>
                      <a:pt x="0" y="3788"/>
                    </a:lnTo>
                    <a:lnTo>
                      <a:pt x="0" y="10713"/>
                    </a:lnTo>
                    <a:lnTo>
                      <a:pt x="628" y="10713"/>
                    </a:lnTo>
                    <a:lnTo>
                      <a:pt x="628" y="9437"/>
                    </a:lnTo>
                    <a:lnTo>
                      <a:pt x="10106" y="9437"/>
                    </a:lnTo>
                    <a:lnTo>
                      <a:pt x="10106" y="10713"/>
                    </a:lnTo>
                    <a:lnTo>
                      <a:pt x="10734" y="10713"/>
                    </a:lnTo>
                    <a:lnTo>
                      <a:pt x="10734" y="7240"/>
                    </a:lnTo>
                    <a:cubicBezTo>
                      <a:pt x="10734" y="6382"/>
                      <a:pt x="10023" y="5671"/>
                      <a:pt x="9165" y="5671"/>
                    </a:cubicBezTo>
                    <a:lnTo>
                      <a:pt x="3787" y="5671"/>
                    </a:lnTo>
                    <a:lnTo>
                      <a:pt x="3787" y="5357"/>
                    </a:lnTo>
                    <a:cubicBezTo>
                      <a:pt x="3787" y="5190"/>
                      <a:pt x="3913" y="5043"/>
                      <a:pt x="4101" y="5043"/>
                    </a:cubicBezTo>
                    <a:lnTo>
                      <a:pt x="6633" y="5043"/>
                    </a:lnTo>
                    <a:cubicBezTo>
                      <a:pt x="7135" y="5043"/>
                      <a:pt x="7574" y="4625"/>
                      <a:pt x="7574" y="4101"/>
                    </a:cubicBezTo>
                    <a:lnTo>
                      <a:pt x="7574" y="3160"/>
                    </a:lnTo>
                    <a:lnTo>
                      <a:pt x="8830" y="3160"/>
                    </a:lnTo>
                    <a:lnTo>
                      <a:pt x="883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5" name="Google Shape;785;p43"/>
            <p:cNvGrpSpPr/>
            <p:nvPr/>
          </p:nvGrpSpPr>
          <p:grpSpPr>
            <a:xfrm>
              <a:off x="5318486" y="3231032"/>
              <a:ext cx="470162" cy="423402"/>
              <a:chOff x="4009262" y="1648300"/>
              <a:chExt cx="443131" cy="399059"/>
            </a:xfrm>
          </p:grpSpPr>
          <p:sp>
            <p:nvSpPr>
              <p:cNvPr id="786" name="Google Shape;786;p43"/>
              <p:cNvSpPr/>
              <p:nvPr/>
            </p:nvSpPr>
            <p:spPr>
              <a:xfrm>
                <a:off x="4009262" y="1694112"/>
                <a:ext cx="400372" cy="353248"/>
              </a:xfrm>
              <a:custGeom>
                <a:avLst/>
                <a:gdLst/>
                <a:ahLst/>
                <a:cxnLst/>
                <a:rect l="l" t="t" r="r" b="b"/>
                <a:pathLst>
                  <a:path w="11028" h="9730" extrusionOk="0">
                    <a:moveTo>
                      <a:pt x="3901" y="0"/>
                    </a:moveTo>
                    <a:cubicBezTo>
                      <a:pt x="3773" y="0"/>
                      <a:pt x="3645" y="7"/>
                      <a:pt x="3516" y="21"/>
                    </a:cubicBezTo>
                    <a:cubicBezTo>
                      <a:pt x="2679" y="126"/>
                      <a:pt x="1905" y="523"/>
                      <a:pt x="1319" y="1151"/>
                    </a:cubicBezTo>
                    <a:lnTo>
                      <a:pt x="1068" y="1444"/>
                    </a:lnTo>
                    <a:cubicBezTo>
                      <a:pt x="0" y="2637"/>
                      <a:pt x="42" y="4478"/>
                      <a:pt x="1193" y="5629"/>
                    </a:cubicBezTo>
                    <a:lnTo>
                      <a:pt x="2344" y="6800"/>
                    </a:lnTo>
                    <a:cubicBezTo>
                      <a:pt x="2511" y="6947"/>
                      <a:pt x="2721" y="7051"/>
                      <a:pt x="2972" y="7072"/>
                    </a:cubicBezTo>
                    <a:cubicBezTo>
                      <a:pt x="2972" y="7302"/>
                      <a:pt x="3076" y="7512"/>
                      <a:pt x="3244" y="7679"/>
                    </a:cubicBezTo>
                    <a:cubicBezTo>
                      <a:pt x="3411" y="7846"/>
                      <a:pt x="3620" y="7951"/>
                      <a:pt x="3850" y="7951"/>
                    </a:cubicBezTo>
                    <a:cubicBezTo>
                      <a:pt x="3871" y="8181"/>
                      <a:pt x="3955" y="8411"/>
                      <a:pt x="4122" y="8579"/>
                    </a:cubicBezTo>
                    <a:cubicBezTo>
                      <a:pt x="4290" y="8746"/>
                      <a:pt x="4520" y="8830"/>
                      <a:pt x="4750" y="8851"/>
                    </a:cubicBezTo>
                    <a:cubicBezTo>
                      <a:pt x="4750" y="9081"/>
                      <a:pt x="4855" y="9290"/>
                      <a:pt x="5022" y="9458"/>
                    </a:cubicBezTo>
                    <a:cubicBezTo>
                      <a:pt x="5190" y="9646"/>
                      <a:pt x="5441" y="9730"/>
                      <a:pt x="5692" y="9730"/>
                    </a:cubicBezTo>
                    <a:cubicBezTo>
                      <a:pt x="5922" y="9730"/>
                      <a:pt x="6173" y="9646"/>
                      <a:pt x="6340" y="9458"/>
                    </a:cubicBezTo>
                    <a:lnTo>
                      <a:pt x="7240" y="8579"/>
                    </a:lnTo>
                    <a:cubicBezTo>
                      <a:pt x="7407" y="8411"/>
                      <a:pt x="7491" y="8181"/>
                      <a:pt x="7512" y="7951"/>
                    </a:cubicBezTo>
                    <a:cubicBezTo>
                      <a:pt x="7742" y="7951"/>
                      <a:pt x="7951" y="7846"/>
                      <a:pt x="8119" y="7679"/>
                    </a:cubicBezTo>
                    <a:cubicBezTo>
                      <a:pt x="8286" y="7512"/>
                      <a:pt x="8391" y="7302"/>
                      <a:pt x="8412" y="7072"/>
                    </a:cubicBezTo>
                    <a:cubicBezTo>
                      <a:pt x="8621" y="7051"/>
                      <a:pt x="8851" y="6968"/>
                      <a:pt x="9019" y="6800"/>
                    </a:cubicBezTo>
                    <a:cubicBezTo>
                      <a:pt x="9186" y="6633"/>
                      <a:pt x="9270" y="6403"/>
                      <a:pt x="9291" y="6173"/>
                    </a:cubicBezTo>
                    <a:cubicBezTo>
                      <a:pt x="9521" y="6173"/>
                      <a:pt x="9730" y="6068"/>
                      <a:pt x="9897" y="5901"/>
                    </a:cubicBezTo>
                    <a:lnTo>
                      <a:pt x="10065" y="5754"/>
                    </a:lnTo>
                    <a:cubicBezTo>
                      <a:pt x="10672" y="5126"/>
                      <a:pt x="11027" y="4310"/>
                      <a:pt x="11027" y="3473"/>
                    </a:cubicBezTo>
                    <a:cubicBezTo>
                      <a:pt x="11027" y="2616"/>
                      <a:pt x="10672" y="1820"/>
                      <a:pt x="10065" y="1193"/>
                    </a:cubicBezTo>
                    <a:lnTo>
                      <a:pt x="9667" y="795"/>
                    </a:lnTo>
                    <a:lnTo>
                      <a:pt x="9646" y="795"/>
                    </a:lnTo>
                    <a:cubicBezTo>
                      <a:pt x="9044" y="287"/>
                      <a:pt x="8289" y="33"/>
                      <a:pt x="7503" y="33"/>
                    </a:cubicBezTo>
                    <a:cubicBezTo>
                      <a:pt x="7416" y="33"/>
                      <a:pt x="7328" y="36"/>
                      <a:pt x="7240" y="42"/>
                    </a:cubicBezTo>
                    <a:cubicBezTo>
                      <a:pt x="6696" y="84"/>
                      <a:pt x="6173" y="251"/>
                      <a:pt x="5713" y="523"/>
                    </a:cubicBezTo>
                    <a:cubicBezTo>
                      <a:pt x="5155" y="174"/>
                      <a:pt x="4539" y="0"/>
                      <a:pt x="3901"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3"/>
              <p:cNvSpPr/>
              <p:nvPr/>
            </p:nvSpPr>
            <p:spPr>
              <a:xfrm>
                <a:off x="4197187" y="1672762"/>
                <a:ext cx="239323" cy="148487"/>
              </a:xfrm>
              <a:custGeom>
                <a:avLst/>
                <a:gdLst/>
                <a:ahLst/>
                <a:cxnLst/>
                <a:rect l="l" t="t" r="r" b="b"/>
                <a:pathLst>
                  <a:path w="6592" h="4090" extrusionOk="0">
                    <a:moveTo>
                      <a:pt x="3476" y="1"/>
                    </a:moveTo>
                    <a:cubicBezTo>
                      <a:pt x="2709" y="1"/>
                      <a:pt x="1929" y="308"/>
                      <a:pt x="1340" y="909"/>
                    </a:cubicBezTo>
                    <a:lnTo>
                      <a:pt x="147" y="2101"/>
                    </a:lnTo>
                    <a:cubicBezTo>
                      <a:pt x="0" y="2248"/>
                      <a:pt x="0" y="2478"/>
                      <a:pt x="147" y="2624"/>
                    </a:cubicBezTo>
                    <a:cubicBezTo>
                      <a:pt x="218" y="2696"/>
                      <a:pt x="310" y="2733"/>
                      <a:pt x="406" y="2733"/>
                    </a:cubicBezTo>
                    <a:cubicBezTo>
                      <a:pt x="480" y="2733"/>
                      <a:pt x="556" y="2712"/>
                      <a:pt x="628" y="2666"/>
                    </a:cubicBezTo>
                    <a:lnTo>
                      <a:pt x="2323" y="1536"/>
                    </a:lnTo>
                    <a:cubicBezTo>
                      <a:pt x="2491" y="1421"/>
                      <a:pt x="2686" y="1366"/>
                      <a:pt x="2881" y="1366"/>
                    </a:cubicBezTo>
                    <a:cubicBezTo>
                      <a:pt x="3147" y="1366"/>
                      <a:pt x="3415" y="1469"/>
                      <a:pt x="3620" y="1662"/>
                    </a:cubicBezTo>
                    <a:cubicBezTo>
                      <a:pt x="3705" y="1747"/>
                      <a:pt x="3825" y="1804"/>
                      <a:pt x="3944" y="1804"/>
                    </a:cubicBezTo>
                    <a:cubicBezTo>
                      <a:pt x="4030" y="1804"/>
                      <a:pt x="4115" y="1774"/>
                      <a:pt x="4185" y="1704"/>
                    </a:cubicBezTo>
                    <a:lnTo>
                      <a:pt x="4541" y="1327"/>
                    </a:lnTo>
                    <a:lnTo>
                      <a:pt x="5001" y="1767"/>
                    </a:lnTo>
                    <a:lnTo>
                      <a:pt x="4625" y="2143"/>
                    </a:lnTo>
                    <a:cubicBezTo>
                      <a:pt x="4520" y="2227"/>
                      <a:pt x="4415" y="2311"/>
                      <a:pt x="4311" y="2352"/>
                    </a:cubicBezTo>
                    <a:lnTo>
                      <a:pt x="5880" y="3922"/>
                    </a:lnTo>
                    <a:cubicBezTo>
                      <a:pt x="5922" y="3964"/>
                      <a:pt x="5964" y="4026"/>
                      <a:pt x="6006" y="4089"/>
                    </a:cubicBezTo>
                    <a:cubicBezTo>
                      <a:pt x="6591" y="3106"/>
                      <a:pt x="6445" y="1850"/>
                      <a:pt x="5587" y="971"/>
                    </a:cubicBezTo>
                    <a:lnTo>
                      <a:pt x="5210" y="616"/>
                    </a:lnTo>
                    <a:cubicBezTo>
                      <a:pt x="4714" y="203"/>
                      <a:pt x="4099" y="1"/>
                      <a:pt x="3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3"/>
              <p:cNvSpPr/>
              <p:nvPr/>
            </p:nvSpPr>
            <p:spPr>
              <a:xfrm>
                <a:off x="4144273" y="1824986"/>
                <a:ext cx="62228" cy="59803"/>
              </a:xfrm>
              <a:custGeom>
                <a:avLst/>
                <a:gdLst/>
                <a:ahLst/>
                <a:cxnLst/>
                <a:rect l="l" t="t" r="r" b="b"/>
                <a:pathLst>
                  <a:path w="1591" h="1529" extrusionOk="0">
                    <a:moveTo>
                      <a:pt x="1235" y="1"/>
                    </a:moveTo>
                    <a:cubicBezTo>
                      <a:pt x="1151" y="1"/>
                      <a:pt x="1067" y="32"/>
                      <a:pt x="1005" y="95"/>
                    </a:cubicBezTo>
                    <a:lnTo>
                      <a:pt x="126" y="974"/>
                    </a:lnTo>
                    <a:cubicBezTo>
                      <a:pt x="0" y="1099"/>
                      <a:pt x="0" y="1309"/>
                      <a:pt x="126" y="1434"/>
                    </a:cubicBezTo>
                    <a:cubicBezTo>
                      <a:pt x="189" y="1497"/>
                      <a:pt x="267" y="1528"/>
                      <a:pt x="346" y="1528"/>
                    </a:cubicBezTo>
                    <a:cubicBezTo>
                      <a:pt x="424" y="1528"/>
                      <a:pt x="503" y="1497"/>
                      <a:pt x="565" y="1434"/>
                    </a:cubicBezTo>
                    <a:lnTo>
                      <a:pt x="1465" y="535"/>
                    </a:lnTo>
                    <a:cubicBezTo>
                      <a:pt x="1591" y="409"/>
                      <a:pt x="1591" y="221"/>
                      <a:pt x="1465" y="95"/>
                    </a:cubicBezTo>
                    <a:cubicBezTo>
                      <a:pt x="1402" y="32"/>
                      <a:pt x="1319" y="1"/>
                      <a:pt x="1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3"/>
              <p:cNvSpPr/>
              <p:nvPr/>
            </p:nvSpPr>
            <p:spPr>
              <a:xfrm>
                <a:off x="4178741" y="1856604"/>
                <a:ext cx="61407" cy="59803"/>
              </a:xfrm>
              <a:custGeom>
                <a:avLst/>
                <a:gdLst/>
                <a:ahLst/>
                <a:cxnLst/>
                <a:rect l="l" t="t" r="r" b="b"/>
                <a:pathLst>
                  <a:path w="1570" h="1529" extrusionOk="0">
                    <a:moveTo>
                      <a:pt x="1224" y="1"/>
                    </a:moveTo>
                    <a:cubicBezTo>
                      <a:pt x="1146" y="1"/>
                      <a:pt x="1067" y="32"/>
                      <a:pt x="1004" y="95"/>
                    </a:cubicBezTo>
                    <a:lnTo>
                      <a:pt x="105" y="995"/>
                    </a:lnTo>
                    <a:cubicBezTo>
                      <a:pt x="0" y="1120"/>
                      <a:pt x="0" y="1308"/>
                      <a:pt x="105" y="1434"/>
                    </a:cubicBezTo>
                    <a:cubicBezTo>
                      <a:pt x="167" y="1497"/>
                      <a:pt x="251" y="1528"/>
                      <a:pt x="335" y="1528"/>
                    </a:cubicBezTo>
                    <a:cubicBezTo>
                      <a:pt x="419" y="1528"/>
                      <a:pt x="502" y="1497"/>
                      <a:pt x="565" y="1434"/>
                    </a:cubicBezTo>
                    <a:lnTo>
                      <a:pt x="1444" y="555"/>
                    </a:lnTo>
                    <a:cubicBezTo>
                      <a:pt x="1569" y="430"/>
                      <a:pt x="1569" y="220"/>
                      <a:pt x="1444" y="95"/>
                    </a:cubicBezTo>
                    <a:cubicBezTo>
                      <a:pt x="1381" y="32"/>
                      <a:pt x="1303" y="1"/>
                      <a:pt x="12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3"/>
              <p:cNvSpPr/>
              <p:nvPr/>
            </p:nvSpPr>
            <p:spPr>
              <a:xfrm>
                <a:off x="4209777" y="1888106"/>
                <a:ext cx="61446" cy="59177"/>
              </a:xfrm>
              <a:custGeom>
                <a:avLst/>
                <a:gdLst/>
                <a:ahLst/>
                <a:cxnLst/>
                <a:rect l="l" t="t" r="r" b="b"/>
                <a:pathLst>
                  <a:path w="1571" h="1513" extrusionOk="0">
                    <a:moveTo>
                      <a:pt x="1235" y="0"/>
                    </a:moveTo>
                    <a:cubicBezTo>
                      <a:pt x="1152" y="0"/>
                      <a:pt x="1068" y="32"/>
                      <a:pt x="1005" y="95"/>
                    </a:cubicBezTo>
                    <a:lnTo>
                      <a:pt x="126" y="973"/>
                    </a:lnTo>
                    <a:cubicBezTo>
                      <a:pt x="1" y="1099"/>
                      <a:pt x="1" y="1308"/>
                      <a:pt x="126" y="1434"/>
                    </a:cubicBezTo>
                    <a:cubicBezTo>
                      <a:pt x="189" y="1486"/>
                      <a:pt x="268" y="1512"/>
                      <a:pt x="346" y="1512"/>
                    </a:cubicBezTo>
                    <a:cubicBezTo>
                      <a:pt x="425" y="1512"/>
                      <a:pt x="503" y="1486"/>
                      <a:pt x="566" y="1434"/>
                    </a:cubicBezTo>
                    <a:lnTo>
                      <a:pt x="1466" y="534"/>
                    </a:lnTo>
                    <a:cubicBezTo>
                      <a:pt x="1570" y="408"/>
                      <a:pt x="1570" y="220"/>
                      <a:pt x="1466" y="95"/>
                    </a:cubicBezTo>
                    <a:cubicBezTo>
                      <a:pt x="1403" y="32"/>
                      <a:pt x="1319" y="0"/>
                      <a:pt x="12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3"/>
              <p:cNvSpPr/>
              <p:nvPr/>
            </p:nvSpPr>
            <p:spPr>
              <a:xfrm>
                <a:off x="4244170" y="1922485"/>
                <a:ext cx="61407" cy="59764"/>
              </a:xfrm>
              <a:custGeom>
                <a:avLst/>
                <a:gdLst/>
                <a:ahLst/>
                <a:cxnLst/>
                <a:rect l="l" t="t" r="r" b="b"/>
                <a:pathLst>
                  <a:path w="1570" h="1528" extrusionOk="0">
                    <a:moveTo>
                      <a:pt x="1225" y="0"/>
                    </a:moveTo>
                    <a:cubicBezTo>
                      <a:pt x="1146" y="0"/>
                      <a:pt x="1068" y="32"/>
                      <a:pt x="1005" y="94"/>
                    </a:cubicBezTo>
                    <a:lnTo>
                      <a:pt x="105" y="994"/>
                    </a:lnTo>
                    <a:cubicBezTo>
                      <a:pt x="1" y="1120"/>
                      <a:pt x="1" y="1308"/>
                      <a:pt x="105" y="1434"/>
                    </a:cubicBezTo>
                    <a:cubicBezTo>
                      <a:pt x="168" y="1496"/>
                      <a:pt x="252" y="1528"/>
                      <a:pt x="335" y="1528"/>
                    </a:cubicBezTo>
                    <a:cubicBezTo>
                      <a:pt x="419" y="1528"/>
                      <a:pt x="503" y="1496"/>
                      <a:pt x="566" y="1434"/>
                    </a:cubicBezTo>
                    <a:lnTo>
                      <a:pt x="1444" y="555"/>
                    </a:lnTo>
                    <a:cubicBezTo>
                      <a:pt x="1570" y="429"/>
                      <a:pt x="1570" y="220"/>
                      <a:pt x="1444" y="94"/>
                    </a:cubicBezTo>
                    <a:cubicBezTo>
                      <a:pt x="1382" y="32"/>
                      <a:pt x="1303" y="0"/>
                      <a:pt x="12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3"/>
              <p:cNvSpPr/>
              <p:nvPr/>
            </p:nvSpPr>
            <p:spPr>
              <a:xfrm>
                <a:off x="4051295" y="1648300"/>
                <a:ext cx="401098" cy="353248"/>
              </a:xfrm>
              <a:custGeom>
                <a:avLst/>
                <a:gdLst/>
                <a:ahLst/>
                <a:cxnLst/>
                <a:rect l="l" t="t" r="r" b="b"/>
                <a:pathLst>
                  <a:path w="11048" h="9730" extrusionOk="0">
                    <a:moveTo>
                      <a:pt x="7519" y="656"/>
                    </a:moveTo>
                    <a:cubicBezTo>
                      <a:pt x="8140" y="656"/>
                      <a:pt x="8753" y="853"/>
                      <a:pt x="9248" y="1256"/>
                    </a:cubicBezTo>
                    <a:lnTo>
                      <a:pt x="9625" y="1632"/>
                    </a:lnTo>
                    <a:cubicBezTo>
                      <a:pt x="10483" y="2511"/>
                      <a:pt x="10629" y="3745"/>
                      <a:pt x="10044" y="4750"/>
                    </a:cubicBezTo>
                    <a:cubicBezTo>
                      <a:pt x="10023" y="4687"/>
                      <a:pt x="9960" y="4624"/>
                      <a:pt x="9918" y="4562"/>
                    </a:cubicBezTo>
                    <a:lnTo>
                      <a:pt x="8349" y="3013"/>
                    </a:lnTo>
                    <a:cubicBezTo>
                      <a:pt x="8474" y="2971"/>
                      <a:pt x="8579" y="2888"/>
                      <a:pt x="8663" y="2804"/>
                    </a:cubicBezTo>
                    <a:lnTo>
                      <a:pt x="9039" y="2427"/>
                    </a:lnTo>
                    <a:lnTo>
                      <a:pt x="8600" y="1988"/>
                    </a:lnTo>
                    <a:lnTo>
                      <a:pt x="8223" y="2365"/>
                    </a:lnTo>
                    <a:cubicBezTo>
                      <a:pt x="8158" y="2430"/>
                      <a:pt x="8080" y="2457"/>
                      <a:pt x="8000" y="2457"/>
                    </a:cubicBezTo>
                    <a:cubicBezTo>
                      <a:pt x="7876" y="2457"/>
                      <a:pt x="7747" y="2391"/>
                      <a:pt x="7658" y="2302"/>
                    </a:cubicBezTo>
                    <a:cubicBezTo>
                      <a:pt x="7459" y="2114"/>
                      <a:pt x="7201" y="2019"/>
                      <a:pt x="6942" y="2019"/>
                    </a:cubicBezTo>
                    <a:cubicBezTo>
                      <a:pt x="6739" y="2019"/>
                      <a:pt x="6536" y="2078"/>
                      <a:pt x="6361" y="2197"/>
                    </a:cubicBezTo>
                    <a:lnTo>
                      <a:pt x="4666" y="3327"/>
                    </a:lnTo>
                    <a:cubicBezTo>
                      <a:pt x="4594" y="3372"/>
                      <a:pt x="4518" y="3394"/>
                      <a:pt x="4444" y="3394"/>
                    </a:cubicBezTo>
                    <a:cubicBezTo>
                      <a:pt x="4348" y="3394"/>
                      <a:pt x="4256" y="3356"/>
                      <a:pt x="4185" y="3285"/>
                    </a:cubicBezTo>
                    <a:cubicBezTo>
                      <a:pt x="4038" y="3139"/>
                      <a:pt x="4038" y="2888"/>
                      <a:pt x="4185" y="2741"/>
                    </a:cubicBezTo>
                    <a:lnTo>
                      <a:pt x="5378" y="1549"/>
                    </a:lnTo>
                    <a:cubicBezTo>
                      <a:pt x="5968" y="958"/>
                      <a:pt x="6750" y="656"/>
                      <a:pt x="7519" y="656"/>
                    </a:cubicBezTo>
                    <a:close/>
                    <a:moveTo>
                      <a:pt x="3916" y="4928"/>
                    </a:moveTo>
                    <a:cubicBezTo>
                      <a:pt x="3997" y="4928"/>
                      <a:pt x="4080" y="4959"/>
                      <a:pt x="4143" y="5022"/>
                    </a:cubicBezTo>
                    <a:cubicBezTo>
                      <a:pt x="4269" y="5147"/>
                      <a:pt x="4269" y="5336"/>
                      <a:pt x="4143" y="5461"/>
                    </a:cubicBezTo>
                    <a:lnTo>
                      <a:pt x="3243" y="6340"/>
                    </a:lnTo>
                    <a:cubicBezTo>
                      <a:pt x="3181" y="6403"/>
                      <a:pt x="3102" y="6434"/>
                      <a:pt x="3024" y="6434"/>
                    </a:cubicBezTo>
                    <a:cubicBezTo>
                      <a:pt x="2945" y="6434"/>
                      <a:pt x="2867" y="6403"/>
                      <a:pt x="2804" y="6340"/>
                    </a:cubicBezTo>
                    <a:cubicBezTo>
                      <a:pt x="2678" y="6214"/>
                      <a:pt x="2678" y="6026"/>
                      <a:pt x="2804" y="5901"/>
                    </a:cubicBezTo>
                    <a:lnTo>
                      <a:pt x="3704" y="5022"/>
                    </a:lnTo>
                    <a:cubicBezTo>
                      <a:pt x="3756" y="4959"/>
                      <a:pt x="3834" y="4928"/>
                      <a:pt x="3916" y="4928"/>
                    </a:cubicBezTo>
                    <a:close/>
                    <a:moveTo>
                      <a:pt x="4802" y="5806"/>
                    </a:moveTo>
                    <a:cubicBezTo>
                      <a:pt x="4881" y="5806"/>
                      <a:pt x="4959" y="5838"/>
                      <a:pt x="5022" y="5901"/>
                    </a:cubicBezTo>
                    <a:cubicBezTo>
                      <a:pt x="5147" y="6026"/>
                      <a:pt x="5147" y="6214"/>
                      <a:pt x="5022" y="6340"/>
                    </a:cubicBezTo>
                    <a:lnTo>
                      <a:pt x="4143" y="7240"/>
                    </a:lnTo>
                    <a:cubicBezTo>
                      <a:pt x="4080" y="7303"/>
                      <a:pt x="3997" y="7334"/>
                      <a:pt x="3913" y="7334"/>
                    </a:cubicBezTo>
                    <a:cubicBezTo>
                      <a:pt x="3829" y="7334"/>
                      <a:pt x="3745" y="7303"/>
                      <a:pt x="3683" y="7240"/>
                    </a:cubicBezTo>
                    <a:cubicBezTo>
                      <a:pt x="3578" y="7114"/>
                      <a:pt x="3578" y="6905"/>
                      <a:pt x="3683" y="6779"/>
                    </a:cubicBezTo>
                    <a:lnTo>
                      <a:pt x="4582" y="5901"/>
                    </a:lnTo>
                    <a:cubicBezTo>
                      <a:pt x="4645" y="5838"/>
                      <a:pt x="4724" y="5806"/>
                      <a:pt x="4802" y="5806"/>
                    </a:cubicBezTo>
                    <a:close/>
                    <a:moveTo>
                      <a:pt x="3907" y="637"/>
                    </a:moveTo>
                    <a:cubicBezTo>
                      <a:pt x="4328" y="637"/>
                      <a:pt x="4752" y="730"/>
                      <a:pt x="5147" y="921"/>
                    </a:cubicBezTo>
                    <a:cubicBezTo>
                      <a:pt x="5064" y="984"/>
                      <a:pt x="5001" y="1046"/>
                      <a:pt x="4917" y="1109"/>
                    </a:cubicBezTo>
                    <a:lnTo>
                      <a:pt x="3725" y="2302"/>
                    </a:lnTo>
                    <a:cubicBezTo>
                      <a:pt x="3348" y="2699"/>
                      <a:pt x="3348" y="3327"/>
                      <a:pt x="3725" y="3725"/>
                    </a:cubicBezTo>
                    <a:cubicBezTo>
                      <a:pt x="3930" y="3918"/>
                      <a:pt x="4191" y="4020"/>
                      <a:pt x="4451" y="4020"/>
                    </a:cubicBezTo>
                    <a:cubicBezTo>
                      <a:pt x="4642" y="4020"/>
                      <a:pt x="4833" y="3965"/>
                      <a:pt x="5001" y="3850"/>
                    </a:cubicBezTo>
                    <a:lnTo>
                      <a:pt x="6696" y="2720"/>
                    </a:lnTo>
                    <a:cubicBezTo>
                      <a:pt x="6768" y="2675"/>
                      <a:pt x="6848" y="2653"/>
                      <a:pt x="6928" y="2653"/>
                    </a:cubicBezTo>
                    <a:cubicBezTo>
                      <a:pt x="7032" y="2653"/>
                      <a:pt x="7136" y="2691"/>
                      <a:pt x="7219" y="2762"/>
                    </a:cubicBezTo>
                    <a:lnTo>
                      <a:pt x="9458" y="5022"/>
                    </a:lnTo>
                    <a:cubicBezTo>
                      <a:pt x="9583" y="5147"/>
                      <a:pt x="9583" y="5336"/>
                      <a:pt x="9479" y="5461"/>
                    </a:cubicBezTo>
                    <a:cubicBezTo>
                      <a:pt x="9416" y="5524"/>
                      <a:pt x="9332" y="5555"/>
                      <a:pt x="9248" y="5555"/>
                    </a:cubicBezTo>
                    <a:cubicBezTo>
                      <a:pt x="9165" y="5555"/>
                      <a:pt x="9081" y="5524"/>
                      <a:pt x="9018" y="5461"/>
                    </a:cubicBezTo>
                    <a:lnTo>
                      <a:pt x="7240" y="3683"/>
                    </a:lnTo>
                    <a:lnTo>
                      <a:pt x="6800" y="4122"/>
                    </a:lnTo>
                    <a:lnTo>
                      <a:pt x="8579" y="5901"/>
                    </a:lnTo>
                    <a:cubicBezTo>
                      <a:pt x="8704" y="6026"/>
                      <a:pt x="8704" y="6214"/>
                      <a:pt x="8579" y="6340"/>
                    </a:cubicBezTo>
                    <a:cubicBezTo>
                      <a:pt x="8516" y="6403"/>
                      <a:pt x="8438" y="6434"/>
                      <a:pt x="8359" y="6434"/>
                    </a:cubicBezTo>
                    <a:cubicBezTo>
                      <a:pt x="8281" y="6434"/>
                      <a:pt x="8202" y="6403"/>
                      <a:pt x="8139" y="6340"/>
                    </a:cubicBezTo>
                    <a:lnTo>
                      <a:pt x="6361" y="4562"/>
                    </a:lnTo>
                    <a:lnTo>
                      <a:pt x="5922" y="5022"/>
                    </a:lnTo>
                    <a:lnTo>
                      <a:pt x="7700" y="6800"/>
                    </a:lnTo>
                    <a:cubicBezTo>
                      <a:pt x="7805" y="6905"/>
                      <a:pt x="7805" y="7114"/>
                      <a:pt x="7700" y="7240"/>
                    </a:cubicBezTo>
                    <a:cubicBezTo>
                      <a:pt x="7637" y="7303"/>
                      <a:pt x="7554" y="7334"/>
                      <a:pt x="7470" y="7334"/>
                    </a:cubicBezTo>
                    <a:cubicBezTo>
                      <a:pt x="7386" y="7334"/>
                      <a:pt x="7303" y="7303"/>
                      <a:pt x="7240" y="7240"/>
                    </a:cubicBezTo>
                    <a:cubicBezTo>
                      <a:pt x="7072" y="7072"/>
                      <a:pt x="6863" y="6968"/>
                      <a:pt x="6633" y="6968"/>
                    </a:cubicBezTo>
                    <a:cubicBezTo>
                      <a:pt x="6612" y="6738"/>
                      <a:pt x="6528" y="6507"/>
                      <a:pt x="6361" y="6340"/>
                    </a:cubicBezTo>
                    <a:cubicBezTo>
                      <a:pt x="6194" y="6173"/>
                      <a:pt x="5984" y="6089"/>
                      <a:pt x="5733" y="6068"/>
                    </a:cubicBezTo>
                    <a:cubicBezTo>
                      <a:pt x="5733" y="5838"/>
                      <a:pt x="5629" y="5629"/>
                      <a:pt x="5461" y="5461"/>
                    </a:cubicBezTo>
                    <a:cubicBezTo>
                      <a:pt x="5294" y="5294"/>
                      <a:pt x="5085" y="5189"/>
                      <a:pt x="4854" y="5189"/>
                    </a:cubicBezTo>
                    <a:cubicBezTo>
                      <a:pt x="4834" y="4959"/>
                      <a:pt x="4750" y="4729"/>
                      <a:pt x="4582" y="4562"/>
                    </a:cubicBezTo>
                    <a:cubicBezTo>
                      <a:pt x="4394" y="4384"/>
                      <a:pt x="4154" y="4295"/>
                      <a:pt x="3913" y="4295"/>
                    </a:cubicBezTo>
                    <a:cubicBezTo>
                      <a:pt x="3672" y="4295"/>
                      <a:pt x="3432" y="4384"/>
                      <a:pt x="3243" y="4562"/>
                    </a:cubicBezTo>
                    <a:lnTo>
                      <a:pt x="2365" y="5461"/>
                    </a:lnTo>
                    <a:cubicBezTo>
                      <a:pt x="2281" y="5524"/>
                      <a:pt x="2218" y="5629"/>
                      <a:pt x="2176" y="5712"/>
                    </a:cubicBezTo>
                    <a:lnTo>
                      <a:pt x="1632" y="5189"/>
                    </a:lnTo>
                    <a:cubicBezTo>
                      <a:pt x="732" y="4269"/>
                      <a:pt x="691" y="2825"/>
                      <a:pt x="1549" y="1862"/>
                    </a:cubicBezTo>
                    <a:lnTo>
                      <a:pt x="1800" y="1569"/>
                    </a:lnTo>
                    <a:cubicBezTo>
                      <a:pt x="2357" y="958"/>
                      <a:pt x="3127" y="637"/>
                      <a:pt x="3907" y="637"/>
                    </a:cubicBezTo>
                    <a:close/>
                    <a:moveTo>
                      <a:pt x="5691" y="6701"/>
                    </a:moveTo>
                    <a:cubicBezTo>
                      <a:pt x="5775" y="6701"/>
                      <a:pt x="5859" y="6727"/>
                      <a:pt x="5922" y="6779"/>
                    </a:cubicBezTo>
                    <a:cubicBezTo>
                      <a:pt x="6026" y="6905"/>
                      <a:pt x="6026" y="7114"/>
                      <a:pt x="5922" y="7240"/>
                    </a:cubicBezTo>
                    <a:lnTo>
                      <a:pt x="5022" y="8119"/>
                    </a:lnTo>
                    <a:cubicBezTo>
                      <a:pt x="4959" y="8181"/>
                      <a:pt x="4881" y="8213"/>
                      <a:pt x="4802" y="8213"/>
                    </a:cubicBezTo>
                    <a:cubicBezTo>
                      <a:pt x="4724" y="8213"/>
                      <a:pt x="4645" y="8181"/>
                      <a:pt x="4582" y="8119"/>
                    </a:cubicBezTo>
                    <a:cubicBezTo>
                      <a:pt x="4457" y="7993"/>
                      <a:pt x="4457" y="7805"/>
                      <a:pt x="4582" y="7679"/>
                    </a:cubicBezTo>
                    <a:lnTo>
                      <a:pt x="5461" y="6779"/>
                    </a:lnTo>
                    <a:cubicBezTo>
                      <a:pt x="5524" y="6727"/>
                      <a:pt x="5608" y="6701"/>
                      <a:pt x="5691" y="6701"/>
                    </a:cubicBezTo>
                    <a:close/>
                    <a:moveTo>
                      <a:pt x="6581" y="7585"/>
                    </a:moveTo>
                    <a:cubicBezTo>
                      <a:pt x="6659" y="7585"/>
                      <a:pt x="6738" y="7616"/>
                      <a:pt x="6800" y="7679"/>
                    </a:cubicBezTo>
                    <a:cubicBezTo>
                      <a:pt x="6926" y="7805"/>
                      <a:pt x="6926" y="7993"/>
                      <a:pt x="6800" y="8119"/>
                    </a:cubicBezTo>
                    <a:lnTo>
                      <a:pt x="5922" y="9018"/>
                    </a:lnTo>
                    <a:cubicBezTo>
                      <a:pt x="5859" y="9081"/>
                      <a:pt x="5775" y="9112"/>
                      <a:pt x="5691" y="9112"/>
                    </a:cubicBezTo>
                    <a:cubicBezTo>
                      <a:pt x="5608" y="9112"/>
                      <a:pt x="5524" y="9081"/>
                      <a:pt x="5461" y="9018"/>
                    </a:cubicBezTo>
                    <a:cubicBezTo>
                      <a:pt x="5357" y="8893"/>
                      <a:pt x="5357" y="8683"/>
                      <a:pt x="5461" y="8558"/>
                    </a:cubicBezTo>
                    <a:lnTo>
                      <a:pt x="6361" y="7679"/>
                    </a:lnTo>
                    <a:cubicBezTo>
                      <a:pt x="6424" y="7616"/>
                      <a:pt x="6502" y="7585"/>
                      <a:pt x="6581" y="7585"/>
                    </a:cubicBezTo>
                    <a:close/>
                    <a:moveTo>
                      <a:pt x="3917" y="0"/>
                    </a:moveTo>
                    <a:cubicBezTo>
                      <a:pt x="3790" y="0"/>
                      <a:pt x="3663" y="7"/>
                      <a:pt x="3536" y="21"/>
                    </a:cubicBezTo>
                    <a:cubicBezTo>
                      <a:pt x="2678" y="126"/>
                      <a:pt x="1904" y="523"/>
                      <a:pt x="1339" y="1151"/>
                    </a:cubicBezTo>
                    <a:lnTo>
                      <a:pt x="1088" y="1444"/>
                    </a:lnTo>
                    <a:cubicBezTo>
                      <a:pt x="0" y="2637"/>
                      <a:pt x="63" y="4478"/>
                      <a:pt x="1214" y="5629"/>
                    </a:cubicBezTo>
                    <a:lnTo>
                      <a:pt x="2365" y="6779"/>
                    </a:lnTo>
                    <a:cubicBezTo>
                      <a:pt x="2532" y="6947"/>
                      <a:pt x="2741" y="7051"/>
                      <a:pt x="2971" y="7072"/>
                    </a:cubicBezTo>
                    <a:cubicBezTo>
                      <a:pt x="2992" y="7303"/>
                      <a:pt x="3097" y="7512"/>
                      <a:pt x="3243" y="7679"/>
                    </a:cubicBezTo>
                    <a:cubicBezTo>
                      <a:pt x="3411" y="7847"/>
                      <a:pt x="3641" y="7930"/>
                      <a:pt x="3871" y="7951"/>
                    </a:cubicBezTo>
                    <a:cubicBezTo>
                      <a:pt x="3871" y="8181"/>
                      <a:pt x="3976" y="8391"/>
                      <a:pt x="4143" y="8579"/>
                    </a:cubicBezTo>
                    <a:cubicBezTo>
                      <a:pt x="4310" y="8746"/>
                      <a:pt x="4541" y="8830"/>
                      <a:pt x="4750" y="8851"/>
                    </a:cubicBezTo>
                    <a:cubicBezTo>
                      <a:pt x="4771" y="9060"/>
                      <a:pt x="4854" y="9290"/>
                      <a:pt x="5022" y="9458"/>
                    </a:cubicBezTo>
                    <a:cubicBezTo>
                      <a:pt x="5210" y="9646"/>
                      <a:pt x="5461" y="9730"/>
                      <a:pt x="5691" y="9730"/>
                    </a:cubicBezTo>
                    <a:cubicBezTo>
                      <a:pt x="5942" y="9730"/>
                      <a:pt x="6173" y="9646"/>
                      <a:pt x="6361" y="9458"/>
                    </a:cubicBezTo>
                    <a:lnTo>
                      <a:pt x="7261" y="8579"/>
                    </a:lnTo>
                    <a:cubicBezTo>
                      <a:pt x="7428" y="8411"/>
                      <a:pt x="7512" y="8181"/>
                      <a:pt x="7533" y="7951"/>
                    </a:cubicBezTo>
                    <a:cubicBezTo>
                      <a:pt x="7742" y="7951"/>
                      <a:pt x="7972" y="7847"/>
                      <a:pt x="8139" y="7679"/>
                    </a:cubicBezTo>
                    <a:cubicBezTo>
                      <a:pt x="8307" y="7512"/>
                      <a:pt x="8411" y="7303"/>
                      <a:pt x="8411" y="7072"/>
                    </a:cubicBezTo>
                    <a:cubicBezTo>
                      <a:pt x="8642" y="7051"/>
                      <a:pt x="8872" y="6968"/>
                      <a:pt x="9039" y="6779"/>
                    </a:cubicBezTo>
                    <a:cubicBezTo>
                      <a:pt x="9207" y="6633"/>
                      <a:pt x="9290" y="6403"/>
                      <a:pt x="9311" y="6173"/>
                    </a:cubicBezTo>
                    <a:cubicBezTo>
                      <a:pt x="9520" y="6152"/>
                      <a:pt x="9751" y="6068"/>
                      <a:pt x="9918" y="5901"/>
                    </a:cubicBezTo>
                    <a:lnTo>
                      <a:pt x="10064" y="5754"/>
                    </a:lnTo>
                    <a:cubicBezTo>
                      <a:pt x="10692" y="5126"/>
                      <a:pt x="11048" y="4310"/>
                      <a:pt x="11048" y="3473"/>
                    </a:cubicBezTo>
                    <a:cubicBezTo>
                      <a:pt x="11027" y="2616"/>
                      <a:pt x="10692" y="1800"/>
                      <a:pt x="10064" y="1193"/>
                    </a:cubicBezTo>
                    <a:lnTo>
                      <a:pt x="9667" y="795"/>
                    </a:lnTo>
                    <a:cubicBezTo>
                      <a:pt x="9064" y="287"/>
                      <a:pt x="8309" y="33"/>
                      <a:pt x="7508" y="33"/>
                    </a:cubicBezTo>
                    <a:cubicBezTo>
                      <a:pt x="7419" y="33"/>
                      <a:pt x="7330" y="36"/>
                      <a:pt x="7240" y="42"/>
                    </a:cubicBezTo>
                    <a:cubicBezTo>
                      <a:pt x="6717" y="84"/>
                      <a:pt x="6194" y="251"/>
                      <a:pt x="5712" y="502"/>
                    </a:cubicBezTo>
                    <a:cubicBezTo>
                      <a:pt x="5173" y="172"/>
                      <a:pt x="4546" y="0"/>
                      <a:pt x="39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3" name="Google Shape;793;p43"/>
            <p:cNvGrpSpPr/>
            <p:nvPr/>
          </p:nvGrpSpPr>
          <p:grpSpPr>
            <a:xfrm>
              <a:off x="3336506" y="3211842"/>
              <a:ext cx="466859" cy="461601"/>
              <a:chOff x="3889298" y="3913474"/>
              <a:chExt cx="414176" cy="409511"/>
            </a:xfrm>
          </p:grpSpPr>
          <p:sp>
            <p:nvSpPr>
              <p:cNvPr id="794" name="Google Shape;794;p43"/>
              <p:cNvSpPr/>
              <p:nvPr/>
            </p:nvSpPr>
            <p:spPr>
              <a:xfrm rot="8100000" flipH="1">
                <a:off x="4084289" y="4165509"/>
                <a:ext cx="128976" cy="125582"/>
              </a:xfrm>
              <a:prstGeom prst="round2SameRect">
                <a:avLst>
                  <a:gd name="adj1" fmla="val 31201"/>
                  <a:gd name="adj2"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3"/>
              <p:cNvSpPr/>
              <p:nvPr/>
            </p:nvSpPr>
            <p:spPr>
              <a:xfrm flipH="1">
                <a:off x="3889298" y="3913474"/>
                <a:ext cx="414176" cy="409511"/>
              </a:xfrm>
              <a:custGeom>
                <a:avLst/>
                <a:gdLst/>
                <a:ahLst/>
                <a:cxnLst/>
                <a:rect l="l" t="t" r="r" b="b"/>
                <a:pathLst>
                  <a:path w="11973" h="11839" extrusionOk="0">
                    <a:moveTo>
                      <a:pt x="9322" y="655"/>
                    </a:moveTo>
                    <a:cubicBezTo>
                      <a:pt x="9413" y="655"/>
                      <a:pt x="9499" y="686"/>
                      <a:pt x="9547" y="749"/>
                    </a:cubicBezTo>
                    <a:lnTo>
                      <a:pt x="11027" y="2198"/>
                    </a:lnTo>
                    <a:cubicBezTo>
                      <a:pt x="11122" y="2324"/>
                      <a:pt x="11122" y="2545"/>
                      <a:pt x="11027" y="2671"/>
                    </a:cubicBezTo>
                    <a:cubicBezTo>
                      <a:pt x="10964" y="2718"/>
                      <a:pt x="10870" y="2742"/>
                      <a:pt x="10779" y="2742"/>
                    </a:cubicBezTo>
                    <a:cubicBezTo>
                      <a:pt x="10689" y="2742"/>
                      <a:pt x="10602" y="2718"/>
                      <a:pt x="10555" y="2671"/>
                    </a:cubicBezTo>
                    <a:lnTo>
                      <a:pt x="10303" y="2419"/>
                    </a:lnTo>
                    <a:lnTo>
                      <a:pt x="9074" y="1190"/>
                    </a:lnTo>
                    <a:cubicBezTo>
                      <a:pt x="8916" y="1096"/>
                      <a:pt x="8916" y="907"/>
                      <a:pt x="9074" y="749"/>
                    </a:cubicBezTo>
                    <a:cubicBezTo>
                      <a:pt x="9137" y="686"/>
                      <a:pt x="9232" y="655"/>
                      <a:pt x="9322" y="655"/>
                    </a:cubicBezTo>
                    <a:close/>
                    <a:moveTo>
                      <a:pt x="9106" y="2230"/>
                    </a:moveTo>
                    <a:lnTo>
                      <a:pt x="9547" y="2702"/>
                    </a:lnTo>
                    <a:lnTo>
                      <a:pt x="9011" y="3270"/>
                    </a:lnTo>
                    <a:lnTo>
                      <a:pt x="8538" y="2797"/>
                    </a:lnTo>
                    <a:lnTo>
                      <a:pt x="9106" y="2230"/>
                    </a:lnTo>
                    <a:close/>
                    <a:moveTo>
                      <a:pt x="6333" y="1694"/>
                    </a:moveTo>
                    <a:cubicBezTo>
                      <a:pt x="6396" y="1694"/>
                      <a:pt x="6522" y="1726"/>
                      <a:pt x="6554" y="1789"/>
                    </a:cubicBezTo>
                    <a:lnTo>
                      <a:pt x="8759" y="3994"/>
                    </a:lnTo>
                    <a:lnTo>
                      <a:pt x="9988" y="5223"/>
                    </a:lnTo>
                    <a:cubicBezTo>
                      <a:pt x="10082" y="5254"/>
                      <a:pt x="10114" y="5349"/>
                      <a:pt x="10114" y="5475"/>
                    </a:cubicBezTo>
                    <a:cubicBezTo>
                      <a:pt x="10114" y="5538"/>
                      <a:pt x="10082" y="5664"/>
                      <a:pt x="9988" y="5695"/>
                    </a:cubicBezTo>
                    <a:cubicBezTo>
                      <a:pt x="9925" y="5727"/>
                      <a:pt x="9830" y="5821"/>
                      <a:pt x="9767" y="5821"/>
                    </a:cubicBezTo>
                    <a:cubicBezTo>
                      <a:pt x="9673" y="5821"/>
                      <a:pt x="9547" y="5790"/>
                      <a:pt x="9515" y="5695"/>
                    </a:cubicBezTo>
                    <a:lnTo>
                      <a:pt x="6081" y="2261"/>
                    </a:lnTo>
                    <a:cubicBezTo>
                      <a:pt x="6018" y="2198"/>
                      <a:pt x="5987" y="2104"/>
                      <a:pt x="5987" y="2041"/>
                    </a:cubicBezTo>
                    <a:cubicBezTo>
                      <a:pt x="5987" y="1946"/>
                      <a:pt x="6018" y="1852"/>
                      <a:pt x="6081" y="1789"/>
                    </a:cubicBezTo>
                    <a:cubicBezTo>
                      <a:pt x="6176" y="1726"/>
                      <a:pt x="6239" y="1694"/>
                      <a:pt x="6333" y="1694"/>
                    </a:cubicBezTo>
                    <a:close/>
                    <a:moveTo>
                      <a:pt x="6333" y="3459"/>
                    </a:moveTo>
                    <a:lnTo>
                      <a:pt x="8286" y="5412"/>
                    </a:lnTo>
                    <a:lnTo>
                      <a:pt x="7782" y="5947"/>
                    </a:lnTo>
                    <a:lnTo>
                      <a:pt x="7026" y="5191"/>
                    </a:lnTo>
                    <a:cubicBezTo>
                      <a:pt x="6979" y="5128"/>
                      <a:pt x="6892" y="5097"/>
                      <a:pt x="6802" y="5097"/>
                    </a:cubicBezTo>
                    <a:cubicBezTo>
                      <a:pt x="6711" y="5097"/>
                      <a:pt x="6617" y="5128"/>
                      <a:pt x="6554" y="5191"/>
                    </a:cubicBezTo>
                    <a:cubicBezTo>
                      <a:pt x="6459" y="5317"/>
                      <a:pt x="6459" y="5538"/>
                      <a:pt x="6554" y="5664"/>
                    </a:cubicBezTo>
                    <a:lnTo>
                      <a:pt x="7310" y="6420"/>
                    </a:lnTo>
                    <a:lnTo>
                      <a:pt x="6837" y="6893"/>
                    </a:lnTo>
                    <a:lnTo>
                      <a:pt x="4884" y="4908"/>
                    </a:lnTo>
                    <a:lnTo>
                      <a:pt x="6333" y="3459"/>
                    </a:lnTo>
                    <a:close/>
                    <a:moveTo>
                      <a:pt x="4348" y="5506"/>
                    </a:moveTo>
                    <a:lnTo>
                      <a:pt x="6333" y="7460"/>
                    </a:lnTo>
                    <a:lnTo>
                      <a:pt x="5860" y="7932"/>
                    </a:lnTo>
                    <a:lnTo>
                      <a:pt x="5388" y="7460"/>
                    </a:lnTo>
                    <a:cubicBezTo>
                      <a:pt x="5325" y="7412"/>
                      <a:pt x="5238" y="7389"/>
                      <a:pt x="5152" y="7389"/>
                    </a:cubicBezTo>
                    <a:cubicBezTo>
                      <a:pt x="5065" y="7389"/>
                      <a:pt x="4978" y="7412"/>
                      <a:pt x="4915" y="7460"/>
                    </a:cubicBezTo>
                    <a:cubicBezTo>
                      <a:pt x="4789" y="7586"/>
                      <a:pt x="4789" y="7838"/>
                      <a:pt x="4915" y="7932"/>
                    </a:cubicBezTo>
                    <a:lnTo>
                      <a:pt x="5388" y="8405"/>
                    </a:lnTo>
                    <a:lnTo>
                      <a:pt x="5167" y="8657"/>
                    </a:lnTo>
                    <a:cubicBezTo>
                      <a:pt x="4915" y="8846"/>
                      <a:pt x="4632" y="8940"/>
                      <a:pt x="4360" y="8940"/>
                    </a:cubicBezTo>
                    <a:cubicBezTo>
                      <a:pt x="4088" y="8940"/>
                      <a:pt x="3828" y="8846"/>
                      <a:pt x="3624" y="8657"/>
                    </a:cubicBezTo>
                    <a:lnTo>
                      <a:pt x="3151" y="8184"/>
                    </a:lnTo>
                    <a:cubicBezTo>
                      <a:pt x="2742" y="7775"/>
                      <a:pt x="2742" y="7113"/>
                      <a:pt x="3151" y="6735"/>
                    </a:cubicBezTo>
                    <a:lnTo>
                      <a:pt x="4348" y="5506"/>
                    </a:lnTo>
                    <a:close/>
                    <a:moveTo>
                      <a:pt x="2678" y="8657"/>
                    </a:moveTo>
                    <a:lnTo>
                      <a:pt x="3151" y="9129"/>
                    </a:lnTo>
                    <a:lnTo>
                      <a:pt x="2899" y="9350"/>
                    </a:lnTo>
                    <a:cubicBezTo>
                      <a:pt x="2836" y="9413"/>
                      <a:pt x="2749" y="9444"/>
                      <a:pt x="2663" y="9444"/>
                    </a:cubicBezTo>
                    <a:cubicBezTo>
                      <a:pt x="2576" y="9444"/>
                      <a:pt x="2489" y="9413"/>
                      <a:pt x="2426" y="9350"/>
                    </a:cubicBezTo>
                    <a:cubicBezTo>
                      <a:pt x="2300" y="9255"/>
                      <a:pt x="2300" y="9003"/>
                      <a:pt x="2426" y="8877"/>
                    </a:cubicBezTo>
                    <a:lnTo>
                      <a:pt x="2678" y="8657"/>
                    </a:lnTo>
                    <a:close/>
                    <a:moveTo>
                      <a:pt x="9389" y="1"/>
                    </a:moveTo>
                    <a:cubicBezTo>
                      <a:pt x="9121" y="1"/>
                      <a:pt x="8853" y="103"/>
                      <a:pt x="8664" y="308"/>
                    </a:cubicBezTo>
                    <a:cubicBezTo>
                      <a:pt x="8255" y="686"/>
                      <a:pt x="8255" y="1379"/>
                      <a:pt x="8664" y="1757"/>
                    </a:cubicBezTo>
                    <a:lnTo>
                      <a:pt x="8097" y="2324"/>
                    </a:lnTo>
                    <a:lnTo>
                      <a:pt x="7121" y="1316"/>
                    </a:lnTo>
                    <a:cubicBezTo>
                      <a:pt x="6932" y="1127"/>
                      <a:pt x="6648" y="1001"/>
                      <a:pt x="6365" y="1001"/>
                    </a:cubicBezTo>
                    <a:cubicBezTo>
                      <a:pt x="6081" y="1001"/>
                      <a:pt x="5829" y="1127"/>
                      <a:pt x="5608" y="1316"/>
                    </a:cubicBezTo>
                    <a:cubicBezTo>
                      <a:pt x="5419" y="1537"/>
                      <a:pt x="5293" y="1789"/>
                      <a:pt x="5293" y="2072"/>
                    </a:cubicBezTo>
                    <a:cubicBezTo>
                      <a:pt x="5293" y="2356"/>
                      <a:pt x="5419" y="2639"/>
                      <a:pt x="5608" y="2828"/>
                    </a:cubicBezTo>
                    <a:lnTo>
                      <a:pt x="5860" y="3049"/>
                    </a:lnTo>
                    <a:lnTo>
                      <a:pt x="2678" y="6263"/>
                    </a:lnTo>
                    <a:cubicBezTo>
                      <a:pt x="2143" y="6767"/>
                      <a:pt x="2048" y="7460"/>
                      <a:pt x="2269" y="8090"/>
                    </a:cubicBezTo>
                    <a:lnTo>
                      <a:pt x="1922" y="8468"/>
                    </a:lnTo>
                    <a:cubicBezTo>
                      <a:pt x="1607" y="8783"/>
                      <a:pt x="1513" y="9255"/>
                      <a:pt x="1733" y="9634"/>
                    </a:cubicBezTo>
                    <a:lnTo>
                      <a:pt x="95" y="11240"/>
                    </a:lnTo>
                    <a:cubicBezTo>
                      <a:pt x="1" y="11366"/>
                      <a:pt x="1" y="11618"/>
                      <a:pt x="95" y="11713"/>
                    </a:cubicBezTo>
                    <a:cubicBezTo>
                      <a:pt x="190" y="11807"/>
                      <a:pt x="284" y="11839"/>
                      <a:pt x="347" y="11839"/>
                    </a:cubicBezTo>
                    <a:cubicBezTo>
                      <a:pt x="410" y="11839"/>
                      <a:pt x="536" y="11807"/>
                      <a:pt x="568" y="11713"/>
                    </a:cubicBezTo>
                    <a:lnTo>
                      <a:pt x="2206" y="10106"/>
                    </a:lnTo>
                    <a:cubicBezTo>
                      <a:pt x="2363" y="10201"/>
                      <a:pt x="2458" y="10232"/>
                      <a:pt x="2615" y="10232"/>
                    </a:cubicBezTo>
                    <a:cubicBezTo>
                      <a:pt x="2899" y="10232"/>
                      <a:pt x="3183" y="10106"/>
                      <a:pt x="3372" y="9917"/>
                    </a:cubicBezTo>
                    <a:lnTo>
                      <a:pt x="3718" y="9571"/>
                    </a:lnTo>
                    <a:cubicBezTo>
                      <a:pt x="3939" y="9634"/>
                      <a:pt x="4159" y="9665"/>
                      <a:pt x="4348" y="9665"/>
                    </a:cubicBezTo>
                    <a:cubicBezTo>
                      <a:pt x="4789" y="9665"/>
                      <a:pt x="5262" y="9508"/>
                      <a:pt x="5577" y="9161"/>
                    </a:cubicBezTo>
                    <a:lnTo>
                      <a:pt x="8759" y="5979"/>
                    </a:lnTo>
                    <a:lnTo>
                      <a:pt x="9011" y="6199"/>
                    </a:lnTo>
                    <a:cubicBezTo>
                      <a:pt x="9200" y="6420"/>
                      <a:pt x="9484" y="6515"/>
                      <a:pt x="9767" y="6515"/>
                    </a:cubicBezTo>
                    <a:cubicBezTo>
                      <a:pt x="10019" y="6515"/>
                      <a:pt x="10303" y="6420"/>
                      <a:pt x="10492" y="6199"/>
                    </a:cubicBezTo>
                    <a:cubicBezTo>
                      <a:pt x="10712" y="6010"/>
                      <a:pt x="10807" y="5727"/>
                      <a:pt x="10807" y="5475"/>
                    </a:cubicBezTo>
                    <a:cubicBezTo>
                      <a:pt x="10807" y="5191"/>
                      <a:pt x="10712" y="4908"/>
                      <a:pt x="10492" y="4719"/>
                    </a:cubicBezTo>
                    <a:lnTo>
                      <a:pt x="9515" y="3711"/>
                    </a:lnTo>
                    <a:lnTo>
                      <a:pt x="10082" y="3207"/>
                    </a:lnTo>
                    <a:cubicBezTo>
                      <a:pt x="10271" y="3427"/>
                      <a:pt x="10555" y="3522"/>
                      <a:pt x="10807" y="3522"/>
                    </a:cubicBezTo>
                    <a:cubicBezTo>
                      <a:pt x="11090" y="3522"/>
                      <a:pt x="11374" y="3427"/>
                      <a:pt x="11563" y="3207"/>
                    </a:cubicBezTo>
                    <a:cubicBezTo>
                      <a:pt x="11972" y="2828"/>
                      <a:pt x="11972" y="2167"/>
                      <a:pt x="11563" y="1757"/>
                    </a:cubicBezTo>
                    <a:lnTo>
                      <a:pt x="10114" y="308"/>
                    </a:lnTo>
                    <a:cubicBezTo>
                      <a:pt x="9925" y="103"/>
                      <a:pt x="9657" y="1"/>
                      <a:pt x="93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6" name="Google Shape;796;p43"/>
            <p:cNvGrpSpPr/>
            <p:nvPr/>
          </p:nvGrpSpPr>
          <p:grpSpPr>
            <a:xfrm>
              <a:off x="6292730" y="3132618"/>
              <a:ext cx="462576" cy="494578"/>
              <a:chOff x="6292730" y="3132618"/>
              <a:chExt cx="462576" cy="494578"/>
            </a:xfrm>
          </p:grpSpPr>
          <p:grpSp>
            <p:nvGrpSpPr>
              <p:cNvPr id="797" name="Google Shape;797;p43"/>
              <p:cNvGrpSpPr/>
              <p:nvPr/>
            </p:nvGrpSpPr>
            <p:grpSpPr>
              <a:xfrm>
                <a:off x="6292730" y="3132618"/>
                <a:ext cx="462576" cy="494578"/>
                <a:chOff x="5970735" y="3154600"/>
                <a:chExt cx="426770" cy="456295"/>
              </a:xfrm>
            </p:grpSpPr>
            <p:sp>
              <p:nvSpPr>
                <p:cNvPr id="798" name="Google Shape;798;p43"/>
                <p:cNvSpPr/>
                <p:nvPr/>
              </p:nvSpPr>
              <p:spPr>
                <a:xfrm flipH="1">
                  <a:off x="5970735" y="3345820"/>
                  <a:ext cx="82007" cy="72083"/>
                </a:xfrm>
                <a:custGeom>
                  <a:avLst/>
                  <a:gdLst/>
                  <a:ahLst/>
                  <a:cxnLst/>
                  <a:rect l="l" t="t" r="r" b="b"/>
                  <a:pathLst>
                    <a:path w="41681" h="36637" extrusionOk="0">
                      <a:moveTo>
                        <a:pt x="13113" y="0"/>
                      </a:moveTo>
                      <a:cubicBezTo>
                        <a:pt x="10043" y="0"/>
                        <a:pt x="6974" y="1165"/>
                        <a:pt x="4645" y="3493"/>
                      </a:cubicBezTo>
                      <a:cubicBezTo>
                        <a:pt x="251" y="7908"/>
                        <a:pt x="0" y="14960"/>
                        <a:pt x="3913" y="19646"/>
                      </a:cubicBezTo>
                      <a:cubicBezTo>
                        <a:pt x="4143" y="19918"/>
                        <a:pt x="4394" y="20190"/>
                        <a:pt x="4645" y="20462"/>
                      </a:cubicBezTo>
                      <a:lnTo>
                        <a:pt x="20840" y="36636"/>
                      </a:lnTo>
                      <a:lnTo>
                        <a:pt x="37035" y="20462"/>
                      </a:lnTo>
                      <a:cubicBezTo>
                        <a:pt x="37286" y="20190"/>
                        <a:pt x="37537" y="19918"/>
                        <a:pt x="37768" y="19646"/>
                      </a:cubicBezTo>
                      <a:cubicBezTo>
                        <a:pt x="41680" y="14960"/>
                        <a:pt x="41429" y="7908"/>
                        <a:pt x="37035" y="3493"/>
                      </a:cubicBezTo>
                      <a:cubicBezTo>
                        <a:pt x="34706" y="1165"/>
                        <a:pt x="31632" y="0"/>
                        <a:pt x="28559" y="0"/>
                      </a:cubicBezTo>
                      <a:cubicBezTo>
                        <a:pt x="25807" y="0"/>
                        <a:pt x="23055" y="934"/>
                        <a:pt x="20840" y="2803"/>
                      </a:cubicBezTo>
                      <a:cubicBezTo>
                        <a:pt x="18616" y="934"/>
                        <a:pt x="15864" y="0"/>
                        <a:pt x="13113"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43"/>
                <p:cNvGrpSpPr/>
                <p:nvPr/>
              </p:nvGrpSpPr>
              <p:grpSpPr>
                <a:xfrm flipH="1">
                  <a:off x="6057319" y="3270727"/>
                  <a:ext cx="340186" cy="340168"/>
                  <a:chOff x="5053900" y="3804850"/>
                  <a:chExt cx="483150" cy="483125"/>
                </a:xfrm>
              </p:grpSpPr>
              <p:sp>
                <p:nvSpPr>
                  <p:cNvPr id="800" name="Google Shape;800;p43"/>
                  <p:cNvSpPr/>
                  <p:nvPr/>
                </p:nvSpPr>
                <p:spPr>
                  <a:xfrm>
                    <a:off x="5053900" y="3804850"/>
                    <a:ext cx="483150" cy="483125"/>
                  </a:xfrm>
                  <a:custGeom>
                    <a:avLst/>
                    <a:gdLst/>
                    <a:ahLst/>
                    <a:cxnLst/>
                    <a:rect l="l" t="t" r="r" b="b"/>
                    <a:pathLst>
                      <a:path w="19326" h="19325" extrusionOk="0">
                        <a:moveTo>
                          <a:pt x="9663" y="1132"/>
                        </a:moveTo>
                        <a:cubicBezTo>
                          <a:pt x="14367" y="1132"/>
                          <a:pt x="18193" y="4958"/>
                          <a:pt x="18193" y="9662"/>
                        </a:cubicBezTo>
                        <a:cubicBezTo>
                          <a:pt x="18193" y="14367"/>
                          <a:pt x="14367" y="18192"/>
                          <a:pt x="9663" y="18192"/>
                        </a:cubicBezTo>
                        <a:cubicBezTo>
                          <a:pt x="4959" y="18192"/>
                          <a:pt x="1133" y="14367"/>
                          <a:pt x="1133" y="9662"/>
                        </a:cubicBezTo>
                        <a:cubicBezTo>
                          <a:pt x="1133" y="4958"/>
                          <a:pt x="4959" y="1132"/>
                          <a:pt x="9663" y="1132"/>
                        </a:cubicBezTo>
                        <a:close/>
                        <a:moveTo>
                          <a:pt x="9663" y="0"/>
                        </a:moveTo>
                        <a:cubicBezTo>
                          <a:pt x="7094" y="0"/>
                          <a:pt x="4669" y="1009"/>
                          <a:pt x="2839" y="2838"/>
                        </a:cubicBezTo>
                        <a:cubicBezTo>
                          <a:pt x="1009" y="4668"/>
                          <a:pt x="1" y="7093"/>
                          <a:pt x="1" y="9662"/>
                        </a:cubicBezTo>
                        <a:cubicBezTo>
                          <a:pt x="1" y="12232"/>
                          <a:pt x="1009" y="14657"/>
                          <a:pt x="2839" y="16486"/>
                        </a:cubicBezTo>
                        <a:cubicBezTo>
                          <a:pt x="4669" y="18316"/>
                          <a:pt x="7094" y="19325"/>
                          <a:pt x="9663" y="19325"/>
                        </a:cubicBezTo>
                        <a:cubicBezTo>
                          <a:pt x="12233" y="19325"/>
                          <a:pt x="14657" y="18316"/>
                          <a:pt x="16487" y="16486"/>
                        </a:cubicBezTo>
                        <a:cubicBezTo>
                          <a:pt x="18317" y="14657"/>
                          <a:pt x="19325" y="12232"/>
                          <a:pt x="19325" y="9662"/>
                        </a:cubicBezTo>
                        <a:cubicBezTo>
                          <a:pt x="19325" y="7093"/>
                          <a:pt x="18317" y="4668"/>
                          <a:pt x="16487" y="2838"/>
                        </a:cubicBezTo>
                        <a:cubicBezTo>
                          <a:pt x="14657" y="1009"/>
                          <a:pt x="12233" y="0"/>
                          <a:pt x="9663" y="0"/>
                        </a:cubicBezTo>
                        <a:close/>
                      </a:path>
                    </a:pathLst>
                  </a:custGeom>
                  <a:solidFill>
                    <a:schemeClr val="dk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01" name="Google Shape;801;p43"/>
                  <p:cNvSpPr/>
                  <p:nvPr/>
                </p:nvSpPr>
                <p:spPr>
                  <a:xfrm rot="10800000">
                    <a:off x="5170122" y="4066248"/>
                    <a:ext cx="250675" cy="92765"/>
                  </a:xfrm>
                  <a:custGeom>
                    <a:avLst/>
                    <a:gdLst/>
                    <a:ahLst/>
                    <a:cxnLst/>
                    <a:rect l="l" t="t" r="r" b="b"/>
                    <a:pathLst>
                      <a:path w="10026" h="4529" extrusionOk="0">
                        <a:moveTo>
                          <a:pt x="5006" y="0"/>
                        </a:moveTo>
                        <a:cubicBezTo>
                          <a:pt x="2684" y="0"/>
                          <a:pt x="659" y="1572"/>
                          <a:pt x="79" y="3820"/>
                        </a:cubicBezTo>
                        <a:cubicBezTo>
                          <a:pt x="1" y="4125"/>
                          <a:pt x="182" y="4433"/>
                          <a:pt x="487" y="4511"/>
                        </a:cubicBezTo>
                        <a:cubicBezTo>
                          <a:pt x="533" y="4523"/>
                          <a:pt x="580" y="4528"/>
                          <a:pt x="625" y="4528"/>
                        </a:cubicBezTo>
                        <a:cubicBezTo>
                          <a:pt x="878" y="4528"/>
                          <a:pt x="1109" y="4359"/>
                          <a:pt x="1175" y="4103"/>
                        </a:cubicBezTo>
                        <a:cubicBezTo>
                          <a:pt x="1625" y="2352"/>
                          <a:pt x="3205" y="1126"/>
                          <a:pt x="5013" y="1126"/>
                        </a:cubicBezTo>
                        <a:cubicBezTo>
                          <a:pt x="6822" y="1126"/>
                          <a:pt x="8401" y="2352"/>
                          <a:pt x="8851" y="4103"/>
                        </a:cubicBezTo>
                        <a:cubicBezTo>
                          <a:pt x="8917" y="4359"/>
                          <a:pt x="9148" y="4528"/>
                          <a:pt x="9401" y="4528"/>
                        </a:cubicBezTo>
                        <a:cubicBezTo>
                          <a:pt x="9447" y="4528"/>
                          <a:pt x="9493" y="4523"/>
                          <a:pt x="9539" y="4511"/>
                        </a:cubicBezTo>
                        <a:cubicBezTo>
                          <a:pt x="9844" y="4433"/>
                          <a:pt x="10025" y="4125"/>
                          <a:pt x="9947" y="3820"/>
                        </a:cubicBezTo>
                        <a:cubicBezTo>
                          <a:pt x="9368" y="1572"/>
                          <a:pt x="7342" y="0"/>
                          <a:pt x="5020" y="0"/>
                        </a:cubicBezTo>
                        <a:cubicBezTo>
                          <a:pt x="5018" y="0"/>
                          <a:pt x="5015" y="0"/>
                          <a:pt x="5013" y="0"/>
                        </a:cubicBezTo>
                        <a:cubicBezTo>
                          <a:pt x="5011" y="0"/>
                          <a:pt x="5009" y="0"/>
                          <a:pt x="5006" y="0"/>
                        </a:cubicBezTo>
                        <a:close/>
                      </a:path>
                    </a:pathLst>
                  </a:custGeom>
                  <a:solidFill>
                    <a:schemeClr val="dk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802" name="Google Shape;802;p43"/>
                <p:cNvSpPr/>
                <p:nvPr/>
              </p:nvSpPr>
              <p:spPr>
                <a:xfrm flipH="1">
                  <a:off x="6008853" y="3188525"/>
                  <a:ext cx="119937" cy="105331"/>
                </a:xfrm>
                <a:custGeom>
                  <a:avLst/>
                  <a:gdLst/>
                  <a:ahLst/>
                  <a:cxnLst/>
                  <a:rect l="l" t="t" r="r" b="b"/>
                  <a:pathLst>
                    <a:path w="41681" h="36637" extrusionOk="0">
                      <a:moveTo>
                        <a:pt x="13113" y="0"/>
                      </a:moveTo>
                      <a:cubicBezTo>
                        <a:pt x="10043" y="0"/>
                        <a:pt x="6974" y="1165"/>
                        <a:pt x="4645" y="3493"/>
                      </a:cubicBezTo>
                      <a:cubicBezTo>
                        <a:pt x="251" y="7908"/>
                        <a:pt x="0" y="14960"/>
                        <a:pt x="3913" y="19646"/>
                      </a:cubicBezTo>
                      <a:cubicBezTo>
                        <a:pt x="4143" y="19918"/>
                        <a:pt x="4394" y="20190"/>
                        <a:pt x="4645" y="20462"/>
                      </a:cubicBezTo>
                      <a:lnTo>
                        <a:pt x="20840" y="36636"/>
                      </a:lnTo>
                      <a:lnTo>
                        <a:pt x="37035" y="20462"/>
                      </a:lnTo>
                      <a:cubicBezTo>
                        <a:pt x="37286" y="20190"/>
                        <a:pt x="37537" y="19918"/>
                        <a:pt x="37768" y="19646"/>
                      </a:cubicBezTo>
                      <a:cubicBezTo>
                        <a:pt x="41680" y="14960"/>
                        <a:pt x="41429" y="7908"/>
                        <a:pt x="37035" y="3493"/>
                      </a:cubicBezTo>
                      <a:cubicBezTo>
                        <a:pt x="34706" y="1165"/>
                        <a:pt x="31632" y="0"/>
                        <a:pt x="28559" y="0"/>
                      </a:cubicBezTo>
                      <a:cubicBezTo>
                        <a:pt x="25807" y="0"/>
                        <a:pt x="23055" y="934"/>
                        <a:pt x="20840" y="2803"/>
                      </a:cubicBezTo>
                      <a:cubicBezTo>
                        <a:pt x="18616" y="934"/>
                        <a:pt x="15864" y="0"/>
                        <a:pt x="13113"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3"/>
                <p:cNvSpPr/>
                <p:nvPr/>
              </p:nvSpPr>
              <p:spPr>
                <a:xfrm flipH="1">
                  <a:off x="5979778" y="3154600"/>
                  <a:ext cx="119937" cy="105331"/>
                </a:xfrm>
                <a:custGeom>
                  <a:avLst/>
                  <a:gdLst/>
                  <a:ahLst/>
                  <a:cxnLst/>
                  <a:rect l="l" t="t" r="r" b="b"/>
                  <a:pathLst>
                    <a:path w="41681" h="36637" extrusionOk="0">
                      <a:moveTo>
                        <a:pt x="13113" y="0"/>
                      </a:moveTo>
                      <a:cubicBezTo>
                        <a:pt x="10043" y="0"/>
                        <a:pt x="6974" y="1165"/>
                        <a:pt x="4645" y="3493"/>
                      </a:cubicBezTo>
                      <a:cubicBezTo>
                        <a:pt x="251" y="7908"/>
                        <a:pt x="0" y="14960"/>
                        <a:pt x="3913" y="19646"/>
                      </a:cubicBezTo>
                      <a:cubicBezTo>
                        <a:pt x="4143" y="19918"/>
                        <a:pt x="4394" y="20190"/>
                        <a:pt x="4645" y="20462"/>
                      </a:cubicBezTo>
                      <a:lnTo>
                        <a:pt x="20840" y="36636"/>
                      </a:lnTo>
                      <a:lnTo>
                        <a:pt x="37035" y="20462"/>
                      </a:lnTo>
                      <a:cubicBezTo>
                        <a:pt x="37286" y="20190"/>
                        <a:pt x="37537" y="19918"/>
                        <a:pt x="37768" y="19646"/>
                      </a:cubicBezTo>
                      <a:cubicBezTo>
                        <a:pt x="41680" y="14960"/>
                        <a:pt x="41429" y="7908"/>
                        <a:pt x="37035" y="3493"/>
                      </a:cubicBezTo>
                      <a:cubicBezTo>
                        <a:pt x="34706" y="1165"/>
                        <a:pt x="31632" y="0"/>
                        <a:pt x="28559" y="0"/>
                      </a:cubicBezTo>
                      <a:cubicBezTo>
                        <a:pt x="25807" y="0"/>
                        <a:pt x="23055" y="934"/>
                        <a:pt x="20840" y="2803"/>
                      </a:cubicBezTo>
                      <a:cubicBezTo>
                        <a:pt x="18616" y="934"/>
                        <a:pt x="15864" y="0"/>
                        <a:pt x="13113"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4" name="Google Shape;804;p43"/>
              <p:cNvSpPr/>
              <p:nvPr/>
            </p:nvSpPr>
            <p:spPr>
              <a:xfrm>
                <a:off x="6498063" y="3391575"/>
                <a:ext cx="51900" cy="51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3"/>
              <p:cNvSpPr/>
              <p:nvPr/>
            </p:nvSpPr>
            <p:spPr>
              <a:xfrm>
                <a:off x="6596180" y="3391575"/>
                <a:ext cx="51900" cy="519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1515345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1"/>
        <p:cNvGrpSpPr/>
        <p:nvPr/>
      </p:nvGrpSpPr>
      <p:grpSpPr>
        <a:xfrm>
          <a:off x="0" y="0"/>
          <a:ext cx="0" cy="0"/>
          <a:chOff x="0" y="0"/>
          <a:chExt cx="0" cy="0"/>
        </a:xfrm>
      </p:grpSpPr>
      <p:sp>
        <p:nvSpPr>
          <p:cNvPr id="1212" name="Google Shape;1212;p57"/>
          <p:cNvSpPr txBox="1">
            <a:spLocks noGrp="1"/>
          </p:cNvSpPr>
          <p:nvPr>
            <p:ph type="title"/>
          </p:nvPr>
        </p:nvSpPr>
        <p:spPr>
          <a:xfrm>
            <a:off x="1673350" y="383881"/>
            <a:ext cx="4422650" cy="60523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u="none" dirty="0"/>
              <a:t>Mini BB Round #1</a:t>
            </a:r>
            <a:endParaRPr u="none" dirty="0"/>
          </a:p>
        </p:txBody>
      </p:sp>
      <p:sp>
        <p:nvSpPr>
          <p:cNvPr id="1214" name="Google Shape;1214;p57"/>
          <p:cNvSpPr txBox="1">
            <a:spLocks noGrp="1"/>
          </p:cNvSpPr>
          <p:nvPr>
            <p:ph type="subTitle" idx="1"/>
          </p:nvPr>
        </p:nvSpPr>
        <p:spPr>
          <a:xfrm>
            <a:off x="5214576" y="3756604"/>
            <a:ext cx="3599224" cy="5727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Clr>
                <a:schemeClr val="dk1"/>
              </a:buClr>
              <a:buSzPts val="1100"/>
              <a:buFont typeface="Arial" panose="020B0604020202020204" pitchFamily="34" charset="0"/>
              <a:buChar char="•"/>
            </a:pPr>
            <a:r>
              <a:rPr lang="en-US" dirty="0"/>
              <a:t>Larry Waldron</a:t>
            </a:r>
          </a:p>
          <a:p>
            <a:pPr marL="285750" lvl="0" indent="-285750" algn="l" rtl="0">
              <a:spcBef>
                <a:spcPts val="0"/>
              </a:spcBef>
              <a:spcAft>
                <a:spcPts val="0"/>
              </a:spcAft>
              <a:buClr>
                <a:schemeClr val="dk1"/>
              </a:buClr>
              <a:buSzPts val="1100"/>
              <a:buFont typeface="Arial" panose="020B0604020202020204" pitchFamily="34" charset="0"/>
              <a:buChar char="•"/>
            </a:pPr>
            <a:endParaRPr dirty="0"/>
          </a:p>
        </p:txBody>
      </p:sp>
      <p:sp>
        <p:nvSpPr>
          <p:cNvPr id="1215" name="Google Shape;1215;p57"/>
          <p:cNvSpPr txBox="1">
            <a:spLocks noGrp="1"/>
          </p:cNvSpPr>
          <p:nvPr>
            <p:ph type="subTitle" idx="3"/>
          </p:nvPr>
        </p:nvSpPr>
        <p:spPr>
          <a:xfrm>
            <a:off x="5501901" y="1864860"/>
            <a:ext cx="3311899" cy="570892"/>
          </a:xfrm>
          <a:prstGeom prst="rect">
            <a:avLst/>
          </a:prstGeom>
        </p:spPr>
        <p:txBody>
          <a:bodyPr spcFirstLastPara="1" wrap="square" lIns="91425" tIns="91425" rIns="91425" bIns="91425" anchor="t" anchorCtr="0">
            <a:noAutofit/>
          </a:bodyPr>
          <a:lstStyle/>
          <a:p>
            <a:pPr marL="0" indent="0">
              <a:spcAft>
                <a:spcPts val="1600"/>
              </a:spcAft>
            </a:pPr>
            <a:r>
              <a:rPr lang="en" sz="1100" dirty="0"/>
              <a:t>Passenger Lymphocyte Syndrome and case presentations</a:t>
            </a:r>
          </a:p>
          <a:p>
            <a:pPr marL="171450" indent="-171450">
              <a:spcAft>
                <a:spcPts val="1600"/>
              </a:spcAft>
              <a:buFont typeface="Arial" panose="020B0604020202020204" pitchFamily="34" charset="0"/>
              <a:buChar char="•"/>
            </a:pPr>
            <a:r>
              <a:rPr lang="en" sz="1100" dirty="0"/>
              <a:t>1 hour of CE with completion of post course questions</a:t>
            </a:r>
          </a:p>
        </p:txBody>
      </p:sp>
      <p:sp>
        <p:nvSpPr>
          <p:cNvPr id="1216" name="Google Shape;1216;p57"/>
          <p:cNvSpPr txBox="1">
            <a:spLocks noGrp="1"/>
          </p:cNvSpPr>
          <p:nvPr>
            <p:ph type="title" idx="2"/>
          </p:nvPr>
        </p:nvSpPr>
        <p:spPr>
          <a:xfrm>
            <a:off x="5316276" y="3187520"/>
            <a:ext cx="2401800" cy="57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Must sign up to attend. </a:t>
            </a:r>
            <a:endParaRPr dirty="0"/>
          </a:p>
        </p:txBody>
      </p:sp>
      <p:sp>
        <p:nvSpPr>
          <p:cNvPr id="1217" name="Google Shape;1217;p57"/>
          <p:cNvSpPr txBox="1">
            <a:spLocks noGrp="1"/>
          </p:cNvSpPr>
          <p:nvPr>
            <p:ph type="title" idx="4"/>
          </p:nvPr>
        </p:nvSpPr>
        <p:spPr>
          <a:xfrm>
            <a:off x="5147965" y="1293967"/>
            <a:ext cx="3857085" cy="57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Jan 31</a:t>
            </a:r>
            <a:r>
              <a:rPr lang="en" baseline="30000" dirty="0"/>
              <a:t>st</a:t>
            </a:r>
            <a:r>
              <a:rPr lang="en" dirty="0"/>
              <a:t> 0700</a:t>
            </a:r>
            <a:endParaRPr dirty="0"/>
          </a:p>
        </p:txBody>
      </p:sp>
      <p:grpSp>
        <p:nvGrpSpPr>
          <p:cNvPr id="1218" name="Google Shape;1218;p57"/>
          <p:cNvGrpSpPr/>
          <p:nvPr/>
        </p:nvGrpSpPr>
        <p:grpSpPr>
          <a:xfrm>
            <a:off x="4752455" y="1972625"/>
            <a:ext cx="359396" cy="466741"/>
            <a:chOff x="7635819" y="3390191"/>
            <a:chExt cx="300097" cy="389698"/>
          </a:xfrm>
        </p:grpSpPr>
        <p:sp>
          <p:nvSpPr>
            <p:cNvPr id="1219" name="Google Shape;1219;p57"/>
            <p:cNvSpPr/>
            <p:nvPr/>
          </p:nvSpPr>
          <p:spPr>
            <a:xfrm>
              <a:off x="7755712" y="3590068"/>
              <a:ext cx="95750" cy="143574"/>
            </a:xfrm>
            <a:custGeom>
              <a:avLst/>
              <a:gdLst/>
              <a:ahLst/>
              <a:cxnLst/>
              <a:rect l="l" t="t" r="r" b="b"/>
              <a:pathLst>
                <a:path w="1884" h="2825" extrusionOk="0">
                  <a:moveTo>
                    <a:pt x="942" y="0"/>
                  </a:moveTo>
                  <a:lnTo>
                    <a:pt x="126" y="1423"/>
                  </a:lnTo>
                  <a:cubicBezTo>
                    <a:pt x="42" y="1570"/>
                    <a:pt x="0" y="1716"/>
                    <a:pt x="0" y="1883"/>
                  </a:cubicBezTo>
                  <a:cubicBezTo>
                    <a:pt x="0" y="2407"/>
                    <a:pt x="440" y="2825"/>
                    <a:pt x="942" y="2825"/>
                  </a:cubicBezTo>
                  <a:cubicBezTo>
                    <a:pt x="1465" y="2825"/>
                    <a:pt x="1884" y="2407"/>
                    <a:pt x="1884" y="1883"/>
                  </a:cubicBezTo>
                  <a:cubicBezTo>
                    <a:pt x="1884" y="1716"/>
                    <a:pt x="1842" y="1570"/>
                    <a:pt x="1758" y="1423"/>
                  </a:cubicBezTo>
                  <a:lnTo>
                    <a:pt x="9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0" name="Google Shape;1220;p57"/>
            <p:cNvGrpSpPr/>
            <p:nvPr/>
          </p:nvGrpSpPr>
          <p:grpSpPr>
            <a:xfrm>
              <a:off x="7635819" y="3390191"/>
              <a:ext cx="300097" cy="389698"/>
              <a:chOff x="7635819" y="3390191"/>
              <a:chExt cx="300097" cy="389698"/>
            </a:xfrm>
          </p:grpSpPr>
          <p:sp>
            <p:nvSpPr>
              <p:cNvPr id="1221" name="Google Shape;1221;p57"/>
              <p:cNvSpPr/>
              <p:nvPr/>
            </p:nvSpPr>
            <p:spPr>
              <a:xfrm>
                <a:off x="7635819" y="3390191"/>
                <a:ext cx="300097" cy="389698"/>
              </a:xfrm>
              <a:custGeom>
                <a:avLst/>
                <a:gdLst/>
                <a:ahLst/>
                <a:cxnLst/>
                <a:rect l="l" t="t" r="r" b="b"/>
                <a:pathLst>
                  <a:path w="8266" h="10734" extrusionOk="0">
                    <a:moveTo>
                      <a:pt x="4792" y="628"/>
                    </a:moveTo>
                    <a:cubicBezTo>
                      <a:pt x="4981" y="628"/>
                      <a:pt x="5106" y="774"/>
                      <a:pt x="5106" y="942"/>
                    </a:cubicBezTo>
                    <a:lnTo>
                      <a:pt x="5106" y="3787"/>
                    </a:lnTo>
                    <a:lnTo>
                      <a:pt x="5734" y="3787"/>
                    </a:lnTo>
                    <a:lnTo>
                      <a:pt x="5734" y="1569"/>
                    </a:lnTo>
                    <a:cubicBezTo>
                      <a:pt x="5734" y="1402"/>
                      <a:pt x="5880" y="1255"/>
                      <a:pt x="6048" y="1255"/>
                    </a:cubicBezTo>
                    <a:cubicBezTo>
                      <a:pt x="6236" y="1255"/>
                      <a:pt x="6362" y="1402"/>
                      <a:pt x="6362" y="1569"/>
                    </a:cubicBezTo>
                    <a:lnTo>
                      <a:pt x="6362" y="3787"/>
                    </a:lnTo>
                    <a:lnTo>
                      <a:pt x="6989" y="3787"/>
                    </a:lnTo>
                    <a:lnTo>
                      <a:pt x="6989" y="2197"/>
                    </a:lnTo>
                    <a:cubicBezTo>
                      <a:pt x="6989" y="2030"/>
                      <a:pt x="7136" y="1883"/>
                      <a:pt x="7303" y="1883"/>
                    </a:cubicBezTo>
                    <a:cubicBezTo>
                      <a:pt x="7492" y="1883"/>
                      <a:pt x="7617" y="2030"/>
                      <a:pt x="7617" y="2197"/>
                    </a:cubicBezTo>
                    <a:lnTo>
                      <a:pt x="7617" y="8328"/>
                    </a:lnTo>
                    <a:lnTo>
                      <a:pt x="7638" y="8328"/>
                    </a:lnTo>
                    <a:lnTo>
                      <a:pt x="7010" y="9520"/>
                    </a:lnTo>
                    <a:lnTo>
                      <a:pt x="7010" y="10106"/>
                    </a:lnTo>
                    <a:lnTo>
                      <a:pt x="3851" y="10106"/>
                    </a:lnTo>
                    <a:lnTo>
                      <a:pt x="3851" y="9269"/>
                    </a:lnTo>
                    <a:lnTo>
                      <a:pt x="3767" y="9185"/>
                    </a:lnTo>
                    <a:cubicBezTo>
                      <a:pt x="2679" y="8097"/>
                      <a:pt x="817" y="5587"/>
                      <a:pt x="817" y="5587"/>
                    </a:cubicBezTo>
                    <a:cubicBezTo>
                      <a:pt x="691" y="5461"/>
                      <a:pt x="691" y="5273"/>
                      <a:pt x="817" y="5147"/>
                    </a:cubicBezTo>
                    <a:cubicBezTo>
                      <a:pt x="869" y="5084"/>
                      <a:pt x="948" y="5053"/>
                      <a:pt x="1029" y="5053"/>
                    </a:cubicBezTo>
                    <a:cubicBezTo>
                      <a:pt x="1110" y="5053"/>
                      <a:pt x="1194" y="5084"/>
                      <a:pt x="1256" y="5147"/>
                    </a:cubicBezTo>
                    <a:lnTo>
                      <a:pt x="3223" y="7114"/>
                    </a:lnTo>
                    <a:lnTo>
                      <a:pt x="3223" y="1569"/>
                    </a:lnTo>
                    <a:cubicBezTo>
                      <a:pt x="3223" y="1402"/>
                      <a:pt x="3370" y="1255"/>
                      <a:pt x="3537" y="1255"/>
                    </a:cubicBezTo>
                    <a:cubicBezTo>
                      <a:pt x="3725" y="1255"/>
                      <a:pt x="3851" y="1402"/>
                      <a:pt x="3851" y="1569"/>
                    </a:cubicBezTo>
                    <a:lnTo>
                      <a:pt x="3851" y="3787"/>
                    </a:lnTo>
                    <a:lnTo>
                      <a:pt x="4479" y="3787"/>
                    </a:lnTo>
                    <a:lnTo>
                      <a:pt x="4479" y="942"/>
                    </a:lnTo>
                    <a:cubicBezTo>
                      <a:pt x="4479" y="774"/>
                      <a:pt x="4625" y="628"/>
                      <a:pt x="4792" y="628"/>
                    </a:cubicBezTo>
                    <a:close/>
                    <a:moveTo>
                      <a:pt x="4792" y="0"/>
                    </a:moveTo>
                    <a:cubicBezTo>
                      <a:pt x="4374" y="0"/>
                      <a:pt x="3997" y="293"/>
                      <a:pt x="3893" y="690"/>
                    </a:cubicBezTo>
                    <a:cubicBezTo>
                      <a:pt x="3788" y="649"/>
                      <a:pt x="3663" y="628"/>
                      <a:pt x="3537" y="628"/>
                    </a:cubicBezTo>
                    <a:cubicBezTo>
                      <a:pt x="3014" y="628"/>
                      <a:pt x="2595" y="1046"/>
                      <a:pt x="2595" y="1569"/>
                    </a:cubicBezTo>
                    <a:lnTo>
                      <a:pt x="2595" y="5608"/>
                    </a:lnTo>
                    <a:lnTo>
                      <a:pt x="1696" y="4708"/>
                    </a:lnTo>
                    <a:cubicBezTo>
                      <a:pt x="1507" y="4520"/>
                      <a:pt x="1267" y="4425"/>
                      <a:pt x="1026" y="4425"/>
                    </a:cubicBezTo>
                    <a:cubicBezTo>
                      <a:pt x="786" y="4425"/>
                      <a:pt x="545" y="4520"/>
                      <a:pt x="357" y="4708"/>
                    </a:cubicBezTo>
                    <a:cubicBezTo>
                      <a:pt x="1" y="5064"/>
                      <a:pt x="1" y="5649"/>
                      <a:pt x="336" y="6005"/>
                    </a:cubicBezTo>
                    <a:cubicBezTo>
                      <a:pt x="524" y="6235"/>
                      <a:pt x="2135" y="8411"/>
                      <a:pt x="3223" y="9520"/>
                    </a:cubicBezTo>
                    <a:lnTo>
                      <a:pt x="3223" y="10734"/>
                    </a:lnTo>
                    <a:lnTo>
                      <a:pt x="7617" y="10734"/>
                    </a:lnTo>
                    <a:lnTo>
                      <a:pt x="7617" y="9667"/>
                    </a:lnTo>
                    <a:lnTo>
                      <a:pt x="8245" y="8495"/>
                    </a:lnTo>
                    <a:lnTo>
                      <a:pt x="8245" y="2197"/>
                    </a:lnTo>
                    <a:cubicBezTo>
                      <a:pt x="8266" y="1695"/>
                      <a:pt x="7826" y="1255"/>
                      <a:pt x="7324" y="1255"/>
                    </a:cubicBezTo>
                    <a:cubicBezTo>
                      <a:pt x="7199" y="1255"/>
                      <a:pt x="7073" y="1276"/>
                      <a:pt x="6968" y="1318"/>
                    </a:cubicBezTo>
                    <a:cubicBezTo>
                      <a:pt x="6864" y="921"/>
                      <a:pt x="6487" y="628"/>
                      <a:pt x="6048" y="628"/>
                    </a:cubicBezTo>
                    <a:cubicBezTo>
                      <a:pt x="5943" y="628"/>
                      <a:pt x="5818" y="649"/>
                      <a:pt x="5713" y="690"/>
                    </a:cubicBezTo>
                    <a:cubicBezTo>
                      <a:pt x="5608" y="293"/>
                      <a:pt x="5232" y="0"/>
                      <a:pt x="47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57"/>
              <p:cNvSpPr/>
              <p:nvPr/>
            </p:nvSpPr>
            <p:spPr>
              <a:xfrm>
                <a:off x="7776359" y="3539808"/>
                <a:ext cx="113998" cy="170960"/>
              </a:xfrm>
              <a:custGeom>
                <a:avLst/>
                <a:gdLst/>
                <a:ahLst/>
                <a:cxnLst/>
                <a:rect l="l" t="t" r="r" b="b"/>
                <a:pathLst>
                  <a:path w="3140" h="4709" extrusionOk="0">
                    <a:moveTo>
                      <a:pt x="1549" y="1256"/>
                    </a:moveTo>
                    <a:lnTo>
                      <a:pt x="2365" y="2658"/>
                    </a:lnTo>
                    <a:cubicBezTo>
                      <a:pt x="2449" y="2805"/>
                      <a:pt x="2491" y="2972"/>
                      <a:pt x="2491" y="3140"/>
                    </a:cubicBezTo>
                    <a:cubicBezTo>
                      <a:pt x="2512" y="3642"/>
                      <a:pt x="2072" y="4081"/>
                      <a:pt x="1549" y="4081"/>
                    </a:cubicBezTo>
                    <a:cubicBezTo>
                      <a:pt x="1047" y="4081"/>
                      <a:pt x="608" y="3642"/>
                      <a:pt x="608" y="3140"/>
                    </a:cubicBezTo>
                    <a:cubicBezTo>
                      <a:pt x="608" y="2972"/>
                      <a:pt x="670" y="2805"/>
                      <a:pt x="733" y="2658"/>
                    </a:cubicBezTo>
                    <a:lnTo>
                      <a:pt x="1549" y="1256"/>
                    </a:lnTo>
                    <a:close/>
                    <a:moveTo>
                      <a:pt x="1570" y="1"/>
                    </a:moveTo>
                    <a:lnTo>
                      <a:pt x="210" y="2344"/>
                    </a:lnTo>
                    <a:cubicBezTo>
                      <a:pt x="64" y="2595"/>
                      <a:pt x="1" y="2867"/>
                      <a:pt x="1" y="3140"/>
                    </a:cubicBezTo>
                    <a:cubicBezTo>
                      <a:pt x="1" y="3997"/>
                      <a:pt x="691" y="4709"/>
                      <a:pt x="1570" y="4709"/>
                    </a:cubicBezTo>
                    <a:cubicBezTo>
                      <a:pt x="2428" y="4709"/>
                      <a:pt x="3139" y="3997"/>
                      <a:pt x="3139" y="3140"/>
                    </a:cubicBezTo>
                    <a:cubicBezTo>
                      <a:pt x="3139" y="2847"/>
                      <a:pt x="3056" y="2575"/>
                      <a:pt x="2930" y="2344"/>
                    </a:cubicBezTo>
                    <a:lnTo>
                      <a:pt x="15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23" name="Google Shape;1223;p57"/>
          <p:cNvGrpSpPr/>
          <p:nvPr/>
        </p:nvGrpSpPr>
        <p:grpSpPr>
          <a:xfrm>
            <a:off x="4788569" y="3289863"/>
            <a:ext cx="359396" cy="466741"/>
            <a:chOff x="7635819" y="3390191"/>
            <a:chExt cx="300097" cy="389698"/>
          </a:xfrm>
        </p:grpSpPr>
        <p:sp>
          <p:nvSpPr>
            <p:cNvPr id="1224" name="Google Shape;1224;p57"/>
            <p:cNvSpPr/>
            <p:nvPr/>
          </p:nvSpPr>
          <p:spPr>
            <a:xfrm>
              <a:off x="7755712" y="3590068"/>
              <a:ext cx="95750" cy="143574"/>
            </a:xfrm>
            <a:custGeom>
              <a:avLst/>
              <a:gdLst/>
              <a:ahLst/>
              <a:cxnLst/>
              <a:rect l="l" t="t" r="r" b="b"/>
              <a:pathLst>
                <a:path w="1884" h="2825" extrusionOk="0">
                  <a:moveTo>
                    <a:pt x="942" y="0"/>
                  </a:moveTo>
                  <a:lnTo>
                    <a:pt x="126" y="1423"/>
                  </a:lnTo>
                  <a:cubicBezTo>
                    <a:pt x="42" y="1570"/>
                    <a:pt x="0" y="1716"/>
                    <a:pt x="0" y="1883"/>
                  </a:cubicBezTo>
                  <a:cubicBezTo>
                    <a:pt x="0" y="2407"/>
                    <a:pt x="440" y="2825"/>
                    <a:pt x="942" y="2825"/>
                  </a:cubicBezTo>
                  <a:cubicBezTo>
                    <a:pt x="1465" y="2825"/>
                    <a:pt x="1884" y="2407"/>
                    <a:pt x="1884" y="1883"/>
                  </a:cubicBezTo>
                  <a:cubicBezTo>
                    <a:pt x="1884" y="1716"/>
                    <a:pt x="1842" y="1570"/>
                    <a:pt x="1758" y="1423"/>
                  </a:cubicBezTo>
                  <a:lnTo>
                    <a:pt x="9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5" name="Google Shape;1225;p57"/>
            <p:cNvGrpSpPr/>
            <p:nvPr/>
          </p:nvGrpSpPr>
          <p:grpSpPr>
            <a:xfrm>
              <a:off x="7635819" y="3390191"/>
              <a:ext cx="300097" cy="389698"/>
              <a:chOff x="7635819" y="3390191"/>
              <a:chExt cx="300097" cy="389698"/>
            </a:xfrm>
          </p:grpSpPr>
          <p:sp>
            <p:nvSpPr>
              <p:cNvPr id="1226" name="Google Shape;1226;p57"/>
              <p:cNvSpPr/>
              <p:nvPr/>
            </p:nvSpPr>
            <p:spPr>
              <a:xfrm>
                <a:off x="7635819" y="3390191"/>
                <a:ext cx="300097" cy="389698"/>
              </a:xfrm>
              <a:custGeom>
                <a:avLst/>
                <a:gdLst/>
                <a:ahLst/>
                <a:cxnLst/>
                <a:rect l="l" t="t" r="r" b="b"/>
                <a:pathLst>
                  <a:path w="8266" h="10734" extrusionOk="0">
                    <a:moveTo>
                      <a:pt x="4792" y="628"/>
                    </a:moveTo>
                    <a:cubicBezTo>
                      <a:pt x="4981" y="628"/>
                      <a:pt x="5106" y="774"/>
                      <a:pt x="5106" y="942"/>
                    </a:cubicBezTo>
                    <a:lnTo>
                      <a:pt x="5106" y="3787"/>
                    </a:lnTo>
                    <a:lnTo>
                      <a:pt x="5734" y="3787"/>
                    </a:lnTo>
                    <a:lnTo>
                      <a:pt x="5734" y="1569"/>
                    </a:lnTo>
                    <a:cubicBezTo>
                      <a:pt x="5734" y="1402"/>
                      <a:pt x="5880" y="1255"/>
                      <a:pt x="6048" y="1255"/>
                    </a:cubicBezTo>
                    <a:cubicBezTo>
                      <a:pt x="6236" y="1255"/>
                      <a:pt x="6362" y="1402"/>
                      <a:pt x="6362" y="1569"/>
                    </a:cubicBezTo>
                    <a:lnTo>
                      <a:pt x="6362" y="3787"/>
                    </a:lnTo>
                    <a:lnTo>
                      <a:pt x="6989" y="3787"/>
                    </a:lnTo>
                    <a:lnTo>
                      <a:pt x="6989" y="2197"/>
                    </a:lnTo>
                    <a:cubicBezTo>
                      <a:pt x="6989" y="2030"/>
                      <a:pt x="7136" y="1883"/>
                      <a:pt x="7303" y="1883"/>
                    </a:cubicBezTo>
                    <a:cubicBezTo>
                      <a:pt x="7492" y="1883"/>
                      <a:pt x="7617" y="2030"/>
                      <a:pt x="7617" y="2197"/>
                    </a:cubicBezTo>
                    <a:lnTo>
                      <a:pt x="7617" y="8328"/>
                    </a:lnTo>
                    <a:lnTo>
                      <a:pt x="7638" y="8328"/>
                    </a:lnTo>
                    <a:lnTo>
                      <a:pt x="7010" y="9520"/>
                    </a:lnTo>
                    <a:lnTo>
                      <a:pt x="7010" y="10106"/>
                    </a:lnTo>
                    <a:lnTo>
                      <a:pt x="3851" y="10106"/>
                    </a:lnTo>
                    <a:lnTo>
                      <a:pt x="3851" y="9269"/>
                    </a:lnTo>
                    <a:lnTo>
                      <a:pt x="3767" y="9185"/>
                    </a:lnTo>
                    <a:cubicBezTo>
                      <a:pt x="2679" y="8097"/>
                      <a:pt x="817" y="5587"/>
                      <a:pt x="817" y="5587"/>
                    </a:cubicBezTo>
                    <a:cubicBezTo>
                      <a:pt x="691" y="5461"/>
                      <a:pt x="691" y="5273"/>
                      <a:pt x="817" y="5147"/>
                    </a:cubicBezTo>
                    <a:cubicBezTo>
                      <a:pt x="869" y="5084"/>
                      <a:pt x="948" y="5053"/>
                      <a:pt x="1029" y="5053"/>
                    </a:cubicBezTo>
                    <a:cubicBezTo>
                      <a:pt x="1110" y="5053"/>
                      <a:pt x="1194" y="5084"/>
                      <a:pt x="1256" y="5147"/>
                    </a:cubicBezTo>
                    <a:lnTo>
                      <a:pt x="3223" y="7114"/>
                    </a:lnTo>
                    <a:lnTo>
                      <a:pt x="3223" y="1569"/>
                    </a:lnTo>
                    <a:cubicBezTo>
                      <a:pt x="3223" y="1402"/>
                      <a:pt x="3370" y="1255"/>
                      <a:pt x="3537" y="1255"/>
                    </a:cubicBezTo>
                    <a:cubicBezTo>
                      <a:pt x="3725" y="1255"/>
                      <a:pt x="3851" y="1402"/>
                      <a:pt x="3851" y="1569"/>
                    </a:cubicBezTo>
                    <a:lnTo>
                      <a:pt x="3851" y="3787"/>
                    </a:lnTo>
                    <a:lnTo>
                      <a:pt x="4479" y="3787"/>
                    </a:lnTo>
                    <a:lnTo>
                      <a:pt x="4479" y="942"/>
                    </a:lnTo>
                    <a:cubicBezTo>
                      <a:pt x="4479" y="774"/>
                      <a:pt x="4625" y="628"/>
                      <a:pt x="4792" y="628"/>
                    </a:cubicBezTo>
                    <a:close/>
                    <a:moveTo>
                      <a:pt x="4792" y="0"/>
                    </a:moveTo>
                    <a:cubicBezTo>
                      <a:pt x="4374" y="0"/>
                      <a:pt x="3997" y="293"/>
                      <a:pt x="3893" y="690"/>
                    </a:cubicBezTo>
                    <a:cubicBezTo>
                      <a:pt x="3788" y="649"/>
                      <a:pt x="3663" y="628"/>
                      <a:pt x="3537" y="628"/>
                    </a:cubicBezTo>
                    <a:cubicBezTo>
                      <a:pt x="3014" y="628"/>
                      <a:pt x="2595" y="1046"/>
                      <a:pt x="2595" y="1569"/>
                    </a:cubicBezTo>
                    <a:lnTo>
                      <a:pt x="2595" y="5608"/>
                    </a:lnTo>
                    <a:lnTo>
                      <a:pt x="1696" y="4708"/>
                    </a:lnTo>
                    <a:cubicBezTo>
                      <a:pt x="1507" y="4520"/>
                      <a:pt x="1267" y="4425"/>
                      <a:pt x="1026" y="4425"/>
                    </a:cubicBezTo>
                    <a:cubicBezTo>
                      <a:pt x="786" y="4425"/>
                      <a:pt x="545" y="4520"/>
                      <a:pt x="357" y="4708"/>
                    </a:cubicBezTo>
                    <a:cubicBezTo>
                      <a:pt x="1" y="5064"/>
                      <a:pt x="1" y="5649"/>
                      <a:pt x="336" y="6005"/>
                    </a:cubicBezTo>
                    <a:cubicBezTo>
                      <a:pt x="524" y="6235"/>
                      <a:pt x="2135" y="8411"/>
                      <a:pt x="3223" y="9520"/>
                    </a:cubicBezTo>
                    <a:lnTo>
                      <a:pt x="3223" y="10734"/>
                    </a:lnTo>
                    <a:lnTo>
                      <a:pt x="7617" y="10734"/>
                    </a:lnTo>
                    <a:lnTo>
                      <a:pt x="7617" y="9667"/>
                    </a:lnTo>
                    <a:lnTo>
                      <a:pt x="8245" y="8495"/>
                    </a:lnTo>
                    <a:lnTo>
                      <a:pt x="8245" y="2197"/>
                    </a:lnTo>
                    <a:cubicBezTo>
                      <a:pt x="8266" y="1695"/>
                      <a:pt x="7826" y="1255"/>
                      <a:pt x="7324" y="1255"/>
                    </a:cubicBezTo>
                    <a:cubicBezTo>
                      <a:pt x="7199" y="1255"/>
                      <a:pt x="7073" y="1276"/>
                      <a:pt x="6968" y="1318"/>
                    </a:cubicBezTo>
                    <a:cubicBezTo>
                      <a:pt x="6864" y="921"/>
                      <a:pt x="6487" y="628"/>
                      <a:pt x="6048" y="628"/>
                    </a:cubicBezTo>
                    <a:cubicBezTo>
                      <a:pt x="5943" y="628"/>
                      <a:pt x="5818" y="649"/>
                      <a:pt x="5713" y="690"/>
                    </a:cubicBezTo>
                    <a:cubicBezTo>
                      <a:pt x="5608" y="293"/>
                      <a:pt x="5232" y="0"/>
                      <a:pt x="47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7"/>
              <p:cNvSpPr/>
              <p:nvPr/>
            </p:nvSpPr>
            <p:spPr>
              <a:xfrm>
                <a:off x="7776359" y="3539808"/>
                <a:ext cx="113998" cy="170960"/>
              </a:xfrm>
              <a:custGeom>
                <a:avLst/>
                <a:gdLst/>
                <a:ahLst/>
                <a:cxnLst/>
                <a:rect l="l" t="t" r="r" b="b"/>
                <a:pathLst>
                  <a:path w="3140" h="4709" extrusionOk="0">
                    <a:moveTo>
                      <a:pt x="1549" y="1256"/>
                    </a:moveTo>
                    <a:lnTo>
                      <a:pt x="2365" y="2658"/>
                    </a:lnTo>
                    <a:cubicBezTo>
                      <a:pt x="2449" y="2805"/>
                      <a:pt x="2491" y="2972"/>
                      <a:pt x="2491" y="3140"/>
                    </a:cubicBezTo>
                    <a:cubicBezTo>
                      <a:pt x="2512" y="3642"/>
                      <a:pt x="2072" y="4081"/>
                      <a:pt x="1549" y="4081"/>
                    </a:cubicBezTo>
                    <a:cubicBezTo>
                      <a:pt x="1047" y="4081"/>
                      <a:pt x="608" y="3642"/>
                      <a:pt x="608" y="3140"/>
                    </a:cubicBezTo>
                    <a:cubicBezTo>
                      <a:pt x="608" y="2972"/>
                      <a:pt x="670" y="2805"/>
                      <a:pt x="733" y="2658"/>
                    </a:cubicBezTo>
                    <a:lnTo>
                      <a:pt x="1549" y="1256"/>
                    </a:lnTo>
                    <a:close/>
                    <a:moveTo>
                      <a:pt x="1570" y="1"/>
                    </a:moveTo>
                    <a:lnTo>
                      <a:pt x="210" y="2344"/>
                    </a:lnTo>
                    <a:cubicBezTo>
                      <a:pt x="64" y="2595"/>
                      <a:pt x="1" y="2867"/>
                      <a:pt x="1" y="3140"/>
                    </a:cubicBezTo>
                    <a:cubicBezTo>
                      <a:pt x="1" y="3997"/>
                      <a:pt x="691" y="4709"/>
                      <a:pt x="1570" y="4709"/>
                    </a:cubicBezTo>
                    <a:cubicBezTo>
                      <a:pt x="2428" y="4709"/>
                      <a:pt x="3139" y="3997"/>
                      <a:pt x="3139" y="3140"/>
                    </a:cubicBezTo>
                    <a:cubicBezTo>
                      <a:pt x="3139" y="2847"/>
                      <a:pt x="3056" y="2575"/>
                      <a:pt x="2930" y="2344"/>
                    </a:cubicBezTo>
                    <a:lnTo>
                      <a:pt x="157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3" name="Picture 2">
            <a:extLst>
              <a:ext uri="{FF2B5EF4-FFF2-40B4-BE49-F238E27FC236}">
                <a16:creationId xmlns:a16="http://schemas.microsoft.com/office/drawing/2014/main" id="{931EEEEA-1F54-4593-1872-B559DAB223A4}"/>
              </a:ext>
            </a:extLst>
          </p:cNvPr>
          <p:cNvPicPr>
            <a:picLocks noChangeAspect="1"/>
          </p:cNvPicPr>
          <p:nvPr/>
        </p:nvPicPr>
        <p:blipFill>
          <a:blip r:embed="rId3"/>
          <a:stretch>
            <a:fillRect/>
          </a:stretch>
        </p:blipFill>
        <p:spPr>
          <a:xfrm>
            <a:off x="232941" y="1570343"/>
            <a:ext cx="4252800" cy="29783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3" name="Google Shape;533;p35"/>
          <p:cNvSpPr txBox="1">
            <a:spLocks noGrp="1"/>
          </p:cNvSpPr>
          <p:nvPr>
            <p:ph type="title" idx="8"/>
          </p:nvPr>
        </p:nvSpPr>
        <p:spPr>
          <a:xfrm>
            <a:off x="1655575" y="616588"/>
            <a:ext cx="583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u="none" dirty="0"/>
              <a:t>Agenda</a:t>
            </a:r>
            <a:endParaRPr u="none" dirty="0"/>
          </a:p>
        </p:txBody>
      </p:sp>
      <p:grpSp>
        <p:nvGrpSpPr>
          <p:cNvPr id="534" name="Google Shape;534;p35"/>
          <p:cNvGrpSpPr/>
          <p:nvPr/>
        </p:nvGrpSpPr>
        <p:grpSpPr>
          <a:xfrm>
            <a:off x="5768491" y="1797740"/>
            <a:ext cx="810460" cy="333712"/>
            <a:chOff x="5863712" y="1742147"/>
            <a:chExt cx="968176" cy="398652"/>
          </a:xfrm>
        </p:grpSpPr>
        <p:sp>
          <p:nvSpPr>
            <p:cNvPr id="535" name="Google Shape;535;p35"/>
            <p:cNvSpPr/>
            <p:nvPr/>
          </p:nvSpPr>
          <p:spPr>
            <a:xfrm>
              <a:off x="58637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5"/>
            <p:cNvSpPr/>
            <p:nvPr/>
          </p:nvSpPr>
          <p:spPr>
            <a:xfrm>
              <a:off x="62290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5"/>
            <p:cNvSpPr/>
            <p:nvPr/>
          </p:nvSpPr>
          <p:spPr>
            <a:xfrm>
              <a:off x="65943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8" name="Google Shape;538;p35"/>
          <p:cNvSpPr txBox="1">
            <a:spLocks noGrp="1"/>
          </p:cNvSpPr>
          <p:nvPr>
            <p:ph type="title"/>
          </p:nvPr>
        </p:nvSpPr>
        <p:spPr>
          <a:xfrm>
            <a:off x="1343458" y="2230008"/>
            <a:ext cx="3233100" cy="44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Competency</a:t>
            </a:r>
            <a:endParaRPr dirty="0"/>
          </a:p>
        </p:txBody>
      </p:sp>
      <p:sp>
        <p:nvSpPr>
          <p:cNvPr id="539" name="Google Shape;539;p35"/>
          <p:cNvSpPr txBox="1">
            <a:spLocks noGrp="1"/>
          </p:cNvSpPr>
          <p:nvPr>
            <p:ph type="subTitle" idx="1"/>
          </p:nvPr>
        </p:nvSpPr>
        <p:spPr>
          <a:xfrm>
            <a:off x="1343458" y="2529483"/>
            <a:ext cx="3233100" cy="39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2022 and 2023</a:t>
            </a:r>
            <a:endParaRPr dirty="0"/>
          </a:p>
        </p:txBody>
      </p:sp>
      <p:sp>
        <p:nvSpPr>
          <p:cNvPr id="540" name="Google Shape;540;p35"/>
          <p:cNvSpPr txBox="1">
            <a:spLocks noGrp="1"/>
          </p:cNvSpPr>
          <p:nvPr>
            <p:ph type="title" idx="2"/>
          </p:nvPr>
        </p:nvSpPr>
        <p:spPr>
          <a:xfrm>
            <a:off x="4572369" y="2271554"/>
            <a:ext cx="3233100" cy="44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ER/MTP</a:t>
            </a:r>
            <a:endParaRPr dirty="0"/>
          </a:p>
        </p:txBody>
      </p:sp>
      <p:sp>
        <p:nvSpPr>
          <p:cNvPr id="541" name="Google Shape;541;p35"/>
          <p:cNvSpPr txBox="1">
            <a:spLocks noGrp="1"/>
          </p:cNvSpPr>
          <p:nvPr>
            <p:ph type="subTitle" idx="3"/>
          </p:nvPr>
        </p:nvSpPr>
        <p:spPr>
          <a:xfrm>
            <a:off x="4561882" y="2589386"/>
            <a:ext cx="3233100" cy="39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Crossmatch Requirements</a:t>
            </a:r>
            <a:endParaRPr dirty="0"/>
          </a:p>
          <a:p>
            <a:pPr marL="0" lvl="0" indent="0" algn="ctr" rtl="0">
              <a:spcBef>
                <a:spcPts val="0"/>
              </a:spcBef>
              <a:spcAft>
                <a:spcPts val="0"/>
              </a:spcAft>
              <a:buNone/>
            </a:pPr>
            <a:endParaRPr dirty="0"/>
          </a:p>
        </p:txBody>
      </p:sp>
      <p:sp>
        <p:nvSpPr>
          <p:cNvPr id="542" name="Google Shape;542;p35"/>
          <p:cNvSpPr txBox="1">
            <a:spLocks noGrp="1"/>
          </p:cNvSpPr>
          <p:nvPr>
            <p:ph type="title" idx="4"/>
          </p:nvPr>
        </p:nvSpPr>
        <p:spPr>
          <a:xfrm>
            <a:off x="1328782" y="3835202"/>
            <a:ext cx="3233100" cy="44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Review</a:t>
            </a:r>
            <a:endParaRPr dirty="0"/>
          </a:p>
        </p:txBody>
      </p:sp>
      <p:sp>
        <p:nvSpPr>
          <p:cNvPr id="543" name="Google Shape;543;p35"/>
          <p:cNvSpPr txBox="1">
            <a:spLocks noGrp="1"/>
          </p:cNvSpPr>
          <p:nvPr>
            <p:ph type="subTitle" idx="5"/>
          </p:nvPr>
        </p:nvSpPr>
        <p:spPr>
          <a:xfrm>
            <a:off x="1361673" y="4159308"/>
            <a:ext cx="3233100" cy="39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Lots in Use Protocol and Platelet orders</a:t>
            </a:r>
            <a:endParaRPr dirty="0"/>
          </a:p>
          <a:p>
            <a:pPr marL="0" lvl="0" indent="0" algn="ctr" rtl="0">
              <a:spcBef>
                <a:spcPts val="0"/>
              </a:spcBef>
              <a:spcAft>
                <a:spcPts val="0"/>
              </a:spcAft>
              <a:buNone/>
            </a:pPr>
            <a:endParaRPr dirty="0"/>
          </a:p>
        </p:txBody>
      </p:sp>
      <p:sp>
        <p:nvSpPr>
          <p:cNvPr id="544" name="Google Shape;544;p35"/>
          <p:cNvSpPr txBox="1">
            <a:spLocks noGrp="1"/>
          </p:cNvSpPr>
          <p:nvPr>
            <p:ph type="title" idx="6"/>
          </p:nvPr>
        </p:nvSpPr>
        <p:spPr>
          <a:xfrm>
            <a:off x="4607427" y="3862125"/>
            <a:ext cx="3233100" cy="44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Education</a:t>
            </a:r>
            <a:endParaRPr dirty="0"/>
          </a:p>
        </p:txBody>
      </p:sp>
      <p:sp>
        <p:nvSpPr>
          <p:cNvPr id="545" name="Google Shape;545;p35"/>
          <p:cNvSpPr txBox="1">
            <a:spLocks noGrp="1"/>
          </p:cNvSpPr>
          <p:nvPr>
            <p:ph type="subTitle" idx="7"/>
          </p:nvPr>
        </p:nvSpPr>
        <p:spPr>
          <a:xfrm>
            <a:off x="4582118" y="4159308"/>
            <a:ext cx="3233100" cy="39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BB Mini Rounds Sign up</a:t>
            </a:r>
            <a:endParaRPr dirty="0"/>
          </a:p>
          <a:p>
            <a:pPr marL="0" lvl="0" indent="0" algn="ctr" rtl="0">
              <a:spcBef>
                <a:spcPts val="0"/>
              </a:spcBef>
              <a:spcAft>
                <a:spcPts val="0"/>
              </a:spcAft>
              <a:buNone/>
            </a:pPr>
            <a:endParaRPr dirty="0"/>
          </a:p>
        </p:txBody>
      </p:sp>
      <p:sp>
        <p:nvSpPr>
          <p:cNvPr id="546" name="Google Shape;546;p35"/>
          <p:cNvSpPr/>
          <p:nvPr/>
        </p:nvSpPr>
        <p:spPr>
          <a:xfrm>
            <a:off x="2838875" y="1799271"/>
            <a:ext cx="198874" cy="333723"/>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7" name="Google Shape;547;p35"/>
          <p:cNvGrpSpPr/>
          <p:nvPr/>
        </p:nvGrpSpPr>
        <p:grpSpPr>
          <a:xfrm>
            <a:off x="2687230" y="3333247"/>
            <a:ext cx="504668" cy="333712"/>
            <a:chOff x="2500462" y="3258495"/>
            <a:chExt cx="602876" cy="398652"/>
          </a:xfrm>
        </p:grpSpPr>
        <p:sp>
          <p:nvSpPr>
            <p:cNvPr id="548" name="Google Shape;548;p35"/>
            <p:cNvSpPr/>
            <p:nvPr/>
          </p:nvSpPr>
          <p:spPr>
            <a:xfrm>
              <a:off x="25004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5"/>
            <p:cNvSpPr/>
            <p:nvPr/>
          </p:nvSpPr>
          <p:spPr>
            <a:xfrm>
              <a:off x="28657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0" name="Google Shape;550;p35"/>
          <p:cNvGrpSpPr/>
          <p:nvPr/>
        </p:nvGrpSpPr>
        <p:grpSpPr>
          <a:xfrm>
            <a:off x="5558933" y="3337475"/>
            <a:ext cx="1116253" cy="333712"/>
            <a:chOff x="5675362" y="3258495"/>
            <a:chExt cx="1333476" cy="398652"/>
          </a:xfrm>
        </p:grpSpPr>
        <p:sp>
          <p:nvSpPr>
            <p:cNvPr id="551" name="Google Shape;551;p35"/>
            <p:cNvSpPr/>
            <p:nvPr/>
          </p:nvSpPr>
          <p:spPr>
            <a:xfrm>
              <a:off x="56753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5"/>
            <p:cNvSpPr/>
            <p:nvPr/>
          </p:nvSpPr>
          <p:spPr>
            <a:xfrm>
              <a:off x="60406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5"/>
            <p:cNvSpPr/>
            <p:nvPr/>
          </p:nvSpPr>
          <p:spPr>
            <a:xfrm>
              <a:off x="64059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5"/>
            <p:cNvSpPr/>
            <p:nvPr/>
          </p:nvSpPr>
          <p:spPr>
            <a:xfrm>
              <a:off x="67712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5" name="Google Shape;555;p35"/>
          <p:cNvSpPr/>
          <p:nvPr/>
        </p:nvSpPr>
        <p:spPr>
          <a:xfrm>
            <a:off x="2882229" y="1740401"/>
            <a:ext cx="198874" cy="333723"/>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6" name="Google Shape;556;p35"/>
          <p:cNvGrpSpPr/>
          <p:nvPr/>
        </p:nvGrpSpPr>
        <p:grpSpPr>
          <a:xfrm>
            <a:off x="2730584" y="3274377"/>
            <a:ext cx="504668" cy="333712"/>
            <a:chOff x="2500462" y="3258495"/>
            <a:chExt cx="602876" cy="398652"/>
          </a:xfrm>
        </p:grpSpPr>
        <p:sp>
          <p:nvSpPr>
            <p:cNvPr id="557" name="Google Shape;557;p35"/>
            <p:cNvSpPr/>
            <p:nvPr/>
          </p:nvSpPr>
          <p:spPr>
            <a:xfrm>
              <a:off x="25004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5"/>
            <p:cNvSpPr/>
            <p:nvPr/>
          </p:nvSpPr>
          <p:spPr>
            <a:xfrm>
              <a:off x="28657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9" name="Google Shape;559;p35"/>
          <p:cNvGrpSpPr/>
          <p:nvPr/>
        </p:nvGrpSpPr>
        <p:grpSpPr>
          <a:xfrm>
            <a:off x="5602287" y="3288500"/>
            <a:ext cx="1116253" cy="333712"/>
            <a:chOff x="5675362" y="3258495"/>
            <a:chExt cx="1333476" cy="398652"/>
          </a:xfrm>
        </p:grpSpPr>
        <p:sp>
          <p:nvSpPr>
            <p:cNvPr id="560" name="Google Shape;560;p35"/>
            <p:cNvSpPr/>
            <p:nvPr/>
          </p:nvSpPr>
          <p:spPr>
            <a:xfrm>
              <a:off x="56753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5"/>
            <p:cNvSpPr/>
            <p:nvPr/>
          </p:nvSpPr>
          <p:spPr>
            <a:xfrm>
              <a:off x="60406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5"/>
            <p:cNvSpPr/>
            <p:nvPr/>
          </p:nvSpPr>
          <p:spPr>
            <a:xfrm>
              <a:off x="64059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5"/>
            <p:cNvSpPr/>
            <p:nvPr/>
          </p:nvSpPr>
          <p:spPr>
            <a:xfrm>
              <a:off x="67712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4" name="Google Shape;564;p35"/>
          <p:cNvGrpSpPr/>
          <p:nvPr/>
        </p:nvGrpSpPr>
        <p:grpSpPr>
          <a:xfrm>
            <a:off x="5733956" y="1723337"/>
            <a:ext cx="810460" cy="333712"/>
            <a:chOff x="5863712" y="1742147"/>
            <a:chExt cx="968176" cy="398652"/>
          </a:xfrm>
        </p:grpSpPr>
        <p:sp>
          <p:nvSpPr>
            <p:cNvPr id="565" name="Google Shape;565;p35"/>
            <p:cNvSpPr/>
            <p:nvPr/>
          </p:nvSpPr>
          <p:spPr>
            <a:xfrm>
              <a:off x="58637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5"/>
            <p:cNvSpPr/>
            <p:nvPr/>
          </p:nvSpPr>
          <p:spPr>
            <a:xfrm>
              <a:off x="62290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5"/>
            <p:cNvSpPr/>
            <p:nvPr/>
          </p:nvSpPr>
          <p:spPr>
            <a:xfrm>
              <a:off x="6594312" y="1742147"/>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grpSp>
        <p:nvGrpSpPr>
          <p:cNvPr id="572" name="Google Shape;572;p36"/>
          <p:cNvGrpSpPr/>
          <p:nvPr/>
        </p:nvGrpSpPr>
        <p:grpSpPr>
          <a:xfrm>
            <a:off x="3499600" y="8562"/>
            <a:ext cx="1209457" cy="1846488"/>
            <a:chOff x="3499600" y="8562"/>
            <a:chExt cx="1209457" cy="1846488"/>
          </a:xfrm>
        </p:grpSpPr>
        <p:sp>
          <p:nvSpPr>
            <p:cNvPr id="573" name="Google Shape;573;p36"/>
            <p:cNvSpPr/>
            <p:nvPr/>
          </p:nvSpPr>
          <p:spPr>
            <a:xfrm>
              <a:off x="4435403" y="8562"/>
              <a:ext cx="273654" cy="98908"/>
            </a:xfrm>
            <a:custGeom>
              <a:avLst/>
              <a:gdLst/>
              <a:ahLst/>
              <a:cxnLst/>
              <a:rect l="l" t="t" r="r" b="b"/>
              <a:pathLst>
                <a:path w="8224" h="2282" fill="none" extrusionOk="0">
                  <a:moveTo>
                    <a:pt x="1" y="1"/>
                  </a:moveTo>
                  <a:lnTo>
                    <a:pt x="8224" y="1"/>
                  </a:lnTo>
                  <a:lnTo>
                    <a:pt x="8224" y="2281"/>
                  </a:lnTo>
                  <a:lnTo>
                    <a:pt x="1" y="2281"/>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6"/>
            <p:cNvSpPr/>
            <p:nvPr/>
          </p:nvSpPr>
          <p:spPr>
            <a:xfrm>
              <a:off x="4544703" y="107423"/>
              <a:ext cx="59924" cy="294976"/>
            </a:xfrm>
            <a:custGeom>
              <a:avLst/>
              <a:gdLst/>
              <a:ahLst/>
              <a:cxnLst/>
              <a:rect l="l" t="t" r="r" b="b"/>
              <a:pathLst>
                <a:path w="1801" h="3307" fill="none" extrusionOk="0">
                  <a:moveTo>
                    <a:pt x="1" y="0"/>
                  </a:moveTo>
                  <a:lnTo>
                    <a:pt x="1800" y="0"/>
                  </a:lnTo>
                  <a:lnTo>
                    <a:pt x="1800" y="3306"/>
                  </a:lnTo>
                  <a:lnTo>
                    <a:pt x="1" y="3306"/>
                  </a:lnTo>
                  <a:close/>
                </a:path>
              </a:pathLst>
            </a:custGeom>
            <a:solidFill>
              <a:schemeClr val="accent1"/>
            </a:solid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6"/>
            <p:cNvSpPr/>
            <p:nvPr/>
          </p:nvSpPr>
          <p:spPr>
            <a:xfrm flipH="1">
              <a:off x="4156003" y="402400"/>
              <a:ext cx="416007" cy="74194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6"/>
            <p:cNvSpPr/>
            <p:nvPr/>
          </p:nvSpPr>
          <p:spPr>
            <a:xfrm rot="10800000" flipH="1">
              <a:off x="3499600" y="1144409"/>
              <a:ext cx="393181" cy="710641"/>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77" name="Google Shape;577;p36"/>
            <p:cNvCxnSpPr/>
            <p:nvPr/>
          </p:nvCxnSpPr>
          <p:spPr>
            <a:xfrm>
              <a:off x="3884200" y="1144421"/>
              <a:ext cx="331200" cy="0"/>
            </a:xfrm>
            <a:prstGeom prst="straightConnector1">
              <a:avLst/>
            </a:prstGeom>
            <a:noFill/>
            <a:ln w="28575" cap="flat" cmpd="sng">
              <a:solidFill>
                <a:schemeClr val="dk1"/>
              </a:solidFill>
              <a:prstDash val="solid"/>
              <a:round/>
              <a:headEnd type="none" w="med" len="med"/>
              <a:tailEnd type="none" w="med" len="med"/>
            </a:ln>
          </p:spPr>
        </p:cxnSp>
      </p:grpSp>
      <p:sp>
        <p:nvSpPr>
          <p:cNvPr id="578" name="Google Shape;578;p36"/>
          <p:cNvSpPr txBox="1">
            <a:spLocks noGrp="1"/>
          </p:cNvSpPr>
          <p:nvPr>
            <p:ph type="title"/>
          </p:nvPr>
        </p:nvSpPr>
        <p:spPr>
          <a:xfrm>
            <a:off x="227412" y="327800"/>
            <a:ext cx="5526925"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u="none" dirty="0"/>
              <a:t>Competency</a:t>
            </a:r>
            <a:endParaRPr sz="4000" u="none" dirty="0"/>
          </a:p>
        </p:txBody>
      </p:sp>
      <p:sp>
        <p:nvSpPr>
          <p:cNvPr id="579" name="Google Shape;579;p36"/>
          <p:cNvSpPr txBox="1">
            <a:spLocks noGrp="1"/>
          </p:cNvSpPr>
          <p:nvPr>
            <p:ph type="subTitle" idx="1"/>
          </p:nvPr>
        </p:nvSpPr>
        <p:spPr>
          <a:xfrm>
            <a:off x="0" y="2489858"/>
            <a:ext cx="8407400" cy="203134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2022</a:t>
            </a:r>
          </a:p>
          <a:p>
            <a:pPr marL="285750" lvl="0" indent="-285750" algn="l" rtl="0">
              <a:spcBef>
                <a:spcPts val="0"/>
              </a:spcBef>
              <a:spcAft>
                <a:spcPts val="0"/>
              </a:spcAft>
              <a:buFont typeface="Arial" panose="020B0604020202020204" pitchFamily="34" charset="0"/>
              <a:buChar char="•"/>
            </a:pPr>
            <a:r>
              <a:rPr lang="en-US" dirty="0"/>
              <a:t>All tasks should be complete.</a:t>
            </a:r>
          </a:p>
          <a:p>
            <a:pPr marL="285750" lvl="0" indent="-285750" algn="l" rtl="0">
              <a:spcBef>
                <a:spcPts val="0"/>
              </a:spcBef>
              <a:spcAft>
                <a:spcPts val="0"/>
              </a:spcAft>
              <a:buFont typeface="Arial" panose="020B0604020202020204" pitchFamily="34" charset="0"/>
              <a:buChar char="•"/>
            </a:pPr>
            <a:r>
              <a:rPr lang="en-US" dirty="0"/>
              <a:t>Sign and return summary sheet to Bettina.</a:t>
            </a:r>
          </a:p>
          <a:p>
            <a:pPr marL="285750" lvl="0" indent="-285750" algn="l" rtl="0">
              <a:spcBef>
                <a:spcPts val="0"/>
              </a:spcBef>
              <a:spcAft>
                <a:spcPts val="0"/>
              </a:spcAft>
              <a:buFont typeface="Arial" panose="020B0604020202020204" pitchFamily="34" charset="0"/>
              <a:buChar char="•"/>
            </a:pPr>
            <a:r>
              <a:rPr lang="en-US" dirty="0"/>
              <a:t>Complete all incomplete tasks ASAP. Details and deadlines have been emailed to individuals. </a:t>
            </a:r>
            <a:endParaRPr dirty="0"/>
          </a:p>
        </p:txBody>
      </p:sp>
      <p:grpSp>
        <p:nvGrpSpPr>
          <p:cNvPr id="580" name="Google Shape;580;p36"/>
          <p:cNvGrpSpPr/>
          <p:nvPr/>
        </p:nvGrpSpPr>
        <p:grpSpPr>
          <a:xfrm>
            <a:off x="3282046" y="1687783"/>
            <a:ext cx="2446928" cy="731567"/>
            <a:chOff x="5675362" y="3258495"/>
            <a:chExt cx="1333476" cy="398652"/>
          </a:xfrm>
        </p:grpSpPr>
        <p:sp>
          <p:nvSpPr>
            <p:cNvPr id="581" name="Google Shape;581;p36"/>
            <p:cNvSpPr/>
            <p:nvPr/>
          </p:nvSpPr>
          <p:spPr>
            <a:xfrm>
              <a:off x="56753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6"/>
            <p:cNvSpPr/>
            <p:nvPr/>
          </p:nvSpPr>
          <p:spPr>
            <a:xfrm>
              <a:off x="60406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6"/>
            <p:cNvSpPr/>
            <p:nvPr/>
          </p:nvSpPr>
          <p:spPr>
            <a:xfrm>
              <a:off x="64059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6"/>
            <p:cNvSpPr/>
            <p:nvPr/>
          </p:nvSpPr>
          <p:spPr>
            <a:xfrm>
              <a:off x="67712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5" name="Google Shape;585;p36"/>
          <p:cNvGrpSpPr/>
          <p:nvPr/>
        </p:nvGrpSpPr>
        <p:grpSpPr>
          <a:xfrm>
            <a:off x="8562259" y="799220"/>
            <a:ext cx="194921" cy="194959"/>
            <a:chOff x="7932213" y="1463813"/>
            <a:chExt cx="127125" cy="127150"/>
          </a:xfrm>
        </p:grpSpPr>
        <p:sp>
          <p:nvSpPr>
            <p:cNvPr id="586" name="Google Shape;586;p36"/>
            <p:cNvSpPr/>
            <p:nvPr/>
          </p:nvSpPr>
          <p:spPr>
            <a:xfrm>
              <a:off x="7932213" y="1527113"/>
              <a:ext cx="127125" cy="25"/>
            </a:xfrm>
            <a:custGeom>
              <a:avLst/>
              <a:gdLst/>
              <a:ahLst/>
              <a:cxnLst/>
              <a:rect l="l" t="t" r="r" b="b"/>
              <a:pathLst>
                <a:path w="5085" h="1" fill="none" extrusionOk="0">
                  <a:moveTo>
                    <a:pt x="0" y="1"/>
                  </a:moveTo>
                  <a:lnTo>
                    <a:pt x="508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6"/>
            <p:cNvSpPr/>
            <p:nvPr/>
          </p:nvSpPr>
          <p:spPr>
            <a:xfrm>
              <a:off x="7996013" y="1463813"/>
              <a:ext cx="25" cy="127150"/>
            </a:xfrm>
            <a:custGeom>
              <a:avLst/>
              <a:gdLst/>
              <a:ahLst/>
              <a:cxnLst/>
              <a:rect l="l" t="t" r="r" b="b"/>
              <a:pathLst>
                <a:path w="1" h="5086" fill="none" extrusionOk="0">
                  <a:moveTo>
                    <a:pt x="1" y="5085"/>
                  </a:moveTo>
                  <a:lnTo>
                    <a:pt x="1"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8" name="Google Shape;588;p36"/>
          <p:cNvSpPr/>
          <p:nvPr/>
        </p:nvSpPr>
        <p:spPr>
          <a:xfrm>
            <a:off x="430728" y="892688"/>
            <a:ext cx="117144" cy="38"/>
          </a:xfrm>
          <a:custGeom>
            <a:avLst/>
            <a:gdLst/>
            <a:ahLst/>
            <a:cxnLst/>
            <a:rect l="l" t="t" r="r" b="b"/>
            <a:pathLst>
              <a:path w="3056" h="1" fill="none" extrusionOk="0">
                <a:moveTo>
                  <a:pt x="1" y="1"/>
                </a:moveTo>
                <a:lnTo>
                  <a:pt x="3055" y="1"/>
                </a:lnTo>
              </a:path>
            </a:pathLst>
          </a:custGeom>
          <a:noFill/>
          <a:ln w="285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9" name="Google Shape;589;p36"/>
          <p:cNvGrpSpPr/>
          <p:nvPr/>
        </p:nvGrpSpPr>
        <p:grpSpPr>
          <a:xfrm>
            <a:off x="3399233" y="1641666"/>
            <a:ext cx="2446928" cy="731567"/>
            <a:chOff x="5675362" y="3258495"/>
            <a:chExt cx="1333476" cy="398652"/>
          </a:xfrm>
        </p:grpSpPr>
        <p:sp>
          <p:nvSpPr>
            <p:cNvPr id="590" name="Google Shape;590;p36"/>
            <p:cNvSpPr/>
            <p:nvPr/>
          </p:nvSpPr>
          <p:spPr>
            <a:xfrm>
              <a:off x="56753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6"/>
            <p:cNvSpPr/>
            <p:nvPr/>
          </p:nvSpPr>
          <p:spPr>
            <a:xfrm>
              <a:off x="60406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6"/>
            <p:cNvSpPr/>
            <p:nvPr/>
          </p:nvSpPr>
          <p:spPr>
            <a:xfrm>
              <a:off x="64059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6"/>
            <p:cNvSpPr/>
            <p:nvPr/>
          </p:nvSpPr>
          <p:spPr>
            <a:xfrm>
              <a:off x="6771262" y="3258495"/>
              <a:ext cx="237576" cy="398652"/>
            </a:xfrm>
            <a:custGeom>
              <a:avLst/>
              <a:gdLst/>
              <a:ahLst/>
              <a:cxnLst/>
              <a:rect l="l" t="t" r="r" b="b"/>
              <a:pathLst>
                <a:path w="3118" h="5232" extrusionOk="0">
                  <a:moveTo>
                    <a:pt x="1549" y="1"/>
                  </a:moveTo>
                  <a:cubicBezTo>
                    <a:pt x="1549" y="1"/>
                    <a:pt x="0" y="2804"/>
                    <a:pt x="0" y="3662"/>
                  </a:cubicBezTo>
                  <a:cubicBezTo>
                    <a:pt x="0" y="4520"/>
                    <a:pt x="691" y="5231"/>
                    <a:pt x="1549" y="5231"/>
                  </a:cubicBezTo>
                  <a:cubicBezTo>
                    <a:pt x="2407" y="5231"/>
                    <a:pt x="3118" y="4520"/>
                    <a:pt x="3118" y="3662"/>
                  </a:cubicBezTo>
                  <a:cubicBezTo>
                    <a:pt x="3118" y="2804"/>
                    <a:pt x="1549" y="1"/>
                    <a:pt x="1549"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AD32-633C-733E-B041-83001729DC01}"/>
              </a:ext>
            </a:extLst>
          </p:cNvPr>
          <p:cNvSpPr>
            <a:spLocks noGrp="1"/>
          </p:cNvSpPr>
          <p:nvPr>
            <p:ph type="title"/>
          </p:nvPr>
        </p:nvSpPr>
        <p:spPr>
          <a:xfrm>
            <a:off x="1860800" y="279400"/>
            <a:ext cx="5262600" cy="841800"/>
          </a:xfrm>
        </p:spPr>
        <p:txBody>
          <a:bodyPr/>
          <a:lstStyle/>
          <a:p>
            <a:r>
              <a:rPr lang="en-US" dirty="0"/>
              <a:t>2023</a:t>
            </a:r>
          </a:p>
        </p:txBody>
      </p:sp>
      <p:sp>
        <p:nvSpPr>
          <p:cNvPr id="3" name="Subtitle 2">
            <a:extLst>
              <a:ext uri="{FF2B5EF4-FFF2-40B4-BE49-F238E27FC236}">
                <a16:creationId xmlns:a16="http://schemas.microsoft.com/office/drawing/2014/main" id="{386A39D1-A838-5DBE-482E-C0A0F339BE09}"/>
              </a:ext>
            </a:extLst>
          </p:cNvPr>
          <p:cNvSpPr>
            <a:spLocks noGrp="1"/>
          </p:cNvSpPr>
          <p:nvPr>
            <p:ph type="subTitle" idx="1"/>
          </p:nvPr>
        </p:nvSpPr>
        <p:spPr>
          <a:xfrm>
            <a:off x="1780850" y="1032300"/>
            <a:ext cx="5422500" cy="363600"/>
          </a:xfrm>
        </p:spPr>
        <p:txBody>
          <a:bodyPr/>
          <a:lstStyle/>
          <a:p>
            <a:pPr algn="l"/>
            <a:r>
              <a:rPr lang="en-US" dirty="0"/>
              <a:t>Competency sent out</a:t>
            </a:r>
          </a:p>
          <a:p>
            <a:pPr algn="l"/>
            <a:r>
              <a:rPr lang="en-US" dirty="0"/>
              <a:t>Similar requirements to 2022</a:t>
            </a:r>
          </a:p>
          <a:p>
            <a:pPr algn="l">
              <a:buFont typeface="Arial" panose="020B0604020202020204" pitchFamily="34" charset="0"/>
              <a:buChar char="•"/>
            </a:pPr>
            <a:r>
              <a:rPr lang="en-US" dirty="0"/>
              <a:t>New: ABID manual and automated</a:t>
            </a:r>
          </a:p>
          <a:p>
            <a:pPr algn="l">
              <a:buFont typeface="Arial" panose="020B0604020202020204" pitchFamily="34" charset="0"/>
              <a:buChar char="•"/>
            </a:pPr>
            <a:r>
              <a:rPr lang="en-US" dirty="0"/>
              <a:t>New: COBE functions</a:t>
            </a:r>
          </a:p>
          <a:p>
            <a:pPr algn="l">
              <a:buFont typeface="Arial" panose="020B0604020202020204" pitchFamily="34" charset="0"/>
              <a:buChar char="•"/>
            </a:pPr>
            <a:r>
              <a:rPr lang="en-US" dirty="0"/>
              <a:t>Other requirements may have been adjusted</a:t>
            </a:r>
          </a:p>
          <a:p>
            <a:pPr algn="l">
              <a:buFont typeface="Arial" panose="020B0604020202020204" pitchFamily="34" charset="0"/>
              <a:buChar char="•"/>
            </a:pPr>
            <a:r>
              <a:rPr lang="en-US" dirty="0"/>
              <a:t>New form to help you keep track</a:t>
            </a:r>
          </a:p>
          <a:p>
            <a:pPr marL="114300" indent="0" algn="l"/>
            <a:r>
              <a:rPr lang="en-US" dirty="0"/>
              <a:t>Preceptor vs. “trainer”</a:t>
            </a:r>
          </a:p>
          <a:p>
            <a:pPr marL="400050" indent="-285750" algn="l">
              <a:buFont typeface="Arial" panose="020B0604020202020204" pitchFamily="34" charset="0"/>
              <a:buChar char="•"/>
            </a:pPr>
            <a:r>
              <a:rPr lang="en-US" dirty="0"/>
              <a:t>Preceptor has a General Supervisor (GS) CLIA delegation (BT, CSW, LW, EW (BMT), GK, DB, AM)</a:t>
            </a:r>
          </a:p>
          <a:p>
            <a:pPr marL="400050" indent="-285750" algn="l">
              <a:buFont typeface="Arial" panose="020B0604020202020204" pitchFamily="34" charset="0"/>
              <a:buChar char="•"/>
            </a:pPr>
            <a:r>
              <a:rPr lang="en-US" dirty="0"/>
              <a:t>Trainer has been employed in BB for a minimum of 2 years and has demonstrated understanding and competency of SOPs. </a:t>
            </a:r>
          </a:p>
          <a:p>
            <a:pPr marL="400050" indent="-285750" algn="l">
              <a:buFont typeface="Arial" panose="020B0604020202020204" pitchFamily="34" charset="0"/>
              <a:buChar char="•"/>
            </a:pPr>
            <a:r>
              <a:rPr lang="en-US" dirty="0"/>
              <a:t>Preceptors: we will have a meeting to go over things in January to establish expectations </a:t>
            </a:r>
          </a:p>
        </p:txBody>
      </p:sp>
    </p:spTree>
    <p:extLst>
      <p:ext uri="{BB962C8B-B14F-4D97-AF65-F5344CB8AC3E}">
        <p14:creationId xmlns:p14="http://schemas.microsoft.com/office/powerpoint/2010/main" val="185938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529F-8B9C-E5C0-ED2A-F1A7C90A01ED}"/>
              </a:ext>
            </a:extLst>
          </p:cNvPr>
          <p:cNvSpPr>
            <a:spLocks noGrp="1"/>
          </p:cNvSpPr>
          <p:nvPr>
            <p:ph type="title"/>
          </p:nvPr>
        </p:nvSpPr>
        <p:spPr>
          <a:xfrm>
            <a:off x="13850" y="454415"/>
            <a:ext cx="2617800" cy="572700"/>
          </a:xfrm>
        </p:spPr>
        <p:txBody>
          <a:bodyPr/>
          <a:lstStyle/>
          <a:p>
            <a:r>
              <a:rPr lang="en-US" dirty="0"/>
              <a:t>Review:  </a:t>
            </a:r>
          </a:p>
        </p:txBody>
      </p:sp>
      <p:sp>
        <p:nvSpPr>
          <p:cNvPr id="3" name="Subtitle 2">
            <a:extLst>
              <a:ext uri="{FF2B5EF4-FFF2-40B4-BE49-F238E27FC236}">
                <a16:creationId xmlns:a16="http://schemas.microsoft.com/office/drawing/2014/main" id="{BD6F3C89-38B3-9AEB-FDBE-EC48EEBB85EF}"/>
              </a:ext>
            </a:extLst>
          </p:cNvPr>
          <p:cNvSpPr>
            <a:spLocks noGrp="1"/>
          </p:cNvSpPr>
          <p:nvPr>
            <p:ph type="subTitle" idx="1"/>
          </p:nvPr>
        </p:nvSpPr>
        <p:spPr>
          <a:xfrm>
            <a:off x="789350" y="2950522"/>
            <a:ext cx="6589350" cy="572700"/>
          </a:xfrm>
        </p:spPr>
        <p:txBody>
          <a:bodyPr/>
          <a:lstStyle/>
          <a:p>
            <a:r>
              <a:rPr lang="en-US" dirty="0"/>
              <a:t>Audits of compliance with usage of new special needs form: </a:t>
            </a:r>
          </a:p>
          <a:p>
            <a:r>
              <a:rPr lang="en-US" dirty="0"/>
              <a:t>Average of 50%  </a:t>
            </a:r>
          </a:p>
          <a:p>
            <a:r>
              <a:rPr lang="en-US" dirty="0"/>
              <a:t>QA’s addressing non-compliance</a:t>
            </a:r>
          </a:p>
          <a:p>
            <a:endParaRPr lang="en-US" dirty="0"/>
          </a:p>
          <a:p>
            <a:r>
              <a:rPr lang="en-US" dirty="0"/>
              <a:t>This is CAPA derived and part of our preventative action. Proper use of this has prevented incorrect </a:t>
            </a:r>
            <a:r>
              <a:rPr lang="en-US" dirty="0" err="1"/>
              <a:t>plts</a:t>
            </a:r>
            <a:r>
              <a:rPr lang="en-US" dirty="0"/>
              <a:t> from being issued. It will work if it is used!</a:t>
            </a:r>
          </a:p>
        </p:txBody>
      </p:sp>
      <p:pic>
        <p:nvPicPr>
          <p:cNvPr id="9" name="Picture 8">
            <a:extLst>
              <a:ext uri="{FF2B5EF4-FFF2-40B4-BE49-F238E27FC236}">
                <a16:creationId xmlns:a16="http://schemas.microsoft.com/office/drawing/2014/main" id="{1943E5FB-A53A-B2C3-5F91-A825DD55B6BB}"/>
              </a:ext>
            </a:extLst>
          </p:cNvPr>
          <p:cNvPicPr>
            <a:picLocks noChangeAspect="1"/>
          </p:cNvPicPr>
          <p:nvPr/>
        </p:nvPicPr>
        <p:blipFill>
          <a:blip r:embed="rId2"/>
          <a:stretch>
            <a:fillRect/>
          </a:stretch>
        </p:blipFill>
        <p:spPr>
          <a:xfrm>
            <a:off x="13850" y="1154115"/>
            <a:ext cx="9144000" cy="1608283"/>
          </a:xfrm>
          <a:prstGeom prst="rect">
            <a:avLst/>
          </a:prstGeom>
        </p:spPr>
      </p:pic>
    </p:spTree>
    <p:extLst>
      <p:ext uri="{BB962C8B-B14F-4D97-AF65-F5344CB8AC3E}">
        <p14:creationId xmlns:p14="http://schemas.microsoft.com/office/powerpoint/2010/main" val="304062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sp>
        <p:nvSpPr>
          <p:cNvPr id="598" name="Google Shape;598;p37"/>
          <p:cNvSpPr txBox="1">
            <a:spLocks noGrp="1"/>
          </p:cNvSpPr>
          <p:nvPr>
            <p:ph type="body" idx="1"/>
          </p:nvPr>
        </p:nvSpPr>
        <p:spPr>
          <a:xfrm>
            <a:off x="912560" y="1277945"/>
            <a:ext cx="3142200" cy="2960425"/>
          </a:xfrm>
          <a:prstGeom prst="rect">
            <a:avLst/>
          </a:prstGeom>
        </p:spPr>
        <p:txBody>
          <a:bodyPr spcFirstLastPara="1" wrap="square" lIns="91425" tIns="91425" rIns="91425" bIns="91425" anchor="t" anchorCtr="0">
            <a:noAutofit/>
          </a:bodyPr>
          <a:lstStyle/>
          <a:p>
            <a:pPr marL="0" indent="0" algn="l">
              <a:buNone/>
            </a:pPr>
            <a:r>
              <a:rPr lang="en-US" dirty="0"/>
              <a:t>New Policy: BB-SOP-0169</a:t>
            </a:r>
          </a:p>
          <a:p>
            <a:pPr marL="285750" indent="-285750" algn="l"/>
            <a:r>
              <a:rPr lang="en-US" dirty="0"/>
              <a:t>Document all New lots in use on Log hanging on Ref #10. </a:t>
            </a:r>
          </a:p>
          <a:p>
            <a:pPr marL="285750" indent="-285750" algn="l"/>
            <a:r>
              <a:rPr lang="en-US" dirty="0"/>
              <a:t>Required to be able to track when lots were put into use and what testing could be affected if lots are recalled.</a:t>
            </a:r>
          </a:p>
          <a:p>
            <a:pPr marL="285750" indent="-285750" algn="l"/>
            <a:r>
              <a:rPr lang="en-US" dirty="0"/>
              <a:t>Prevent wastage from using lot numbers out of order </a:t>
            </a:r>
            <a:endParaRPr dirty="0"/>
          </a:p>
        </p:txBody>
      </p:sp>
      <p:sp>
        <p:nvSpPr>
          <p:cNvPr id="599" name="Google Shape;599;p37"/>
          <p:cNvSpPr txBox="1">
            <a:spLocks noGrp="1"/>
          </p:cNvSpPr>
          <p:nvPr>
            <p:ph type="title"/>
          </p:nvPr>
        </p:nvSpPr>
        <p:spPr>
          <a:xfrm>
            <a:off x="841500" y="614900"/>
            <a:ext cx="33081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Lots in Use</a:t>
            </a:r>
            <a:endParaRPr u="none" dirty="0"/>
          </a:p>
        </p:txBody>
      </p:sp>
      <p:grpSp>
        <p:nvGrpSpPr>
          <p:cNvPr id="17" name="Google Shape;1280;p59"/>
          <p:cNvGrpSpPr/>
          <p:nvPr/>
        </p:nvGrpSpPr>
        <p:grpSpPr>
          <a:xfrm>
            <a:off x="701890" y="771638"/>
            <a:ext cx="445121" cy="389698"/>
            <a:chOff x="4731256" y="2782464"/>
            <a:chExt cx="445121" cy="389698"/>
          </a:xfrm>
        </p:grpSpPr>
        <p:sp>
          <p:nvSpPr>
            <p:cNvPr id="18" name="Google Shape;1281;p59"/>
            <p:cNvSpPr/>
            <p:nvPr/>
          </p:nvSpPr>
          <p:spPr>
            <a:xfrm flipH="1">
              <a:off x="4798320" y="2970975"/>
              <a:ext cx="239405" cy="134912"/>
            </a:xfrm>
            <a:custGeom>
              <a:avLst/>
              <a:gdLst/>
              <a:ahLst/>
              <a:cxnLst/>
              <a:rect l="l" t="t" r="r" b="b"/>
              <a:pathLst>
                <a:path w="5650" h="2847" extrusionOk="0">
                  <a:moveTo>
                    <a:pt x="1" y="1"/>
                  </a:moveTo>
                  <a:lnTo>
                    <a:pt x="1" y="649"/>
                  </a:lnTo>
                  <a:lnTo>
                    <a:pt x="1256" y="649"/>
                  </a:lnTo>
                  <a:lnTo>
                    <a:pt x="1256" y="1277"/>
                  </a:lnTo>
                  <a:lnTo>
                    <a:pt x="42" y="1277"/>
                  </a:lnTo>
                  <a:cubicBezTo>
                    <a:pt x="168" y="1633"/>
                    <a:pt x="524" y="1905"/>
                    <a:pt x="942" y="1905"/>
                  </a:cubicBezTo>
                  <a:lnTo>
                    <a:pt x="1256" y="1905"/>
                  </a:lnTo>
                  <a:lnTo>
                    <a:pt x="1256" y="2532"/>
                  </a:lnTo>
                  <a:cubicBezTo>
                    <a:pt x="1256" y="2700"/>
                    <a:pt x="1382" y="2846"/>
                    <a:pt x="1570" y="2846"/>
                  </a:cubicBezTo>
                  <a:cubicBezTo>
                    <a:pt x="1737" y="2846"/>
                    <a:pt x="1884" y="2700"/>
                    <a:pt x="1884" y="2532"/>
                  </a:cubicBezTo>
                  <a:lnTo>
                    <a:pt x="1884" y="1905"/>
                  </a:lnTo>
                  <a:lnTo>
                    <a:pt x="3767" y="1905"/>
                  </a:lnTo>
                  <a:lnTo>
                    <a:pt x="3767" y="2532"/>
                  </a:lnTo>
                  <a:cubicBezTo>
                    <a:pt x="3767" y="2700"/>
                    <a:pt x="3892" y="2846"/>
                    <a:pt x="4081" y="2846"/>
                  </a:cubicBezTo>
                  <a:cubicBezTo>
                    <a:pt x="4248" y="2846"/>
                    <a:pt x="4395" y="2700"/>
                    <a:pt x="4395" y="2532"/>
                  </a:cubicBezTo>
                  <a:lnTo>
                    <a:pt x="4395" y="1905"/>
                  </a:lnTo>
                  <a:lnTo>
                    <a:pt x="4708" y="1905"/>
                  </a:lnTo>
                  <a:cubicBezTo>
                    <a:pt x="5232" y="1905"/>
                    <a:pt x="5650" y="1486"/>
                    <a:pt x="5650" y="963"/>
                  </a:cubicBezTo>
                  <a:lnTo>
                    <a:pt x="5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1282;p59"/>
            <p:cNvGrpSpPr/>
            <p:nvPr/>
          </p:nvGrpSpPr>
          <p:grpSpPr>
            <a:xfrm>
              <a:off x="4731256" y="3012252"/>
              <a:ext cx="229478" cy="126653"/>
              <a:chOff x="5375509" y="2999075"/>
              <a:chExt cx="240316" cy="126641"/>
            </a:xfrm>
          </p:grpSpPr>
          <p:sp>
            <p:nvSpPr>
              <p:cNvPr id="22" name="Google Shape;1283;p59"/>
              <p:cNvSpPr/>
              <p:nvPr/>
            </p:nvSpPr>
            <p:spPr>
              <a:xfrm rot="10800000">
                <a:off x="5391425" y="2999075"/>
                <a:ext cx="224400" cy="83700"/>
              </a:xfrm>
              <a:prstGeom prst="round2SameRect">
                <a:avLst>
                  <a:gd name="adj1" fmla="val 47610"/>
                  <a:gd name="adj2"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284;p59"/>
              <p:cNvSpPr/>
              <p:nvPr/>
            </p:nvSpPr>
            <p:spPr>
              <a:xfrm flipH="1">
                <a:off x="5375509" y="2999416"/>
                <a:ext cx="225675" cy="126300"/>
              </a:xfrm>
              <a:custGeom>
                <a:avLst/>
                <a:gdLst/>
                <a:ahLst/>
                <a:cxnLst/>
                <a:rect l="l" t="t" r="r" b="b"/>
                <a:pathLst>
                  <a:path w="5650" h="2847" extrusionOk="0">
                    <a:moveTo>
                      <a:pt x="1" y="1"/>
                    </a:moveTo>
                    <a:lnTo>
                      <a:pt x="1" y="649"/>
                    </a:lnTo>
                    <a:lnTo>
                      <a:pt x="1256" y="649"/>
                    </a:lnTo>
                    <a:lnTo>
                      <a:pt x="1256" y="1277"/>
                    </a:lnTo>
                    <a:lnTo>
                      <a:pt x="42" y="1277"/>
                    </a:lnTo>
                    <a:cubicBezTo>
                      <a:pt x="168" y="1633"/>
                      <a:pt x="524" y="1905"/>
                      <a:pt x="942" y="1905"/>
                    </a:cubicBezTo>
                    <a:lnTo>
                      <a:pt x="1256" y="1905"/>
                    </a:lnTo>
                    <a:lnTo>
                      <a:pt x="1256" y="2532"/>
                    </a:lnTo>
                    <a:cubicBezTo>
                      <a:pt x="1256" y="2700"/>
                      <a:pt x="1382" y="2846"/>
                      <a:pt x="1570" y="2846"/>
                    </a:cubicBezTo>
                    <a:cubicBezTo>
                      <a:pt x="1737" y="2846"/>
                      <a:pt x="1884" y="2700"/>
                      <a:pt x="1884" y="2532"/>
                    </a:cubicBezTo>
                    <a:lnTo>
                      <a:pt x="1884" y="1905"/>
                    </a:lnTo>
                    <a:lnTo>
                      <a:pt x="3767" y="1905"/>
                    </a:lnTo>
                    <a:lnTo>
                      <a:pt x="3767" y="2532"/>
                    </a:lnTo>
                    <a:cubicBezTo>
                      <a:pt x="3767" y="2700"/>
                      <a:pt x="3892" y="2846"/>
                      <a:pt x="4081" y="2846"/>
                    </a:cubicBezTo>
                    <a:cubicBezTo>
                      <a:pt x="4248" y="2846"/>
                      <a:pt x="4395" y="2700"/>
                      <a:pt x="4395" y="2532"/>
                    </a:cubicBezTo>
                    <a:lnTo>
                      <a:pt x="4395" y="1905"/>
                    </a:lnTo>
                    <a:lnTo>
                      <a:pt x="4708" y="1905"/>
                    </a:lnTo>
                    <a:cubicBezTo>
                      <a:pt x="5232" y="1905"/>
                      <a:pt x="5650" y="1486"/>
                      <a:pt x="5650" y="963"/>
                    </a:cubicBezTo>
                    <a:lnTo>
                      <a:pt x="565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1285;p59"/>
            <p:cNvSpPr/>
            <p:nvPr/>
          </p:nvSpPr>
          <p:spPr>
            <a:xfrm>
              <a:off x="4786643" y="2782464"/>
              <a:ext cx="389734" cy="389698"/>
            </a:xfrm>
            <a:custGeom>
              <a:avLst/>
              <a:gdLst/>
              <a:ahLst/>
              <a:cxnLst/>
              <a:rect l="l" t="t" r="r" b="b"/>
              <a:pathLst>
                <a:path w="10735" h="10734" extrusionOk="0">
                  <a:moveTo>
                    <a:pt x="3474" y="649"/>
                  </a:moveTo>
                  <a:cubicBezTo>
                    <a:pt x="3725" y="649"/>
                    <a:pt x="3956" y="732"/>
                    <a:pt x="4123" y="921"/>
                  </a:cubicBezTo>
                  <a:lnTo>
                    <a:pt x="4144" y="921"/>
                  </a:lnTo>
                  <a:cubicBezTo>
                    <a:pt x="4311" y="1088"/>
                    <a:pt x="4416" y="1318"/>
                    <a:pt x="4416" y="1590"/>
                  </a:cubicBezTo>
                  <a:lnTo>
                    <a:pt x="4416" y="1904"/>
                  </a:lnTo>
                  <a:lnTo>
                    <a:pt x="5357" y="1904"/>
                  </a:lnTo>
                  <a:cubicBezTo>
                    <a:pt x="5881" y="1904"/>
                    <a:pt x="6299" y="2323"/>
                    <a:pt x="6299" y="2846"/>
                  </a:cubicBezTo>
                  <a:lnTo>
                    <a:pt x="6299" y="5064"/>
                  </a:lnTo>
                  <a:lnTo>
                    <a:pt x="629" y="5064"/>
                  </a:lnTo>
                  <a:lnTo>
                    <a:pt x="629" y="4436"/>
                  </a:lnTo>
                  <a:lnTo>
                    <a:pt x="1905" y="4436"/>
                  </a:lnTo>
                  <a:lnTo>
                    <a:pt x="1905" y="3808"/>
                  </a:lnTo>
                  <a:lnTo>
                    <a:pt x="650" y="3808"/>
                  </a:lnTo>
                  <a:lnTo>
                    <a:pt x="650" y="3160"/>
                  </a:lnTo>
                  <a:lnTo>
                    <a:pt x="1905" y="3160"/>
                  </a:lnTo>
                  <a:lnTo>
                    <a:pt x="1905" y="2532"/>
                  </a:lnTo>
                  <a:lnTo>
                    <a:pt x="691" y="2532"/>
                  </a:lnTo>
                  <a:cubicBezTo>
                    <a:pt x="817" y="2155"/>
                    <a:pt x="1173" y="1904"/>
                    <a:pt x="1591" y="1904"/>
                  </a:cubicBezTo>
                  <a:lnTo>
                    <a:pt x="2533" y="1904"/>
                  </a:lnTo>
                  <a:lnTo>
                    <a:pt x="2533" y="1590"/>
                  </a:lnTo>
                  <a:cubicBezTo>
                    <a:pt x="2533" y="1318"/>
                    <a:pt x="2616" y="1088"/>
                    <a:pt x="2805" y="921"/>
                  </a:cubicBezTo>
                  <a:cubicBezTo>
                    <a:pt x="2972" y="732"/>
                    <a:pt x="3223" y="649"/>
                    <a:pt x="3474" y="649"/>
                  </a:cubicBezTo>
                  <a:close/>
                  <a:moveTo>
                    <a:pt x="9793" y="5064"/>
                  </a:moveTo>
                  <a:cubicBezTo>
                    <a:pt x="9961" y="5064"/>
                    <a:pt x="10107" y="5189"/>
                    <a:pt x="10107" y="5377"/>
                  </a:cubicBezTo>
                  <a:lnTo>
                    <a:pt x="10107" y="7595"/>
                  </a:lnTo>
                  <a:lnTo>
                    <a:pt x="9479" y="7595"/>
                  </a:lnTo>
                  <a:lnTo>
                    <a:pt x="9479" y="5377"/>
                  </a:lnTo>
                  <a:cubicBezTo>
                    <a:pt x="9479" y="5189"/>
                    <a:pt x="9626" y="5064"/>
                    <a:pt x="9793" y="5064"/>
                  </a:cubicBezTo>
                  <a:close/>
                  <a:moveTo>
                    <a:pt x="6299" y="5691"/>
                  </a:moveTo>
                  <a:lnTo>
                    <a:pt x="6299" y="6654"/>
                  </a:lnTo>
                  <a:cubicBezTo>
                    <a:pt x="6299" y="7177"/>
                    <a:pt x="5881" y="7595"/>
                    <a:pt x="5357" y="7595"/>
                  </a:cubicBezTo>
                  <a:lnTo>
                    <a:pt x="5044" y="7595"/>
                  </a:lnTo>
                  <a:lnTo>
                    <a:pt x="5044" y="8223"/>
                  </a:lnTo>
                  <a:cubicBezTo>
                    <a:pt x="5044" y="8390"/>
                    <a:pt x="4897" y="8537"/>
                    <a:pt x="4730" y="8537"/>
                  </a:cubicBezTo>
                  <a:cubicBezTo>
                    <a:pt x="4562" y="8537"/>
                    <a:pt x="4416" y="8390"/>
                    <a:pt x="4416" y="8223"/>
                  </a:cubicBezTo>
                  <a:lnTo>
                    <a:pt x="4416" y="7595"/>
                  </a:lnTo>
                  <a:lnTo>
                    <a:pt x="2533" y="7595"/>
                  </a:lnTo>
                  <a:lnTo>
                    <a:pt x="2533" y="8223"/>
                  </a:lnTo>
                  <a:cubicBezTo>
                    <a:pt x="2533" y="8390"/>
                    <a:pt x="2386" y="8537"/>
                    <a:pt x="2219" y="8537"/>
                  </a:cubicBezTo>
                  <a:cubicBezTo>
                    <a:pt x="2031" y="8537"/>
                    <a:pt x="1905" y="8390"/>
                    <a:pt x="1905" y="8223"/>
                  </a:cubicBezTo>
                  <a:lnTo>
                    <a:pt x="1905" y="7595"/>
                  </a:lnTo>
                  <a:lnTo>
                    <a:pt x="1591" y="7595"/>
                  </a:lnTo>
                  <a:cubicBezTo>
                    <a:pt x="1173" y="7595"/>
                    <a:pt x="817" y="7323"/>
                    <a:pt x="691" y="6968"/>
                  </a:cubicBezTo>
                  <a:lnTo>
                    <a:pt x="1905" y="6968"/>
                  </a:lnTo>
                  <a:lnTo>
                    <a:pt x="1905" y="6340"/>
                  </a:lnTo>
                  <a:lnTo>
                    <a:pt x="650" y="6340"/>
                  </a:lnTo>
                  <a:lnTo>
                    <a:pt x="650" y="5691"/>
                  </a:lnTo>
                  <a:close/>
                  <a:moveTo>
                    <a:pt x="3474" y="0"/>
                  </a:moveTo>
                  <a:cubicBezTo>
                    <a:pt x="3035" y="0"/>
                    <a:pt x="2658" y="168"/>
                    <a:pt x="2365" y="460"/>
                  </a:cubicBezTo>
                  <a:cubicBezTo>
                    <a:pt x="2135" y="691"/>
                    <a:pt x="1989" y="963"/>
                    <a:pt x="1926" y="1256"/>
                  </a:cubicBezTo>
                  <a:lnTo>
                    <a:pt x="1570" y="1256"/>
                  </a:lnTo>
                  <a:cubicBezTo>
                    <a:pt x="712" y="1256"/>
                    <a:pt x="1" y="1967"/>
                    <a:pt x="1" y="2825"/>
                  </a:cubicBezTo>
                  <a:lnTo>
                    <a:pt x="1" y="6654"/>
                  </a:lnTo>
                  <a:cubicBezTo>
                    <a:pt x="1" y="7407"/>
                    <a:pt x="545" y="8035"/>
                    <a:pt x="1256" y="8181"/>
                  </a:cubicBezTo>
                  <a:lnTo>
                    <a:pt x="1256" y="8223"/>
                  </a:lnTo>
                  <a:cubicBezTo>
                    <a:pt x="1256" y="8621"/>
                    <a:pt x="1528" y="8976"/>
                    <a:pt x="1884" y="9102"/>
                  </a:cubicBezTo>
                  <a:lnTo>
                    <a:pt x="1884" y="10106"/>
                  </a:lnTo>
                  <a:lnTo>
                    <a:pt x="2512" y="10106"/>
                  </a:lnTo>
                  <a:lnTo>
                    <a:pt x="2512" y="9102"/>
                  </a:lnTo>
                  <a:cubicBezTo>
                    <a:pt x="2888" y="8976"/>
                    <a:pt x="3140" y="8621"/>
                    <a:pt x="3140" y="8223"/>
                  </a:cubicBezTo>
                  <a:lnTo>
                    <a:pt x="3767" y="8223"/>
                  </a:lnTo>
                  <a:cubicBezTo>
                    <a:pt x="3767" y="8642"/>
                    <a:pt x="4039" y="8997"/>
                    <a:pt x="4416" y="9123"/>
                  </a:cubicBezTo>
                  <a:cubicBezTo>
                    <a:pt x="4562" y="10023"/>
                    <a:pt x="5337" y="10734"/>
                    <a:pt x="6299" y="10734"/>
                  </a:cubicBezTo>
                  <a:cubicBezTo>
                    <a:pt x="6801" y="10734"/>
                    <a:pt x="7282" y="10546"/>
                    <a:pt x="7638" y="10190"/>
                  </a:cubicBezTo>
                  <a:cubicBezTo>
                    <a:pt x="8015" y="9834"/>
                    <a:pt x="8224" y="9353"/>
                    <a:pt x="8224" y="8851"/>
                  </a:cubicBezTo>
                  <a:lnTo>
                    <a:pt x="8224" y="2511"/>
                  </a:lnTo>
                  <a:cubicBezTo>
                    <a:pt x="8224" y="2176"/>
                    <a:pt x="8496" y="1883"/>
                    <a:pt x="8852" y="1883"/>
                  </a:cubicBezTo>
                  <a:cubicBezTo>
                    <a:pt x="9186" y="1883"/>
                    <a:pt x="9479" y="2176"/>
                    <a:pt x="9479" y="2511"/>
                  </a:cubicBezTo>
                  <a:lnTo>
                    <a:pt x="9479" y="4478"/>
                  </a:lnTo>
                  <a:cubicBezTo>
                    <a:pt x="9103" y="4603"/>
                    <a:pt x="8852" y="4959"/>
                    <a:pt x="8852" y="5377"/>
                  </a:cubicBezTo>
                  <a:lnTo>
                    <a:pt x="8852" y="8223"/>
                  </a:lnTo>
                  <a:lnTo>
                    <a:pt x="9479" y="8223"/>
                  </a:lnTo>
                  <a:lnTo>
                    <a:pt x="9479" y="10734"/>
                  </a:lnTo>
                  <a:lnTo>
                    <a:pt x="10107" y="10734"/>
                  </a:lnTo>
                  <a:lnTo>
                    <a:pt x="10107" y="8223"/>
                  </a:lnTo>
                  <a:lnTo>
                    <a:pt x="10735" y="8223"/>
                  </a:lnTo>
                  <a:lnTo>
                    <a:pt x="10735" y="5377"/>
                  </a:lnTo>
                  <a:cubicBezTo>
                    <a:pt x="10735" y="4959"/>
                    <a:pt x="10484" y="4603"/>
                    <a:pt x="10107" y="4478"/>
                  </a:cubicBezTo>
                  <a:lnTo>
                    <a:pt x="10107" y="2511"/>
                  </a:lnTo>
                  <a:cubicBezTo>
                    <a:pt x="10107" y="1820"/>
                    <a:pt x="9542" y="1256"/>
                    <a:pt x="8852" y="1256"/>
                  </a:cubicBezTo>
                  <a:cubicBezTo>
                    <a:pt x="8161" y="1256"/>
                    <a:pt x="7596" y="1820"/>
                    <a:pt x="7596" y="2511"/>
                  </a:cubicBezTo>
                  <a:lnTo>
                    <a:pt x="7596" y="8851"/>
                  </a:lnTo>
                  <a:cubicBezTo>
                    <a:pt x="7596" y="9520"/>
                    <a:pt x="6989" y="10106"/>
                    <a:pt x="6299" y="10106"/>
                  </a:cubicBezTo>
                  <a:cubicBezTo>
                    <a:pt x="5692" y="10106"/>
                    <a:pt x="5169" y="9667"/>
                    <a:pt x="5065" y="9102"/>
                  </a:cubicBezTo>
                  <a:cubicBezTo>
                    <a:pt x="5420" y="8955"/>
                    <a:pt x="5671" y="8621"/>
                    <a:pt x="5671" y="8223"/>
                  </a:cubicBezTo>
                  <a:lnTo>
                    <a:pt x="5671" y="8181"/>
                  </a:lnTo>
                  <a:cubicBezTo>
                    <a:pt x="6383" y="8035"/>
                    <a:pt x="6927" y="7407"/>
                    <a:pt x="6927" y="6654"/>
                  </a:cubicBezTo>
                  <a:lnTo>
                    <a:pt x="6927" y="2825"/>
                  </a:lnTo>
                  <a:cubicBezTo>
                    <a:pt x="6927" y="1967"/>
                    <a:pt x="6215" y="1256"/>
                    <a:pt x="5357" y="1256"/>
                  </a:cubicBezTo>
                  <a:lnTo>
                    <a:pt x="5002" y="1256"/>
                  </a:lnTo>
                  <a:cubicBezTo>
                    <a:pt x="4939" y="963"/>
                    <a:pt x="4793" y="691"/>
                    <a:pt x="4562" y="460"/>
                  </a:cubicBezTo>
                  <a:cubicBezTo>
                    <a:pt x="4269" y="168"/>
                    <a:pt x="3893" y="0"/>
                    <a:pt x="34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86;p59"/>
            <p:cNvSpPr/>
            <p:nvPr/>
          </p:nvSpPr>
          <p:spPr>
            <a:xfrm>
              <a:off x="4901369" y="2828028"/>
              <a:ext cx="22836" cy="22836"/>
            </a:xfrm>
            <a:custGeom>
              <a:avLst/>
              <a:gdLst/>
              <a:ahLst/>
              <a:cxnLst/>
              <a:rect l="l" t="t" r="r" b="b"/>
              <a:pathLst>
                <a:path w="629" h="629" extrusionOk="0">
                  <a:moveTo>
                    <a:pt x="0" y="1"/>
                  </a:moveTo>
                  <a:lnTo>
                    <a:pt x="0" y="628"/>
                  </a:lnTo>
                  <a:lnTo>
                    <a:pt x="628" y="628"/>
                  </a:lnTo>
                  <a:lnTo>
                    <a:pt x="62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1287;p59"/>
          <p:cNvGrpSpPr/>
          <p:nvPr/>
        </p:nvGrpSpPr>
        <p:grpSpPr>
          <a:xfrm>
            <a:off x="3883211" y="727566"/>
            <a:ext cx="296892" cy="433548"/>
            <a:chOff x="1973778" y="2197502"/>
            <a:chExt cx="296892" cy="433548"/>
          </a:xfrm>
        </p:grpSpPr>
        <p:sp>
          <p:nvSpPr>
            <p:cNvPr id="25" name="Google Shape;1288;p59"/>
            <p:cNvSpPr/>
            <p:nvPr/>
          </p:nvSpPr>
          <p:spPr>
            <a:xfrm rot="10800000">
              <a:off x="1973778" y="2459750"/>
              <a:ext cx="239400" cy="171300"/>
            </a:xfrm>
            <a:prstGeom prst="round2SameRect">
              <a:avLst>
                <a:gd name="adj1" fmla="val 27962"/>
                <a:gd name="adj2"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289;p59"/>
            <p:cNvSpPr/>
            <p:nvPr/>
          </p:nvSpPr>
          <p:spPr>
            <a:xfrm>
              <a:off x="2083736" y="2350679"/>
              <a:ext cx="124800" cy="179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290;p59"/>
            <p:cNvSpPr/>
            <p:nvPr/>
          </p:nvSpPr>
          <p:spPr>
            <a:xfrm>
              <a:off x="2019984" y="2197502"/>
              <a:ext cx="250686" cy="389734"/>
            </a:xfrm>
            <a:custGeom>
              <a:avLst/>
              <a:gdLst/>
              <a:ahLst/>
              <a:cxnLst/>
              <a:rect l="l" t="t" r="r" b="b"/>
              <a:pathLst>
                <a:path w="6905" h="10735" extrusionOk="0">
                  <a:moveTo>
                    <a:pt x="4708" y="629"/>
                  </a:moveTo>
                  <a:cubicBezTo>
                    <a:pt x="4875" y="629"/>
                    <a:pt x="5022" y="775"/>
                    <a:pt x="5022" y="942"/>
                  </a:cubicBezTo>
                  <a:lnTo>
                    <a:pt x="5022" y="2407"/>
                  </a:lnTo>
                  <a:lnTo>
                    <a:pt x="6277" y="3035"/>
                  </a:lnTo>
                  <a:lnTo>
                    <a:pt x="6277" y="5671"/>
                  </a:lnTo>
                  <a:lnTo>
                    <a:pt x="5649" y="5671"/>
                  </a:lnTo>
                  <a:lnTo>
                    <a:pt x="5649" y="3767"/>
                  </a:lnTo>
                  <a:lnTo>
                    <a:pt x="1235" y="3767"/>
                  </a:lnTo>
                  <a:lnTo>
                    <a:pt x="1235" y="5671"/>
                  </a:lnTo>
                  <a:lnTo>
                    <a:pt x="607" y="5671"/>
                  </a:lnTo>
                  <a:lnTo>
                    <a:pt x="607" y="3035"/>
                  </a:lnTo>
                  <a:lnTo>
                    <a:pt x="1883" y="2407"/>
                  </a:lnTo>
                  <a:lnTo>
                    <a:pt x="1883" y="942"/>
                  </a:lnTo>
                  <a:cubicBezTo>
                    <a:pt x="1883" y="775"/>
                    <a:pt x="2009" y="629"/>
                    <a:pt x="2197" y="629"/>
                  </a:cubicBezTo>
                  <a:cubicBezTo>
                    <a:pt x="2364" y="629"/>
                    <a:pt x="2511" y="775"/>
                    <a:pt x="2511" y="942"/>
                  </a:cubicBezTo>
                  <a:lnTo>
                    <a:pt x="2511" y="2512"/>
                  </a:lnTo>
                  <a:lnTo>
                    <a:pt x="4394" y="2512"/>
                  </a:lnTo>
                  <a:lnTo>
                    <a:pt x="4394" y="942"/>
                  </a:lnTo>
                  <a:cubicBezTo>
                    <a:pt x="4394" y="775"/>
                    <a:pt x="4520" y="629"/>
                    <a:pt x="4708" y="629"/>
                  </a:cubicBezTo>
                  <a:close/>
                  <a:moveTo>
                    <a:pt x="5022" y="4395"/>
                  </a:moveTo>
                  <a:lnTo>
                    <a:pt x="5022" y="8852"/>
                  </a:lnTo>
                  <a:lnTo>
                    <a:pt x="1883" y="8852"/>
                  </a:lnTo>
                  <a:lnTo>
                    <a:pt x="1883" y="4395"/>
                  </a:lnTo>
                  <a:close/>
                  <a:moveTo>
                    <a:pt x="6277" y="6299"/>
                  </a:moveTo>
                  <a:lnTo>
                    <a:pt x="6277" y="9165"/>
                  </a:lnTo>
                  <a:cubicBezTo>
                    <a:pt x="6277" y="9689"/>
                    <a:pt x="5859" y="10107"/>
                    <a:pt x="5336" y="10107"/>
                  </a:cubicBezTo>
                  <a:lnTo>
                    <a:pt x="1548" y="10107"/>
                  </a:lnTo>
                  <a:cubicBezTo>
                    <a:pt x="1025" y="10107"/>
                    <a:pt x="607" y="9689"/>
                    <a:pt x="607" y="9165"/>
                  </a:cubicBezTo>
                  <a:lnTo>
                    <a:pt x="607" y="6299"/>
                  </a:lnTo>
                  <a:lnTo>
                    <a:pt x="1235" y="6299"/>
                  </a:lnTo>
                  <a:lnTo>
                    <a:pt x="1235" y="9479"/>
                  </a:lnTo>
                  <a:lnTo>
                    <a:pt x="5649" y="9479"/>
                  </a:lnTo>
                  <a:lnTo>
                    <a:pt x="5649" y="6299"/>
                  </a:lnTo>
                  <a:close/>
                  <a:moveTo>
                    <a:pt x="2197" y="1"/>
                  </a:moveTo>
                  <a:cubicBezTo>
                    <a:pt x="1674" y="1"/>
                    <a:pt x="1256" y="440"/>
                    <a:pt x="1256" y="942"/>
                  </a:cubicBezTo>
                  <a:lnTo>
                    <a:pt x="1256" y="2010"/>
                  </a:lnTo>
                  <a:lnTo>
                    <a:pt x="0" y="2637"/>
                  </a:lnTo>
                  <a:lnTo>
                    <a:pt x="0" y="9165"/>
                  </a:lnTo>
                  <a:cubicBezTo>
                    <a:pt x="0" y="10023"/>
                    <a:pt x="691" y="10735"/>
                    <a:pt x="1569" y="10735"/>
                  </a:cubicBezTo>
                  <a:lnTo>
                    <a:pt x="5336" y="10735"/>
                  </a:lnTo>
                  <a:cubicBezTo>
                    <a:pt x="6194" y="10735"/>
                    <a:pt x="6905" y="10023"/>
                    <a:pt x="6905" y="9165"/>
                  </a:cubicBezTo>
                  <a:lnTo>
                    <a:pt x="6905" y="2637"/>
                  </a:lnTo>
                  <a:lnTo>
                    <a:pt x="5649" y="2010"/>
                  </a:lnTo>
                  <a:lnTo>
                    <a:pt x="5649" y="942"/>
                  </a:lnTo>
                  <a:cubicBezTo>
                    <a:pt x="5649" y="419"/>
                    <a:pt x="5210" y="1"/>
                    <a:pt x="4708" y="1"/>
                  </a:cubicBezTo>
                  <a:cubicBezTo>
                    <a:pt x="4185" y="1"/>
                    <a:pt x="3766" y="440"/>
                    <a:pt x="3766" y="942"/>
                  </a:cubicBezTo>
                  <a:lnTo>
                    <a:pt x="3766" y="1884"/>
                  </a:lnTo>
                  <a:lnTo>
                    <a:pt x="3139" y="1884"/>
                  </a:lnTo>
                  <a:lnTo>
                    <a:pt x="3139" y="942"/>
                  </a:lnTo>
                  <a:cubicBezTo>
                    <a:pt x="3139" y="419"/>
                    <a:pt x="2699" y="1"/>
                    <a:pt x="21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291;p59"/>
            <p:cNvSpPr/>
            <p:nvPr/>
          </p:nvSpPr>
          <p:spPr>
            <a:xfrm>
              <a:off x="2111112" y="2380593"/>
              <a:ext cx="68435" cy="68399"/>
            </a:xfrm>
            <a:custGeom>
              <a:avLst/>
              <a:gdLst/>
              <a:ahLst/>
              <a:cxnLst/>
              <a:rect l="l" t="t" r="r" b="b"/>
              <a:pathLst>
                <a:path w="1885" h="1884" extrusionOk="0">
                  <a:moveTo>
                    <a:pt x="629" y="1"/>
                  </a:moveTo>
                  <a:lnTo>
                    <a:pt x="629" y="628"/>
                  </a:lnTo>
                  <a:lnTo>
                    <a:pt x="1" y="628"/>
                  </a:lnTo>
                  <a:lnTo>
                    <a:pt x="1" y="1256"/>
                  </a:lnTo>
                  <a:lnTo>
                    <a:pt x="629" y="1256"/>
                  </a:lnTo>
                  <a:lnTo>
                    <a:pt x="629" y="1884"/>
                  </a:lnTo>
                  <a:lnTo>
                    <a:pt x="1256" y="1884"/>
                  </a:lnTo>
                  <a:lnTo>
                    <a:pt x="1256" y="1256"/>
                  </a:lnTo>
                  <a:lnTo>
                    <a:pt x="1884" y="1256"/>
                  </a:lnTo>
                  <a:lnTo>
                    <a:pt x="1884" y="628"/>
                  </a:lnTo>
                  <a:lnTo>
                    <a:pt x="1256" y="628"/>
                  </a:lnTo>
                  <a:lnTo>
                    <a:pt x="125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292;p59"/>
            <p:cNvSpPr/>
            <p:nvPr/>
          </p:nvSpPr>
          <p:spPr>
            <a:xfrm>
              <a:off x="2111112" y="2473282"/>
              <a:ext cx="68435" cy="22800"/>
            </a:xfrm>
            <a:custGeom>
              <a:avLst/>
              <a:gdLst/>
              <a:ahLst/>
              <a:cxnLst/>
              <a:rect l="l" t="t" r="r" b="b"/>
              <a:pathLst>
                <a:path w="1885" h="628" extrusionOk="0">
                  <a:moveTo>
                    <a:pt x="1" y="0"/>
                  </a:moveTo>
                  <a:lnTo>
                    <a:pt x="1" y="628"/>
                  </a:lnTo>
                  <a:lnTo>
                    <a:pt x="1884" y="628"/>
                  </a:lnTo>
                  <a:lnTo>
                    <a:pt x="188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3" name="Straight Connector 2"/>
          <p:cNvCxnSpPr>
            <a:stCxn id="25" idx="3"/>
          </p:cNvCxnSpPr>
          <p:nvPr/>
        </p:nvCxnSpPr>
        <p:spPr>
          <a:xfrm flipV="1">
            <a:off x="4002911" y="1117300"/>
            <a:ext cx="0" cy="43814"/>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951199E2-5AA0-F5B2-D5D4-9B92C53E9318}"/>
              </a:ext>
            </a:extLst>
          </p:cNvPr>
          <p:cNvPicPr>
            <a:picLocks noChangeAspect="1"/>
          </p:cNvPicPr>
          <p:nvPr/>
        </p:nvPicPr>
        <p:blipFill>
          <a:blip r:embed="rId3"/>
          <a:stretch>
            <a:fillRect/>
          </a:stretch>
        </p:blipFill>
        <p:spPr>
          <a:xfrm>
            <a:off x="4600573" y="0"/>
            <a:ext cx="3863479" cy="5143500"/>
          </a:xfrm>
          <a:prstGeom prst="rect">
            <a:avLst/>
          </a:prstGeom>
        </p:spPr>
      </p:pic>
    </p:spTree>
    <p:extLst>
      <p:ext uri="{BB962C8B-B14F-4D97-AF65-F5344CB8AC3E}">
        <p14:creationId xmlns:p14="http://schemas.microsoft.com/office/powerpoint/2010/main" val="3381798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sp>
        <p:nvSpPr>
          <p:cNvPr id="598" name="Google Shape;598;p37"/>
          <p:cNvSpPr txBox="1">
            <a:spLocks noGrp="1"/>
          </p:cNvSpPr>
          <p:nvPr>
            <p:ph type="body" idx="1"/>
          </p:nvPr>
        </p:nvSpPr>
        <p:spPr>
          <a:xfrm>
            <a:off x="874134" y="926550"/>
            <a:ext cx="3142200" cy="1645200"/>
          </a:xfrm>
          <a:prstGeom prst="rect">
            <a:avLst/>
          </a:prstGeom>
        </p:spPr>
        <p:txBody>
          <a:bodyPr spcFirstLastPara="1" wrap="square" lIns="91425" tIns="91425" rIns="91425" bIns="91425" anchor="t" anchorCtr="0">
            <a:noAutofit/>
          </a:bodyPr>
          <a:lstStyle/>
          <a:p>
            <a:pPr marL="0" indent="0" algn="l">
              <a:buNone/>
            </a:pPr>
            <a:r>
              <a:rPr lang="en-US" dirty="0"/>
              <a:t>Quality Assurance Exception Forms are critical parts of our Quality Management Program. It details issues and understanding among staff as well as documents issues so management can assess trends and take action. This is all in an effort to prevent patient harm. QMP programs are REQUIRED by CAP/AABB/etc. </a:t>
            </a:r>
          </a:p>
          <a:p>
            <a:pPr marL="0" indent="0" algn="l">
              <a:buNone/>
            </a:pPr>
            <a:endParaRPr lang="en-US" dirty="0"/>
          </a:p>
          <a:p>
            <a:pPr marL="0" lvl="0" indent="0" algn="ctr" rtl="0">
              <a:spcBef>
                <a:spcPts val="1600"/>
              </a:spcBef>
              <a:spcAft>
                <a:spcPts val="1600"/>
              </a:spcAft>
              <a:buNone/>
            </a:pPr>
            <a:endParaRPr dirty="0"/>
          </a:p>
        </p:txBody>
      </p:sp>
      <p:sp>
        <p:nvSpPr>
          <p:cNvPr id="599" name="Google Shape;599;p37"/>
          <p:cNvSpPr txBox="1">
            <a:spLocks noGrp="1"/>
          </p:cNvSpPr>
          <p:nvPr>
            <p:ph type="title"/>
          </p:nvPr>
        </p:nvSpPr>
        <p:spPr>
          <a:xfrm>
            <a:off x="824188" y="210259"/>
            <a:ext cx="3493812" cy="43744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QAs</a:t>
            </a:r>
            <a:endParaRPr sz="3600" u="none" dirty="0"/>
          </a:p>
        </p:txBody>
      </p:sp>
      <p:grpSp>
        <p:nvGrpSpPr>
          <p:cNvPr id="601" name="Google Shape;601;p37"/>
          <p:cNvGrpSpPr/>
          <p:nvPr/>
        </p:nvGrpSpPr>
        <p:grpSpPr>
          <a:xfrm>
            <a:off x="1760074" y="3721042"/>
            <a:ext cx="306460" cy="525751"/>
            <a:chOff x="5559675" y="3999406"/>
            <a:chExt cx="227192" cy="389734"/>
          </a:xfrm>
        </p:grpSpPr>
        <p:sp>
          <p:nvSpPr>
            <p:cNvPr id="602" name="Google Shape;602;p37"/>
            <p:cNvSpPr/>
            <p:nvPr/>
          </p:nvSpPr>
          <p:spPr>
            <a:xfrm>
              <a:off x="5559675" y="4205150"/>
              <a:ext cx="114900" cy="123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7"/>
            <p:cNvSpPr/>
            <p:nvPr/>
          </p:nvSpPr>
          <p:spPr>
            <a:xfrm>
              <a:off x="5650108" y="4182498"/>
              <a:ext cx="68399" cy="68399"/>
            </a:xfrm>
            <a:custGeom>
              <a:avLst/>
              <a:gdLst/>
              <a:ahLst/>
              <a:cxnLst/>
              <a:rect l="l" t="t" r="r" b="b"/>
              <a:pathLst>
                <a:path w="1884" h="1884" extrusionOk="0">
                  <a:moveTo>
                    <a:pt x="629" y="0"/>
                  </a:moveTo>
                  <a:lnTo>
                    <a:pt x="629" y="628"/>
                  </a:lnTo>
                  <a:lnTo>
                    <a:pt x="1" y="628"/>
                  </a:lnTo>
                  <a:lnTo>
                    <a:pt x="1" y="1256"/>
                  </a:lnTo>
                  <a:lnTo>
                    <a:pt x="629" y="1256"/>
                  </a:lnTo>
                  <a:lnTo>
                    <a:pt x="629" y="1883"/>
                  </a:lnTo>
                  <a:lnTo>
                    <a:pt x="1256" y="1883"/>
                  </a:lnTo>
                  <a:lnTo>
                    <a:pt x="1256" y="1256"/>
                  </a:lnTo>
                  <a:lnTo>
                    <a:pt x="1884" y="1256"/>
                  </a:lnTo>
                  <a:lnTo>
                    <a:pt x="1884" y="628"/>
                  </a:lnTo>
                  <a:lnTo>
                    <a:pt x="1256" y="628"/>
                  </a:lnTo>
                  <a:lnTo>
                    <a:pt x="125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7"/>
            <p:cNvSpPr/>
            <p:nvPr/>
          </p:nvSpPr>
          <p:spPr>
            <a:xfrm>
              <a:off x="5581744" y="3999406"/>
              <a:ext cx="205123" cy="389734"/>
            </a:xfrm>
            <a:custGeom>
              <a:avLst/>
              <a:gdLst/>
              <a:ahLst/>
              <a:cxnLst/>
              <a:rect l="l" t="t" r="r" b="b"/>
              <a:pathLst>
                <a:path w="5650" h="10735" extrusionOk="0">
                  <a:moveTo>
                    <a:pt x="1256" y="628"/>
                  </a:moveTo>
                  <a:lnTo>
                    <a:pt x="1256" y="1884"/>
                  </a:lnTo>
                  <a:lnTo>
                    <a:pt x="628" y="1884"/>
                  </a:lnTo>
                  <a:lnTo>
                    <a:pt x="628" y="628"/>
                  </a:lnTo>
                  <a:close/>
                  <a:moveTo>
                    <a:pt x="2512" y="628"/>
                  </a:moveTo>
                  <a:lnTo>
                    <a:pt x="2512" y="1884"/>
                  </a:lnTo>
                  <a:lnTo>
                    <a:pt x="1884" y="1884"/>
                  </a:lnTo>
                  <a:lnTo>
                    <a:pt x="1884" y="628"/>
                  </a:lnTo>
                  <a:close/>
                  <a:moveTo>
                    <a:pt x="3767" y="628"/>
                  </a:moveTo>
                  <a:lnTo>
                    <a:pt x="3767" y="1884"/>
                  </a:lnTo>
                  <a:lnTo>
                    <a:pt x="3139" y="1884"/>
                  </a:lnTo>
                  <a:lnTo>
                    <a:pt x="3139" y="628"/>
                  </a:lnTo>
                  <a:close/>
                  <a:moveTo>
                    <a:pt x="5022" y="628"/>
                  </a:moveTo>
                  <a:lnTo>
                    <a:pt x="5022" y="1884"/>
                  </a:lnTo>
                  <a:lnTo>
                    <a:pt x="4395" y="1884"/>
                  </a:lnTo>
                  <a:lnTo>
                    <a:pt x="4395" y="628"/>
                  </a:lnTo>
                  <a:close/>
                  <a:moveTo>
                    <a:pt x="4395" y="2512"/>
                  </a:moveTo>
                  <a:lnTo>
                    <a:pt x="4395" y="3788"/>
                  </a:lnTo>
                  <a:lnTo>
                    <a:pt x="1256" y="3788"/>
                  </a:lnTo>
                  <a:lnTo>
                    <a:pt x="1256" y="2512"/>
                  </a:lnTo>
                  <a:close/>
                  <a:moveTo>
                    <a:pt x="4395" y="4416"/>
                  </a:moveTo>
                  <a:lnTo>
                    <a:pt x="4395" y="7596"/>
                  </a:lnTo>
                  <a:lnTo>
                    <a:pt x="1256" y="7596"/>
                  </a:lnTo>
                  <a:lnTo>
                    <a:pt x="1256" y="4416"/>
                  </a:lnTo>
                  <a:close/>
                  <a:moveTo>
                    <a:pt x="4395" y="8224"/>
                  </a:moveTo>
                  <a:lnTo>
                    <a:pt x="4395" y="8538"/>
                  </a:lnTo>
                  <a:cubicBezTo>
                    <a:pt x="4395" y="9395"/>
                    <a:pt x="3683" y="10107"/>
                    <a:pt x="2825" y="10107"/>
                  </a:cubicBezTo>
                  <a:cubicBezTo>
                    <a:pt x="1947" y="10107"/>
                    <a:pt x="1256" y="9395"/>
                    <a:pt x="1256" y="8538"/>
                  </a:cubicBezTo>
                  <a:lnTo>
                    <a:pt x="1256" y="8224"/>
                  </a:lnTo>
                  <a:close/>
                  <a:moveTo>
                    <a:pt x="1" y="1"/>
                  </a:moveTo>
                  <a:lnTo>
                    <a:pt x="1" y="2512"/>
                  </a:lnTo>
                  <a:lnTo>
                    <a:pt x="628" y="2512"/>
                  </a:lnTo>
                  <a:lnTo>
                    <a:pt x="628" y="8538"/>
                  </a:lnTo>
                  <a:cubicBezTo>
                    <a:pt x="628" y="9751"/>
                    <a:pt x="1612" y="10735"/>
                    <a:pt x="2825" y="10735"/>
                  </a:cubicBezTo>
                  <a:cubicBezTo>
                    <a:pt x="4039" y="10735"/>
                    <a:pt x="5022" y="9751"/>
                    <a:pt x="5022" y="8538"/>
                  </a:cubicBezTo>
                  <a:lnTo>
                    <a:pt x="5022" y="2512"/>
                  </a:lnTo>
                  <a:lnTo>
                    <a:pt x="5650" y="2512"/>
                  </a:lnTo>
                  <a:lnTo>
                    <a:pt x="565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5" name="Google Shape;605;p37"/>
          <p:cNvGrpSpPr/>
          <p:nvPr/>
        </p:nvGrpSpPr>
        <p:grpSpPr>
          <a:xfrm>
            <a:off x="2323249" y="3721042"/>
            <a:ext cx="306460" cy="525751"/>
            <a:chOff x="5559675" y="3999406"/>
            <a:chExt cx="227192" cy="389734"/>
          </a:xfrm>
        </p:grpSpPr>
        <p:sp>
          <p:nvSpPr>
            <p:cNvPr id="606" name="Google Shape;606;p37"/>
            <p:cNvSpPr/>
            <p:nvPr/>
          </p:nvSpPr>
          <p:spPr>
            <a:xfrm>
              <a:off x="5559675" y="4205150"/>
              <a:ext cx="114900" cy="123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7"/>
            <p:cNvSpPr/>
            <p:nvPr/>
          </p:nvSpPr>
          <p:spPr>
            <a:xfrm>
              <a:off x="5650108" y="4182498"/>
              <a:ext cx="68399" cy="68399"/>
            </a:xfrm>
            <a:custGeom>
              <a:avLst/>
              <a:gdLst/>
              <a:ahLst/>
              <a:cxnLst/>
              <a:rect l="l" t="t" r="r" b="b"/>
              <a:pathLst>
                <a:path w="1884" h="1884" extrusionOk="0">
                  <a:moveTo>
                    <a:pt x="629" y="0"/>
                  </a:moveTo>
                  <a:lnTo>
                    <a:pt x="629" y="628"/>
                  </a:lnTo>
                  <a:lnTo>
                    <a:pt x="1" y="628"/>
                  </a:lnTo>
                  <a:lnTo>
                    <a:pt x="1" y="1256"/>
                  </a:lnTo>
                  <a:lnTo>
                    <a:pt x="629" y="1256"/>
                  </a:lnTo>
                  <a:lnTo>
                    <a:pt x="629" y="1883"/>
                  </a:lnTo>
                  <a:lnTo>
                    <a:pt x="1256" y="1883"/>
                  </a:lnTo>
                  <a:lnTo>
                    <a:pt x="1256" y="1256"/>
                  </a:lnTo>
                  <a:lnTo>
                    <a:pt x="1884" y="1256"/>
                  </a:lnTo>
                  <a:lnTo>
                    <a:pt x="1884" y="628"/>
                  </a:lnTo>
                  <a:lnTo>
                    <a:pt x="1256" y="628"/>
                  </a:lnTo>
                  <a:lnTo>
                    <a:pt x="125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7"/>
            <p:cNvSpPr/>
            <p:nvPr/>
          </p:nvSpPr>
          <p:spPr>
            <a:xfrm>
              <a:off x="5581744" y="3999406"/>
              <a:ext cx="205123" cy="389734"/>
            </a:xfrm>
            <a:custGeom>
              <a:avLst/>
              <a:gdLst/>
              <a:ahLst/>
              <a:cxnLst/>
              <a:rect l="l" t="t" r="r" b="b"/>
              <a:pathLst>
                <a:path w="5650" h="10735" extrusionOk="0">
                  <a:moveTo>
                    <a:pt x="1256" y="628"/>
                  </a:moveTo>
                  <a:lnTo>
                    <a:pt x="1256" y="1884"/>
                  </a:lnTo>
                  <a:lnTo>
                    <a:pt x="628" y="1884"/>
                  </a:lnTo>
                  <a:lnTo>
                    <a:pt x="628" y="628"/>
                  </a:lnTo>
                  <a:close/>
                  <a:moveTo>
                    <a:pt x="2512" y="628"/>
                  </a:moveTo>
                  <a:lnTo>
                    <a:pt x="2512" y="1884"/>
                  </a:lnTo>
                  <a:lnTo>
                    <a:pt x="1884" y="1884"/>
                  </a:lnTo>
                  <a:lnTo>
                    <a:pt x="1884" y="628"/>
                  </a:lnTo>
                  <a:close/>
                  <a:moveTo>
                    <a:pt x="3767" y="628"/>
                  </a:moveTo>
                  <a:lnTo>
                    <a:pt x="3767" y="1884"/>
                  </a:lnTo>
                  <a:lnTo>
                    <a:pt x="3139" y="1884"/>
                  </a:lnTo>
                  <a:lnTo>
                    <a:pt x="3139" y="628"/>
                  </a:lnTo>
                  <a:close/>
                  <a:moveTo>
                    <a:pt x="5022" y="628"/>
                  </a:moveTo>
                  <a:lnTo>
                    <a:pt x="5022" y="1884"/>
                  </a:lnTo>
                  <a:lnTo>
                    <a:pt x="4395" y="1884"/>
                  </a:lnTo>
                  <a:lnTo>
                    <a:pt x="4395" y="628"/>
                  </a:lnTo>
                  <a:close/>
                  <a:moveTo>
                    <a:pt x="4395" y="2512"/>
                  </a:moveTo>
                  <a:lnTo>
                    <a:pt x="4395" y="3788"/>
                  </a:lnTo>
                  <a:lnTo>
                    <a:pt x="1256" y="3788"/>
                  </a:lnTo>
                  <a:lnTo>
                    <a:pt x="1256" y="2512"/>
                  </a:lnTo>
                  <a:close/>
                  <a:moveTo>
                    <a:pt x="4395" y="4416"/>
                  </a:moveTo>
                  <a:lnTo>
                    <a:pt x="4395" y="7596"/>
                  </a:lnTo>
                  <a:lnTo>
                    <a:pt x="1256" y="7596"/>
                  </a:lnTo>
                  <a:lnTo>
                    <a:pt x="1256" y="4416"/>
                  </a:lnTo>
                  <a:close/>
                  <a:moveTo>
                    <a:pt x="4395" y="8224"/>
                  </a:moveTo>
                  <a:lnTo>
                    <a:pt x="4395" y="8538"/>
                  </a:lnTo>
                  <a:cubicBezTo>
                    <a:pt x="4395" y="9395"/>
                    <a:pt x="3683" y="10107"/>
                    <a:pt x="2825" y="10107"/>
                  </a:cubicBezTo>
                  <a:cubicBezTo>
                    <a:pt x="1947" y="10107"/>
                    <a:pt x="1256" y="9395"/>
                    <a:pt x="1256" y="8538"/>
                  </a:cubicBezTo>
                  <a:lnTo>
                    <a:pt x="1256" y="8224"/>
                  </a:lnTo>
                  <a:close/>
                  <a:moveTo>
                    <a:pt x="1" y="1"/>
                  </a:moveTo>
                  <a:lnTo>
                    <a:pt x="1" y="2512"/>
                  </a:lnTo>
                  <a:lnTo>
                    <a:pt x="628" y="2512"/>
                  </a:lnTo>
                  <a:lnTo>
                    <a:pt x="628" y="8538"/>
                  </a:lnTo>
                  <a:cubicBezTo>
                    <a:pt x="628" y="9751"/>
                    <a:pt x="1612" y="10735"/>
                    <a:pt x="2825" y="10735"/>
                  </a:cubicBezTo>
                  <a:cubicBezTo>
                    <a:pt x="4039" y="10735"/>
                    <a:pt x="5022" y="9751"/>
                    <a:pt x="5022" y="8538"/>
                  </a:cubicBezTo>
                  <a:lnTo>
                    <a:pt x="5022" y="2512"/>
                  </a:lnTo>
                  <a:lnTo>
                    <a:pt x="5650" y="2512"/>
                  </a:lnTo>
                  <a:lnTo>
                    <a:pt x="565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9" name="Google Shape;609;p37"/>
          <p:cNvGrpSpPr/>
          <p:nvPr/>
        </p:nvGrpSpPr>
        <p:grpSpPr>
          <a:xfrm>
            <a:off x="2886424" y="3721042"/>
            <a:ext cx="306460" cy="525751"/>
            <a:chOff x="5559675" y="3999406"/>
            <a:chExt cx="227192" cy="389734"/>
          </a:xfrm>
        </p:grpSpPr>
        <p:sp>
          <p:nvSpPr>
            <p:cNvPr id="610" name="Google Shape;610;p37"/>
            <p:cNvSpPr/>
            <p:nvPr/>
          </p:nvSpPr>
          <p:spPr>
            <a:xfrm>
              <a:off x="5559675" y="4205150"/>
              <a:ext cx="114900" cy="123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7"/>
            <p:cNvSpPr/>
            <p:nvPr/>
          </p:nvSpPr>
          <p:spPr>
            <a:xfrm>
              <a:off x="5650108" y="4182498"/>
              <a:ext cx="68399" cy="68399"/>
            </a:xfrm>
            <a:custGeom>
              <a:avLst/>
              <a:gdLst/>
              <a:ahLst/>
              <a:cxnLst/>
              <a:rect l="l" t="t" r="r" b="b"/>
              <a:pathLst>
                <a:path w="1884" h="1884" extrusionOk="0">
                  <a:moveTo>
                    <a:pt x="629" y="0"/>
                  </a:moveTo>
                  <a:lnTo>
                    <a:pt x="629" y="628"/>
                  </a:lnTo>
                  <a:lnTo>
                    <a:pt x="1" y="628"/>
                  </a:lnTo>
                  <a:lnTo>
                    <a:pt x="1" y="1256"/>
                  </a:lnTo>
                  <a:lnTo>
                    <a:pt x="629" y="1256"/>
                  </a:lnTo>
                  <a:lnTo>
                    <a:pt x="629" y="1883"/>
                  </a:lnTo>
                  <a:lnTo>
                    <a:pt x="1256" y="1883"/>
                  </a:lnTo>
                  <a:lnTo>
                    <a:pt x="1256" y="1256"/>
                  </a:lnTo>
                  <a:lnTo>
                    <a:pt x="1884" y="1256"/>
                  </a:lnTo>
                  <a:lnTo>
                    <a:pt x="1884" y="628"/>
                  </a:lnTo>
                  <a:lnTo>
                    <a:pt x="1256" y="628"/>
                  </a:lnTo>
                  <a:lnTo>
                    <a:pt x="125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7"/>
            <p:cNvSpPr/>
            <p:nvPr/>
          </p:nvSpPr>
          <p:spPr>
            <a:xfrm>
              <a:off x="5581744" y="3999406"/>
              <a:ext cx="205123" cy="389734"/>
            </a:xfrm>
            <a:custGeom>
              <a:avLst/>
              <a:gdLst/>
              <a:ahLst/>
              <a:cxnLst/>
              <a:rect l="l" t="t" r="r" b="b"/>
              <a:pathLst>
                <a:path w="5650" h="10735" extrusionOk="0">
                  <a:moveTo>
                    <a:pt x="1256" y="628"/>
                  </a:moveTo>
                  <a:lnTo>
                    <a:pt x="1256" y="1884"/>
                  </a:lnTo>
                  <a:lnTo>
                    <a:pt x="628" y="1884"/>
                  </a:lnTo>
                  <a:lnTo>
                    <a:pt x="628" y="628"/>
                  </a:lnTo>
                  <a:close/>
                  <a:moveTo>
                    <a:pt x="2512" y="628"/>
                  </a:moveTo>
                  <a:lnTo>
                    <a:pt x="2512" y="1884"/>
                  </a:lnTo>
                  <a:lnTo>
                    <a:pt x="1884" y="1884"/>
                  </a:lnTo>
                  <a:lnTo>
                    <a:pt x="1884" y="628"/>
                  </a:lnTo>
                  <a:close/>
                  <a:moveTo>
                    <a:pt x="3767" y="628"/>
                  </a:moveTo>
                  <a:lnTo>
                    <a:pt x="3767" y="1884"/>
                  </a:lnTo>
                  <a:lnTo>
                    <a:pt x="3139" y="1884"/>
                  </a:lnTo>
                  <a:lnTo>
                    <a:pt x="3139" y="628"/>
                  </a:lnTo>
                  <a:close/>
                  <a:moveTo>
                    <a:pt x="5022" y="628"/>
                  </a:moveTo>
                  <a:lnTo>
                    <a:pt x="5022" y="1884"/>
                  </a:lnTo>
                  <a:lnTo>
                    <a:pt x="4395" y="1884"/>
                  </a:lnTo>
                  <a:lnTo>
                    <a:pt x="4395" y="628"/>
                  </a:lnTo>
                  <a:close/>
                  <a:moveTo>
                    <a:pt x="4395" y="2512"/>
                  </a:moveTo>
                  <a:lnTo>
                    <a:pt x="4395" y="3788"/>
                  </a:lnTo>
                  <a:lnTo>
                    <a:pt x="1256" y="3788"/>
                  </a:lnTo>
                  <a:lnTo>
                    <a:pt x="1256" y="2512"/>
                  </a:lnTo>
                  <a:close/>
                  <a:moveTo>
                    <a:pt x="4395" y="4416"/>
                  </a:moveTo>
                  <a:lnTo>
                    <a:pt x="4395" y="7596"/>
                  </a:lnTo>
                  <a:lnTo>
                    <a:pt x="1256" y="7596"/>
                  </a:lnTo>
                  <a:lnTo>
                    <a:pt x="1256" y="4416"/>
                  </a:lnTo>
                  <a:close/>
                  <a:moveTo>
                    <a:pt x="4395" y="8224"/>
                  </a:moveTo>
                  <a:lnTo>
                    <a:pt x="4395" y="8538"/>
                  </a:lnTo>
                  <a:cubicBezTo>
                    <a:pt x="4395" y="9395"/>
                    <a:pt x="3683" y="10107"/>
                    <a:pt x="2825" y="10107"/>
                  </a:cubicBezTo>
                  <a:cubicBezTo>
                    <a:pt x="1947" y="10107"/>
                    <a:pt x="1256" y="9395"/>
                    <a:pt x="1256" y="8538"/>
                  </a:cubicBezTo>
                  <a:lnTo>
                    <a:pt x="1256" y="8224"/>
                  </a:lnTo>
                  <a:close/>
                  <a:moveTo>
                    <a:pt x="1" y="1"/>
                  </a:moveTo>
                  <a:lnTo>
                    <a:pt x="1" y="2512"/>
                  </a:lnTo>
                  <a:lnTo>
                    <a:pt x="628" y="2512"/>
                  </a:lnTo>
                  <a:lnTo>
                    <a:pt x="628" y="8538"/>
                  </a:lnTo>
                  <a:cubicBezTo>
                    <a:pt x="628" y="9751"/>
                    <a:pt x="1612" y="10735"/>
                    <a:pt x="2825" y="10735"/>
                  </a:cubicBezTo>
                  <a:cubicBezTo>
                    <a:pt x="4039" y="10735"/>
                    <a:pt x="5022" y="9751"/>
                    <a:pt x="5022" y="8538"/>
                  </a:cubicBezTo>
                  <a:lnTo>
                    <a:pt x="5022" y="2512"/>
                  </a:lnTo>
                  <a:lnTo>
                    <a:pt x="5650" y="2512"/>
                  </a:lnTo>
                  <a:lnTo>
                    <a:pt x="565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 name="Picture 3">
            <a:extLst>
              <a:ext uri="{FF2B5EF4-FFF2-40B4-BE49-F238E27FC236}">
                <a16:creationId xmlns:a16="http://schemas.microsoft.com/office/drawing/2014/main" id="{18F704AA-AAF1-BED7-2887-73BA058BFEAB}"/>
              </a:ext>
            </a:extLst>
          </p:cNvPr>
          <p:cNvPicPr>
            <a:picLocks noChangeAspect="1"/>
          </p:cNvPicPr>
          <p:nvPr/>
        </p:nvPicPr>
        <p:blipFill>
          <a:blip r:embed="rId3"/>
          <a:stretch>
            <a:fillRect/>
          </a:stretch>
        </p:blipFill>
        <p:spPr>
          <a:xfrm>
            <a:off x="4347769" y="0"/>
            <a:ext cx="4068632" cy="51435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4" name="Google Shape;754;p42"/>
          <p:cNvSpPr txBox="1">
            <a:spLocks noGrp="1"/>
          </p:cNvSpPr>
          <p:nvPr>
            <p:ph type="title"/>
          </p:nvPr>
        </p:nvSpPr>
        <p:spPr>
          <a:xfrm>
            <a:off x="1655575" y="607149"/>
            <a:ext cx="583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ER/MTP</a:t>
            </a:r>
            <a:endParaRPr dirty="0"/>
          </a:p>
        </p:txBody>
      </p:sp>
      <p:sp>
        <p:nvSpPr>
          <p:cNvPr id="756" name="Google Shape;756;p42"/>
          <p:cNvSpPr txBox="1">
            <a:spLocks noGrp="1"/>
          </p:cNvSpPr>
          <p:nvPr>
            <p:ph type="title" idx="4294967295"/>
          </p:nvPr>
        </p:nvSpPr>
        <p:spPr>
          <a:xfrm>
            <a:off x="957450" y="1259455"/>
            <a:ext cx="2566800" cy="45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sz="2000" dirty="0"/>
              <a:t>Failure to Follow SOP</a:t>
            </a:r>
            <a:endParaRPr sz="2000" dirty="0"/>
          </a:p>
        </p:txBody>
      </p:sp>
      <p:sp>
        <p:nvSpPr>
          <p:cNvPr id="4" name="TextBox 3">
            <a:extLst>
              <a:ext uri="{FF2B5EF4-FFF2-40B4-BE49-F238E27FC236}">
                <a16:creationId xmlns:a16="http://schemas.microsoft.com/office/drawing/2014/main" id="{C5F79E9D-637F-95F0-62A4-D200B30FEB16}"/>
              </a:ext>
            </a:extLst>
          </p:cNvPr>
          <p:cNvSpPr txBox="1"/>
          <p:nvPr/>
        </p:nvSpPr>
        <p:spPr>
          <a:xfrm>
            <a:off x="5130800" y="2203450"/>
            <a:ext cx="3877013" cy="1600438"/>
          </a:xfrm>
          <a:prstGeom prst="rect">
            <a:avLst/>
          </a:prstGeom>
          <a:noFill/>
        </p:spPr>
        <p:txBody>
          <a:bodyPr wrap="square" rtlCol="0">
            <a:spAutoFit/>
          </a:bodyPr>
          <a:lstStyle/>
          <a:p>
            <a:r>
              <a:rPr lang="en-US" dirty="0"/>
              <a:t>AABB Standards state: </a:t>
            </a:r>
          </a:p>
          <a:p>
            <a:r>
              <a:rPr lang="en-US" dirty="0"/>
              <a:t>5.6.1.1 “…at a minimum, detection of ABO incompatibility shall be performed.” </a:t>
            </a:r>
          </a:p>
          <a:p>
            <a:r>
              <a:rPr lang="en-US" dirty="0"/>
              <a:t>5.27.5 “compatibility testing shall be completed expeditiously using a patient sample collected before the beginning of the transfusion sequence, when possible.” </a:t>
            </a:r>
          </a:p>
        </p:txBody>
      </p:sp>
      <p:sp>
        <p:nvSpPr>
          <p:cNvPr id="5" name="TextBox 4">
            <a:extLst>
              <a:ext uri="{FF2B5EF4-FFF2-40B4-BE49-F238E27FC236}">
                <a16:creationId xmlns:a16="http://schemas.microsoft.com/office/drawing/2014/main" id="{4A17C602-4EF7-A073-1607-EDFA10BE7D77}"/>
              </a:ext>
            </a:extLst>
          </p:cNvPr>
          <p:cNvSpPr txBox="1"/>
          <p:nvPr/>
        </p:nvSpPr>
        <p:spPr>
          <a:xfrm>
            <a:off x="3670300" y="1332367"/>
            <a:ext cx="3589444" cy="307777"/>
          </a:xfrm>
          <a:prstGeom prst="rect">
            <a:avLst/>
          </a:prstGeom>
          <a:noFill/>
        </p:spPr>
        <p:txBody>
          <a:bodyPr wrap="none" rtlCol="0">
            <a:spAutoFit/>
          </a:bodyPr>
          <a:lstStyle/>
          <a:p>
            <a:r>
              <a:rPr lang="en-US" dirty="0"/>
              <a:t>SOP never tells us to cancel crossmatches</a:t>
            </a:r>
          </a:p>
        </p:txBody>
      </p:sp>
      <p:pic>
        <p:nvPicPr>
          <p:cNvPr id="6" name="Picture 5">
            <a:extLst>
              <a:ext uri="{FF2B5EF4-FFF2-40B4-BE49-F238E27FC236}">
                <a16:creationId xmlns:a16="http://schemas.microsoft.com/office/drawing/2014/main" id="{3473FECB-A06D-3570-37DE-A897511951E1}"/>
              </a:ext>
            </a:extLst>
          </p:cNvPr>
          <p:cNvPicPr>
            <a:picLocks noChangeAspect="1"/>
          </p:cNvPicPr>
          <p:nvPr/>
        </p:nvPicPr>
        <p:blipFill>
          <a:blip r:embed="rId3"/>
          <a:stretch>
            <a:fillRect/>
          </a:stretch>
        </p:blipFill>
        <p:spPr>
          <a:xfrm>
            <a:off x="679450" y="1713055"/>
            <a:ext cx="4120774" cy="3253586"/>
          </a:xfrm>
          <a:prstGeom prst="rect">
            <a:avLst/>
          </a:prstGeom>
        </p:spPr>
      </p:pic>
    </p:spTree>
    <p:extLst>
      <p:ext uri="{BB962C8B-B14F-4D97-AF65-F5344CB8AC3E}">
        <p14:creationId xmlns:p14="http://schemas.microsoft.com/office/powerpoint/2010/main" val="2310716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0"/>
        <p:cNvGrpSpPr/>
        <p:nvPr/>
      </p:nvGrpSpPr>
      <p:grpSpPr>
        <a:xfrm>
          <a:off x="0" y="0"/>
          <a:ext cx="0" cy="0"/>
          <a:chOff x="0" y="0"/>
          <a:chExt cx="0" cy="0"/>
        </a:xfrm>
      </p:grpSpPr>
      <p:sp>
        <p:nvSpPr>
          <p:cNvPr id="651" name="Google Shape;651;p39"/>
          <p:cNvSpPr txBox="1">
            <a:spLocks noGrp="1"/>
          </p:cNvSpPr>
          <p:nvPr>
            <p:ph type="title"/>
          </p:nvPr>
        </p:nvSpPr>
        <p:spPr>
          <a:xfrm>
            <a:off x="786560" y="706085"/>
            <a:ext cx="3454999" cy="130601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Pulling Segments</a:t>
            </a:r>
            <a:endParaRPr dirty="0"/>
          </a:p>
        </p:txBody>
      </p:sp>
      <p:sp>
        <p:nvSpPr>
          <p:cNvPr id="652" name="Google Shape;652;p39"/>
          <p:cNvSpPr txBox="1">
            <a:spLocks noGrp="1"/>
          </p:cNvSpPr>
          <p:nvPr>
            <p:ph type="subTitle" idx="1"/>
          </p:nvPr>
        </p:nvSpPr>
        <p:spPr>
          <a:xfrm>
            <a:off x="1192260" y="2024927"/>
            <a:ext cx="2882100" cy="1306015"/>
          </a:xfrm>
          <a:prstGeom prst="rect">
            <a:avLst/>
          </a:prstGeom>
          <a:noFill/>
          <a:ln w="28575" cap="flat" cmpd="sng">
            <a:solidFill>
              <a:srgbClr val="000000"/>
            </a:solidFill>
            <a:prstDash val="solid"/>
            <a:round/>
            <a:headEnd type="none" w="sm" len="sm"/>
            <a:tailEnd type="none" w="sm" len="sm"/>
          </a:ln>
        </p:spPr>
        <p:txBody>
          <a:bodyPr spcFirstLastPara="1" wrap="square" lIns="182875" tIns="91425" rIns="182875" bIns="91425" anchor="ctr" anchorCtr="0">
            <a:noAutofit/>
          </a:bodyPr>
          <a:lstStyle/>
          <a:p>
            <a:pPr marL="285750" lvl="0" indent="-285750" algn="l" rtl="0">
              <a:spcBef>
                <a:spcPts val="0"/>
              </a:spcBef>
              <a:spcAft>
                <a:spcPts val="0"/>
              </a:spcAft>
              <a:buFont typeface="Arial" panose="020B0604020202020204" pitchFamily="34" charset="0"/>
              <a:buChar char="•"/>
            </a:pPr>
            <a:r>
              <a:rPr lang="en-US" sz="1200" dirty="0">
                <a:solidFill>
                  <a:srgbClr val="000000"/>
                </a:solidFill>
              </a:rPr>
              <a:t>Recommend pulling segments on all units issued on ER/MTP</a:t>
            </a:r>
          </a:p>
          <a:p>
            <a:pPr marL="285750" lvl="0" indent="-285750" algn="l" rtl="0">
              <a:spcBef>
                <a:spcPts val="0"/>
              </a:spcBef>
              <a:spcAft>
                <a:spcPts val="0"/>
              </a:spcAft>
              <a:buFont typeface="Arial" panose="020B0604020202020204" pitchFamily="34" charset="0"/>
              <a:buChar char="•"/>
            </a:pPr>
            <a:r>
              <a:rPr lang="en-US" sz="1200" dirty="0">
                <a:solidFill>
                  <a:srgbClr val="000000"/>
                </a:solidFill>
              </a:rPr>
              <a:t>Daily bucket for segments?</a:t>
            </a:r>
          </a:p>
          <a:p>
            <a:pPr marL="285750" lvl="0" indent="-285750" algn="l" rtl="0">
              <a:spcBef>
                <a:spcPts val="0"/>
              </a:spcBef>
              <a:spcAft>
                <a:spcPts val="0"/>
              </a:spcAft>
              <a:buFont typeface="Arial" panose="020B0604020202020204" pitchFamily="34" charset="0"/>
              <a:buChar char="•"/>
            </a:pPr>
            <a:r>
              <a:rPr lang="en-US" sz="1200" dirty="0">
                <a:solidFill>
                  <a:srgbClr val="000000"/>
                </a:solidFill>
              </a:rPr>
              <a:t>Bag of segments in </a:t>
            </a:r>
            <a:r>
              <a:rPr lang="en-US" sz="1200" dirty="0" err="1">
                <a:solidFill>
                  <a:srgbClr val="000000"/>
                </a:solidFill>
              </a:rPr>
              <a:t>biofridges</a:t>
            </a:r>
            <a:r>
              <a:rPr lang="en-US" sz="1200" dirty="0">
                <a:solidFill>
                  <a:srgbClr val="000000"/>
                </a:solidFill>
              </a:rPr>
              <a:t>?</a:t>
            </a:r>
          </a:p>
        </p:txBody>
      </p:sp>
      <p:sp>
        <p:nvSpPr>
          <p:cNvPr id="653" name="Google Shape;653;p39"/>
          <p:cNvSpPr txBox="1">
            <a:spLocks noGrp="1"/>
          </p:cNvSpPr>
          <p:nvPr>
            <p:ph type="title" idx="2"/>
          </p:nvPr>
        </p:nvSpPr>
        <p:spPr>
          <a:xfrm>
            <a:off x="5203450" y="1783666"/>
            <a:ext cx="26178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Clean up vs. wait</a:t>
            </a:r>
            <a:endParaRPr sz="2800" dirty="0"/>
          </a:p>
        </p:txBody>
      </p:sp>
      <p:sp>
        <p:nvSpPr>
          <p:cNvPr id="654" name="Google Shape;654;p39"/>
          <p:cNvSpPr txBox="1">
            <a:spLocks noGrp="1"/>
          </p:cNvSpPr>
          <p:nvPr>
            <p:ph type="subTitle" idx="3"/>
          </p:nvPr>
        </p:nvSpPr>
        <p:spPr>
          <a:xfrm>
            <a:off x="5072941" y="2549036"/>
            <a:ext cx="2882100" cy="1749909"/>
          </a:xfrm>
          <a:prstGeom prst="rect">
            <a:avLst/>
          </a:prstGeom>
          <a:noFill/>
          <a:ln w="28575" cap="flat" cmpd="sng">
            <a:solidFill>
              <a:srgbClr val="000000"/>
            </a:solidFill>
            <a:prstDash val="solid"/>
            <a:round/>
            <a:headEnd type="none" w="sm" len="sm"/>
            <a:tailEnd type="none" w="sm" len="sm"/>
          </a:ln>
        </p:spPr>
        <p:txBody>
          <a:bodyPr spcFirstLastPara="1" wrap="square" lIns="182875" tIns="91425" rIns="182875" bIns="91425" anchor="ctr" anchorCtr="0">
            <a:noAutofit/>
          </a:bodyPr>
          <a:lstStyle/>
          <a:p>
            <a:pPr marL="285750" lvl="0" indent="-285750" algn="l" rtl="0">
              <a:spcBef>
                <a:spcPts val="0"/>
              </a:spcBef>
              <a:spcAft>
                <a:spcPts val="0"/>
              </a:spcAft>
              <a:buFont typeface="Arial" panose="020B0604020202020204" pitchFamily="34" charset="0"/>
              <a:buChar char="•"/>
            </a:pPr>
            <a:r>
              <a:rPr lang="en-US" sz="1100" dirty="0">
                <a:solidFill>
                  <a:srgbClr val="000000"/>
                </a:solidFill>
              </a:rPr>
              <a:t>Expectation is that a sample will arrive in BB within 15 minutes</a:t>
            </a:r>
          </a:p>
          <a:p>
            <a:pPr marL="285750" lvl="0" indent="-285750" algn="l" rtl="0">
              <a:spcBef>
                <a:spcPts val="0"/>
              </a:spcBef>
              <a:spcAft>
                <a:spcPts val="0"/>
              </a:spcAft>
              <a:buFont typeface="Arial" panose="020B0604020202020204" pitchFamily="34" charset="0"/>
              <a:buChar char="•"/>
            </a:pPr>
            <a:r>
              <a:rPr lang="en-US" sz="1100" dirty="0">
                <a:solidFill>
                  <a:srgbClr val="000000"/>
                </a:solidFill>
              </a:rPr>
              <a:t>If sample has not arrived, RL6 the delay in sample receipt and clean up the units. Completing ISXMs with segments.</a:t>
            </a:r>
          </a:p>
          <a:p>
            <a:pPr marL="285750" lvl="0" indent="-285750" algn="l" rtl="0">
              <a:spcBef>
                <a:spcPts val="0"/>
              </a:spcBef>
              <a:spcAft>
                <a:spcPts val="0"/>
              </a:spcAft>
              <a:buFont typeface="Arial" panose="020B0604020202020204" pitchFamily="34" charset="0"/>
              <a:buChar char="•"/>
            </a:pPr>
            <a:r>
              <a:rPr lang="en-US" sz="1100" dirty="0">
                <a:solidFill>
                  <a:srgbClr val="000000"/>
                </a:solidFill>
              </a:rPr>
              <a:t>If sample arrives, EXM after completion of patient testing (and ABOEO if ABO2 not complete). </a:t>
            </a:r>
          </a:p>
        </p:txBody>
      </p:sp>
      <p:grpSp>
        <p:nvGrpSpPr>
          <p:cNvPr id="655" name="Google Shape;655;p39"/>
          <p:cNvGrpSpPr/>
          <p:nvPr/>
        </p:nvGrpSpPr>
        <p:grpSpPr>
          <a:xfrm>
            <a:off x="4103364" y="392269"/>
            <a:ext cx="5532829" cy="5942771"/>
            <a:chOff x="4103364" y="392269"/>
            <a:chExt cx="5532829" cy="5942771"/>
          </a:xfrm>
        </p:grpSpPr>
        <p:grpSp>
          <p:nvGrpSpPr>
            <p:cNvPr id="656" name="Google Shape;656;p39"/>
            <p:cNvGrpSpPr/>
            <p:nvPr/>
          </p:nvGrpSpPr>
          <p:grpSpPr>
            <a:xfrm>
              <a:off x="4103364" y="392269"/>
              <a:ext cx="862772" cy="1670562"/>
              <a:chOff x="4103364" y="439425"/>
              <a:chExt cx="862772" cy="1640379"/>
            </a:xfrm>
          </p:grpSpPr>
          <p:sp>
            <p:nvSpPr>
              <p:cNvPr id="657" name="Google Shape;657;p39"/>
              <p:cNvSpPr/>
              <p:nvPr/>
            </p:nvSpPr>
            <p:spPr>
              <a:xfrm>
                <a:off x="4103364" y="1209354"/>
                <a:ext cx="718225" cy="870450"/>
              </a:xfrm>
              <a:custGeom>
                <a:avLst/>
                <a:gdLst/>
                <a:ahLst/>
                <a:cxnLst/>
                <a:rect l="l" t="t" r="r" b="b"/>
                <a:pathLst>
                  <a:path w="28729" h="34818" extrusionOk="0">
                    <a:moveTo>
                      <a:pt x="1" y="0"/>
                    </a:moveTo>
                    <a:lnTo>
                      <a:pt x="1" y="22117"/>
                    </a:lnTo>
                    <a:cubicBezTo>
                      <a:pt x="1" y="25192"/>
                      <a:pt x="1758" y="27871"/>
                      <a:pt x="4332" y="29189"/>
                    </a:cubicBezTo>
                    <a:cubicBezTo>
                      <a:pt x="6529" y="32599"/>
                      <a:pt x="10191" y="34817"/>
                      <a:pt x="14354" y="34817"/>
                    </a:cubicBezTo>
                    <a:cubicBezTo>
                      <a:pt x="18518" y="34817"/>
                      <a:pt x="22201" y="32599"/>
                      <a:pt x="24377" y="29189"/>
                    </a:cubicBezTo>
                    <a:cubicBezTo>
                      <a:pt x="26950" y="27871"/>
                      <a:pt x="28729" y="25192"/>
                      <a:pt x="28729" y="22117"/>
                    </a:cubicBezTo>
                    <a:lnTo>
                      <a:pt x="28729" y="0"/>
                    </a:ln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9"/>
              <p:cNvSpPr/>
              <p:nvPr/>
            </p:nvSpPr>
            <p:spPr>
              <a:xfrm>
                <a:off x="4182511" y="827100"/>
                <a:ext cx="783625" cy="1227200"/>
              </a:xfrm>
              <a:custGeom>
                <a:avLst/>
                <a:gdLst/>
                <a:ahLst/>
                <a:cxnLst/>
                <a:rect l="l" t="t" r="r" b="b"/>
                <a:pathLst>
                  <a:path w="31345" h="49088" extrusionOk="0">
                    <a:moveTo>
                      <a:pt x="15672" y="1779"/>
                    </a:moveTo>
                    <a:cubicBezTo>
                      <a:pt x="16405" y="1779"/>
                      <a:pt x="16970" y="2365"/>
                      <a:pt x="16970" y="3077"/>
                    </a:cubicBezTo>
                    <a:cubicBezTo>
                      <a:pt x="16970" y="3788"/>
                      <a:pt x="16405" y="4374"/>
                      <a:pt x="15672" y="4374"/>
                    </a:cubicBezTo>
                    <a:cubicBezTo>
                      <a:pt x="14961" y="4374"/>
                      <a:pt x="14375" y="3788"/>
                      <a:pt x="14375" y="3077"/>
                    </a:cubicBezTo>
                    <a:cubicBezTo>
                      <a:pt x="14375" y="2365"/>
                      <a:pt x="14961" y="1779"/>
                      <a:pt x="15672" y="1779"/>
                    </a:cubicBezTo>
                    <a:close/>
                    <a:moveTo>
                      <a:pt x="8663" y="1"/>
                    </a:moveTo>
                    <a:cubicBezTo>
                      <a:pt x="3892" y="1"/>
                      <a:pt x="1" y="3893"/>
                      <a:pt x="1" y="8663"/>
                    </a:cubicBezTo>
                    <a:lnTo>
                      <a:pt x="1" y="33772"/>
                    </a:lnTo>
                    <a:cubicBezTo>
                      <a:pt x="1" y="37350"/>
                      <a:pt x="2177" y="40404"/>
                      <a:pt x="5252" y="41723"/>
                    </a:cubicBezTo>
                    <a:cubicBezTo>
                      <a:pt x="7219" y="44422"/>
                      <a:pt x="10211" y="46326"/>
                      <a:pt x="13664" y="46870"/>
                    </a:cubicBezTo>
                    <a:lnTo>
                      <a:pt x="13664" y="49088"/>
                    </a:lnTo>
                    <a:lnTo>
                      <a:pt x="17702" y="49088"/>
                    </a:lnTo>
                    <a:lnTo>
                      <a:pt x="17702" y="46870"/>
                    </a:lnTo>
                    <a:cubicBezTo>
                      <a:pt x="21133" y="46326"/>
                      <a:pt x="24126" y="44422"/>
                      <a:pt x="26092" y="41723"/>
                    </a:cubicBezTo>
                    <a:cubicBezTo>
                      <a:pt x="29189" y="40404"/>
                      <a:pt x="31344" y="37329"/>
                      <a:pt x="31344" y="33772"/>
                    </a:cubicBezTo>
                    <a:lnTo>
                      <a:pt x="31344" y="8663"/>
                    </a:lnTo>
                    <a:cubicBezTo>
                      <a:pt x="31344" y="3872"/>
                      <a:pt x="27473" y="1"/>
                      <a:pt x="22682" y="1"/>
                    </a:cubicBezTo>
                    <a:close/>
                  </a:path>
                </a:pathLst>
              </a:custGeom>
              <a:no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9" name="Google Shape;659;p39"/>
              <p:cNvGrpSpPr/>
              <p:nvPr/>
            </p:nvGrpSpPr>
            <p:grpSpPr>
              <a:xfrm>
                <a:off x="4256061" y="975006"/>
                <a:ext cx="85800" cy="782973"/>
                <a:chOff x="1270825" y="1135225"/>
                <a:chExt cx="85800" cy="558150"/>
              </a:xfrm>
            </p:grpSpPr>
            <p:sp>
              <p:nvSpPr>
                <p:cNvPr id="660" name="Google Shape;660;p39"/>
                <p:cNvSpPr/>
                <p:nvPr/>
              </p:nvSpPr>
              <p:spPr>
                <a:xfrm>
                  <a:off x="1270825" y="1135225"/>
                  <a:ext cx="85800" cy="0"/>
                </a:xfrm>
                <a:custGeom>
                  <a:avLst/>
                  <a:gdLst/>
                  <a:ahLst/>
                  <a:cxnLst/>
                  <a:rect l="l" t="t" r="r" b="b"/>
                  <a:pathLst>
                    <a:path w="3432"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9"/>
                <p:cNvSpPr/>
                <p:nvPr/>
              </p:nvSpPr>
              <p:spPr>
                <a:xfrm>
                  <a:off x="1270825" y="12095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9"/>
                <p:cNvSpPr/>
                <p:nvPr/>
              </p:nvSpPr>
              <p:spPr>
                <a:xfrm>
                  <a:off x="1270825" y="12843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9"/>
                <p:cNvSpPr/>
                <p:nvPr/>
              </p:nvSpPr>
              <p:spPr>
                <a:xfrm>
                  <a:off x="1270825" y="1358575"/>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9"/>
                <p:cNvSpPr/>
                <p:nvPr/>
              </p:nvSpPr>
              <p:spPr>
                <a:xfrm>
                  <a:off x="1270825" y="143285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9"/>
                <p:cNvSpPr/>
                <p:nvPr/>
              </p:nvSpPr>
              <p:spPr>
                <a:xfrm>
                  <a:off x="1270825" y="1507125"/>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9"/>
                <p:cNvSpPr/>
                <p:nvPr/>
              </p:nvSpPr>
              <p:spPr>
                <a:xfrm>
                  <a:off x="1270825" y="15814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9"/>
                <p:cNvSpPr/>
                <p:nvPr/>
              </p:nvSpPr>
              <p:spPr>
                <a:xfrm>
                  <a:off x="1270825" y="16562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9"/>
                <p:cNvSpPr/>
                <p:nvPr/>
              </p:nvSpPr>
              <p:spPr>
                <a:xfrm>
                  <a:off x="1270825" y="1135225"/>
                  <a:ext cx="85800" cy="0"/>
                </a:xfrm>
                <a:custGeom>
                  <a:avLst/>
                  <a:gdLst/>
                  <a:ahLst/>
                  <a:cxnLst/>
                  <a:rect l="l" t="t" r="r" b="b"/>
                  <a:pathLst>
                    <a:path w="3432"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9"/>
                <p:cNvSpPr/>
                <p:nvPr/>
              </p:nvSpPr>
              <p:spPr>
                <a:xfrm>
                  <a:off x="1270825" y="12095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9"/>
                <p:cNvSpPr/>
                <p:nvPr/>
              </p:nvSpPr>
              <p:spPr>
                <a:xfrm>
                  <a:off x="1270825" y="1284300"/>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9"/>
                <p:cNvSpPr/>
                <p:nvPr/>
              </p:nvSpPr>
              <p:spPr>
                <a:xfrm>
                  <a:off x="1270825" y="1358575"/>
                  <a:ext cx="85800" cy="25"/>
                </a:xfrm>
                <a:custGeom>
                  <a:avLst/>
                  <a:gdLst/>
                  <a:ahLst/>
                  <a:cxnLst/>
                  <a:rect l="l" t="t" r="r" b="b"/>
                  <a:pathLst>
                    <a:path w="3432" h="1" fill="none" extrusionOk="0">
                      <a:moveTo>
                        <a:pt x="0" y="0"/>
                      </a:moveTo>
                      <a:lnTo>
                        <a:pt x="3432"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9"/>
                <p:cNvSpPr/>
                <p:nvPr/>
              </p:nvSpPr>
              <p:spPr>
                <a:xfrm>
                  <a:off x="1270825" y="143285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9"/>
                <p:cNvSpPr/>
                <p:nvPr/>
              </p:nvSpPr>
              <p:spPr>
                <a:xfrm>
                  <a:off x="1270825" y="1507125"/>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9"/>
                <p:cNvSpPr/>
                <p:nvPr/>
              </p:nvSpPr>
              <p:spPr>
                <a:xfrm>
                  <a:off x="1270825" y="15814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9"/>
                <p:cNvSpPr/>
                <p:nvPr/>
              </p:nvSpPr>
              <p:spPr>
                <a:xfrm>
                  <a:off x="1270825" y="1656200"/>
                  <a:ext cx="85800" cy="25"/>
                </a:xfrm>
                <a:custGeom>
                  <a:avLst/>
                  <a:gdLst/>
                  <a:ahLst/>
                  <a:cxnLst/>
                  <a:rect l="l" t="t" r="r" b="b"/>
                  <a:pathLst>
                    <a:path w="3432" h="1" fill="none" extrusionOk="0">
                      <a:moveTo>
                        <a:pt x="0" y="1"/>
                      </a:moveTo>
                      <a:lnTo>
                        <a:pt x="3432"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9"/>
                <p:cNvSpPr/>
                <p:nvPr/>
              </p:nvSpPr>
              <p:spPr>
                <a:xfrm>
                  <a:off x="1270825" y="1172350"/>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9"/>
                <p:cNvSpPr/>
                <p:nvPr/>
              </p:nvSpPr>
              <p:spPr>
                <a:xfrm>
                  <a:off x="1270825" y="1246625"/>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9"/>
                <p:cNvSpPr/>
                <p:nvPr/>
              </p:nvSpPr>
              <p:spPr>
                <a:xfrm>
                  <a:off x="1270825" y="1321425"/>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9"/>
                <p:cNvSpPr/>
                <p:nvPr/>
              </p:nvSpPr>
              <p:spPr>
                <a:xfrm>
                  <a:off x="1270825" y="1395700"/>
                  <a:ext cx="42900" cy="25"/>
                </a:xfrm>
                <a:custGeom>
                  <a:avLst/>
                  <a:gdLst/>
                  <a:ahLst/>
                  <a:cxnLst/>
                  <a:rect l="l" t="t" r="r" b="b"/>
                  <a:pathLst>
                    <a:path w="1716" h="1" fill="none" extrusionOk="0">
                      <a:moveTo>
                        <a:pt x="0" y="1"/>
                      </a:moveTo>
                      <a:lnTo>
                        <a:pt x="1716" y="1"/>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9"/>
                <p:cNvSpPr/>
                <p:nvPr/>
              </p:nvSpPr>
              <p:spPr>
                <a:xfrm>
                  <a:off x="1270825" y="1470000"/>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9"/>
                <p:cNvSpPr/>
                <p:nvPr/>
              </p:nvSpPr>
              <p:spPr>
                <a:xfrm>
                  <a:off x="1270825" y="1544275"/>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9"/>
                <p:cNvSpPr/>
                <p:nvPr/>
              </p:nvSpPr>
              <p:spPr>
                <a:xfrm>
                  <a:off x="1270825" y="1619075"/>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9"/>
                <p:cNvSpPr/>
                <p:nvPr/>
              </p:nvSpPr>
              <p:spPr>
                <a:xfrm>
                  <a:off x="1270825" y="1693350"/>
                  <a:ext cx="42900" cy="25"/>
                </a:xfrm>
                <a:custGeom>
                  <a:avLst/>
                  <a:gdLst/>
                  <a:ahLst/>
                  <a:cxnLst/>
                  <a:rect l="l" t="t" r="r" b="b"/>
                  <a:pathLst>
                    <a:path w="1716" h="1" fill="none" extrusionOk="0">
                      <a:moveTo>
                        <a:pt x="0" y="0"/>
                      </a:moveTo>
                      <a:lnTo>
                        <a:pt x="1716" y="0"/>
                      </a:lnTo>
                    </a:path>
                  </a:pathLst>
                </a:custGeom>
                <a:solidFill>
                  <a:schemeClr val="lt1"/>
                </a:solidFill>
                <a:ln w="13075" cap="rnd" cmpd="sng">
                  <a:solidFill>
                    <a:schemeClr val="lt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84" name="Google Shape;684;p39"/>
              <p:cNvCxnSpPr/>
              <p:nvPr/>
            </p:nvCxnSpPr>
            <p:spPr>
              <a:xfrm rot="10800000">
                <a:off x="4577717" y="439425"/>
                <a:ext cx="0" cy="382500"/>
              </a:xfrm>
              <a:prstGeom prst="straightConnector1">
                <a:avLst/>
              </a:prstGeom>
              <a:noFill/>
              <a:ln w="28575" cap="flat" cmpd="sng">
                <a:solidFill>
                  <a:schemeClr val="dk1"/>
                </a:solidFill>
                <a:prstDash val="solid"/>
                <a:round/>
                <a:headEnd type="none" w="med" len="med"/>
                <a:tailEnd type="none" w="med" len="med"/>
              </a:ln>
            </p:spPr>
          </p:cxnSp>
        </p:grpSp>
        <p:grpSp>
          <p:nvGrpSpPr>
            <p:cNvPr id="685" name="Google Shape;685;p39"/>
            <p:cNvGrpSpPr/>
            <p:nvPr/>
          </p:nvGrpSpPr>
          <p:grpSpPr>
            <a:xfrm>
              <a:off x="4572009" y="2037900"/>
              <a:ext cx="5064183" cy="4297140"/>
              <a:chOff x="4572009" y="2037900"/>
              <a:chExt cx="5064183" cy="4297140"/>
            </a:xfrm>
          </p:grpSpPr>
          <p:sp>
            <p:nvSpPr>
              <p:cNvPr id="686" name="Google Shape;686;p39"/>
              <p:cNvSpPr/>
              <p:nvPr/>
            </p:nvSpPr>
            <p:spPr>
              <a:xfrm>
                <a:off x="4572009" y="4172241"/>
                <a:ext cx="416007" cy="739363"/>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87" name="Google Shape;687;p39"/>
              <p:cNvCxnSpPr/>
              <p:nvPr/>
            </p:nvCxnSpPr>
            <p:spPr>
              <a:xfrm>
                <a:off x="4988025" y="4911176"/>
                <a:ext cx="3386100" cy="0"/>
              </a:xfrm>
              <a:prstGeom prst="straightConnector1">
                <a:avLst/>
              </a:prstGeom>
              <a:noFill/>
              <a:ln w="28575" cap="flat" cmpd="sng">
                <a:solidFill>
                  <a:schemeClr val="dk1"/>
                </a:solidFill>
                <a:prstDash val="solid"/>
                <a:round/>
                <a:headEnd type="none" w="med" len="med"/>
                <a:tailEnd type="none" w="med" len="med"/>
              </a:ln>
            </p:spPr>
          </p:cxnSp>
          <p:grpSp>
            <p:nvGrpSpPr>
              <p:cNvPr id="688" name="Google Shape;688;p39"/>
              <p:cNvGrpSpPr/>
              <p:nvPr/>
            </p:nvGrpSpPr>
            <p:grpSpPr>
              <a:xfrm>
                <a:off x="8380074" y="4911635"/>
                <a:ext cx="1256119" cy="1423405"/>
                <a:chOff x="8322234" y="2899598"/>
                <a:chExt cx="1261797" cy="1423405"/>
              </a:xfrm>
            </p:grpSpPr>
            <p:sp>
              <p:nvSpPr>
                <p:cNvPr id="689" name="Google Shape;689;p39"/>
                <p:cNvSpPr/>
                <p:nvPr/>
              </p:nvSpPr>
              <p:spPr>
                <a:xfrm rot="10800000">
                  <a:off x="8322234" y="2899598"/>
                  <a:ext cx="416007" cy="84528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9"/>
                <p:cNvSpPr/>
                <p:nvPr/>
              </p:nvSpPr>
              <p:spPr>
                <a:xfrm rot="5400000" flipH="1">
                  <a:off x="8953384" y="3692356"/>
                  <a:ext cx="416007" cy="845287"/>
                </a:xfrm>
                <a:custGeom>
                  <a:avLst/>
                  <a:gdLst/>
                  <a:ahLst/>
                  <a:cxnLst/>
                  <a:rect l="l" t="t" r="r" b="b"/>
                  <a:pathLst>
                    <a:path w="16217" h="27160" fill="none" extrusionOk="0">
                      <a:moveTo>
                        <a:pt x="1" y="1"/>
                      </a:moveTo>
                      <a:lnTo>
                        <a:pt x="1" y="13475"/>
                      </a:lnTo>
                      <a:cubicBezTo>
                        <a:pt x="1" y="21029"/>
                        <a:pt x="6110" y="27159"/>
                        <a:pt x="13685" y="27159"/>
                      </a:cubicBezTo>
                      <a:lnTo>
                        <a:pt x="16216" y="27159"/>
                      </a:lnTo>
                    </a:path>
                  </a:pathLst>
                </a:custGeom>
                <a:noFill/>
                <a:ln w="28575" cap="rnd" cmpd="sng">
                  <a:solidFill>
                    <a:schemeClr val="dk1"/>
                  </a:solidFill>
                  <a:prstDash val="solid"/>
                  <a:miter lim="2092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91" name="Google Shape;691;p39"/>
                <p:cNvCxnSpPr/>
                <p:nvPr/>
              </p:nvCxnSpPr>
              <p:spPr>
                <a:xfrm>
                  <a:off x="8738746" y="3727225"/>
                  <a:ext cx="0" cy="216900"/>
                </a:xfrm>
                <a:prstGeom prst="straightConnector1">
                  <a:avLst/>
                </a:prstGeom>
                <a:noFill/>
                <a:ln w="28575" cap="flat" cmpd="sng">
                  <a:solidFill>
                    <a:schemeClr val="dk1"/>
                  </a:solidFill>
                  <a:prstDash val="solid"/>
                  <a:round/>
                  <a:headEnd type="none" w="med" len="med"/>
                  <a:tailEnd type="none" w="med" len="med"/>
                </a:ln>
              </p:spPr>
            </p:cxnSp>
          </p:grpSp>
          <p:cxnSp>
            <p:nvCxnSpPr>
              <p:cNvPr id="692" name="Google Shape;692;p39"/>
              <p:cNvCxnSpPr/>
              <p:nvPr/>
            </p:nvCxnSpPr>
            <p:spPr>
              <a:xfrm>
                <a:off x="4573650" y="2037900"/>
                <a:ext cx="0" cy="2136000"/>
              </a:xfrm>
              <a:prstGeom prst="straightConnector1">
                <a:avLst/>
              </a:prstGeom>
              <a:noFill/>
              <a:ln w="28575" cap="flat" cmpd="sng">
                <a:solidFill>
                  <a:srgbClr val="000000"/>
                </a:solidFill>
                <a:prstDash val="solid"/>
                <a:round/>
                <a:headEnd type="none" w="med" len="med"/>
                <a:tailEnd type="none" w="med" len="med"/>
              </a:ln>
            </p:spPr>
          </p:cxnSp>
        </p:grpSp>
      </p:grpSp>
      <p:grpSp>
        <p:nvGrpSpPr>
          <p:cNvPr id="693" name="Google Shape;693;p39"/>
          <p:cNvGrpSpPr/>
          <p:nvPr/>
        </p:nvGrpSpPr>
        <p:grpSpPr>
          <a:xfrm>
            <a:off x="7502781" y="1893589"/>
            <a:ext cx="450612" cy="392234"/>
            <a:chOff x="6115143" y="3416767"/>
            <a:chExt cx="450612" cy="392234"/>
          </a:xfrm>
        </p:grpSpPr>
        <p:sp>
          <p:nvSpPr>
            <p:cNvPr id="694" name="Google Shape;694;p39"/>
            <p:cNvSpPr/>
            <p:nvPr/>
          </p:nvSpPr>
          <p:spPr>
            <a:xfrm>
              <a:off x="6115143" y="3462579"/>
              <a:ext cx="395797" cy="346422"/>
            </a:xfrm>
            <a:custGeom>
              <a:avLst/>
              <a:gdLst/>
              <a:ahLst/>
              <a:cxnLst/>
              <a:rect l="l" t="t" r="r" b="b"/>
              <a:pathLst>
                <a:path w="10902" h="9542" extrusionOk="0">
                  <a:moveTo>
                    <a:pt x="2909" y="0"/>
                  </a:moveTo>
                  <a:cubicBezTo>
                    <a:pt x="1382" y="21"/>
                    <a:pt x="168" y="1339"/>
                    <a:pt x="85" y="2909"/>
                  </a:cubicBezTo>
                  <a:cubicBezTo>
                    <a:pt x="1" y="4876"/>
                    <a:pt x="1549" y="6215"/>
                    <a:pt x="3893" y="8202"/>
                  </a:cubicBezTo>
                  <a:cubicBezTo>
                    <a:pt x="4332" y="8579"/>
                    <a:pt x="4771" y="8956"/>
                    <a:pt x="5232" y="9353"/>
                  </a:cubicBezTo>
                  <a:lnTo>
                    <a:pt x="5441" y="9541"/>
                  </a:lnTo>
                  <a:lnTo>
                    <a:pt x="5650" y="9353"/>
                  </a:lnTo>
                  <a:cubicBezTo>
                    <a:pt x="6131" y="8935"/>
                    <a:pt x="6571" y="8579"/>
                    <a:pt x="6989" y="8202"/>
                  </a:cubicBezTo>
                  <a:cubicBezTo>
                    <a:pt x="9333" y="6215"/>
                    <a:pt x="10902" y="4876"/>
                    <a:pt x="10797" y="2909"/>
                  </a:cubicBezTo>
                  <a:cubicBezTo>
                    <a:pt x="10735" y="1339"/>
                    <a:pt x="9521" y="21"/>
                    <a:pt x="7973" y="0"/>
                  </a:cubicBezTo>
                  <a:cubicBezTo>
                    <a:pt x="7094" y="0"/>
                    <a:pt x="6320" y="419"/>
                    <a:pt x="5734" y="1235"/>
                  </a:cubicBezTo>
                  <a:cubicBezTo>
                    <a:pt x="5608" y="1402"/>
                    <a:pt x="5525" y="1549"/>
                    <a:pt x="5441" y="1716"/>
                  </a:cubicBezTo>
                  <a:cubicBezTo>
                    <a:pt x="5357" y="1549"/>
                    <a:pt x="5274" y="1402"/>
                    <a:pt x="5169" y="1235"/>
                  </a:cubicBezTo>
                  <a:cubicBezTo>
                    <a:pt x="4583" y="440"/>
                    <a:pt x="3830" y="0"/>
                    <a:pt x="2930"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9"/>
            <p:cNvSpPr/>
            <p:nvPr/>
          </p:nvSpPr>
          <p:spPr>
            <a:xfrm>
              <a:off x="6194809" y="3441293"/>
              <a:ext cx="344958" cy="165635"/>
            </a:xfrm>
            <a:custGeom>
              <a:avLst/>
              <a:gdLst/>
              <a:ahLst/>
              <a:cxnLst/>
              <a:rect l="l" t="t" r="r" b="b"/>
              <a:pathLst>
                <a:path w="9501" h="4562" extrusionOk="0">
                  <a:moveTo>
                    <a:pt x="2219" y="0"/>
                  </a:moveTo>
                  <a:cubicBezTo>
                    <a:pt x="1047" y="0"/>
                    <a:pt x="85" y="1025"/>
                    <a:pt x="22" y="2302"/>
                  </a:cubicBezTo>
                  <a:cubicBezTo>
                    <a:pt x="1" y="2804"/>
                    <a:pt x="106" y="3285"/>
                    <a:pt x="378" y="3766"/>
                  </a:cubicBezTo>
                  <a:lnTo>
                    <a:pt x="2010" y="3766"/>
                  </a:lnTo>
                  <a:lnTo>
                    <a:pt x="2847" y="1276"/>
                  </a:lnTo>
                  <a:lnTo>
                    <a:pt x="4165" y="4561"/>
                  </a:lnTo>
                  <a:lnTo>
                    <a:pt x="4562" y="3766"/>
                  </a:lnTo>
                  <a:lnTo>
                    <a:pt x="9145" y="3766"/>
                  </a:lnTo>
                  <a:cubicBezTo>
                    <a:pt x="9396" y="3264"/>
                    <a:pt x="9500" y="2804"/>
                    <a:pt x="9479" y="2302"/>
                  </a:cubicBezTo>
                  <a:cubicBezTo>
                    <a:pt x="9417" y="1004"/>
                    <a:pt x="8454" y="0"/>
                    <a:pt x="7282" y="0"/>
                  </a:cubicBezTo>
                  <a:lnTo>
                    <a:pt x="7261" y="0"/>
                  </a:lnTo>
                  <a:cubicBezTo>
                    <a:pt x="5608" y="0"/>
                    <a:pt x="5064" y="1946"/>
                    <a:pt x="5064" y="1967"/>
                  </a:cubicBezTo>
                  <a:lnTo>
                    <a:pt x="4751" y="3076"/>
                  </a:lnTo>
                  <a:lnTo>
                    <a:pt x="4458" y="1967"/>
                  </a:lnTo>
                  <a:cubicBezTo>
                    <a:pt x="4437" y="1967"/>
                    <a:pt x="4290" y="1444"/>
                    <a:pt x="3935" y="942"/>
                  </a:cubicBezTo>
                  <a:cubicBezTo>
                    <a:pt x="3495" y="314"/>
                    <a:pt x="2909" y="0"/>
                    <a:pt x="22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9"/>
            <p:cNvSpPr/>
            <p:nvPr/>
          </p:nvSpPr>
          <p:spPr>
            <a:xfrm>
              <a:off x="6169959" y="3416767"/>
              <a:ext cx="395797" cy="346422"/>
            </a:xfrm>
            <a:custGeom>
              <a:avLst/>
              <a:gdLst/>
              <a:ahLst/>
              <a:cxnLst/>
              <a:rect l="l" t="t" r="r" b="b"/>
              <a:pathLst>
                <a:path w="10902" h="9542" extrusionOk="0">
                  <a:moveTo>
                    <a:pt x="7972" y="628"/>
                  </a:moveTo>
                  <a:cubicBezTo>
                    <a:pt x="9144" y="649"/>
                    <a:pt x="10107" y="1653"/>
                    <a:pt x="10169" y="2930"/>
                  </a:cubicBezTo>
                  <a:cubicBezTo>
                    <a:pt x="10190" y="3432"/>
                    <a:pt x="10086" y="3913"/>
                    <a:pt x="9835" y="4394"/>
                  </a:cubicBezTo>
                  <a:lnTo>
                    <a:pt x="5252" y="4394"/>
                  </a:lnTo>
                  <a:lnTo>
                    <a:pt x="4834" y="5210"/>
                  </a:lnTo>
                  <a:lnTo>
                    <a:pt x="3516" y="1925"/>
                  </a:lnTo>
                  <a:lnTo>
                    <a:pt x="2700" y="4394"/>
                  </a:lnTo>
                  <a:lnTo>
                    <a:pt x="1047" y="4394"/>
                  </a:lnTo>
                  <a:cubicBezTo>
                    <a:pt x="796" y="3913"/>
                    <a:pt x="691" y="3453"/>
                    <a:pt x="712" y="2930"/>
                  </a:cubicBezTo>
                  <a:cubicBezTo>
                    <a:pt x="775" y="1653"/>
                    <a:pt x="1737" y="649"/>
                    <a:pt x="2909" y="628"/>
                  </a:cubicBezTo>
                  <a:lnTo>
                    <a:pt x="2930" y="628"/>
                  </a:lnTo>
                  <a:cubicBezTo>
                    <a:pt x="3599" y="628"/>
                    <a:pt x="4164" y="963"/>
                    <a:pt x="4625" y="1591"/>
                  </a:cubicBezTo>
                  <a:cubicBezTo>
                    <a:pt x="4980" y="2072"/>
                    <a:pt x="5127" y="2595"/>
                    <a:pt x="5127" y="2595"/>
                  </a:cubicBezTo>
                  <a:lnTo>
                    <a:pt x="5441" y="3704"/>
                  </a:lnTo>
                  <a:lnTo>
                    <a:pt x="5734" y="2595"/>
                  </a:lnTo>
                  <a:cubicBezTo>
                    <a:pt x="5734" y="2574"/>
                    <a:pt x="6298" y="628"/>
                    <a:pt x="7951" y="628"/>
                  </a:cubicBezTo>
                  <a:close/>
                  <a:moveTo>
                    <a:pt x="3578" y="3746"/>
                  </a:moveTo>
                  <a:lnTo>
                    <a:pt x="4771" y="6738"/>
                  </a:lnTo>
                  <a:lnTo>
                    <a:pt x="5629" y="5022"/>
                  </a:lnTo>
                  <a:lnTo>
                    <a:pt x="9416" y="5022"/>
                  </a:lnTo>
                  <a:cubicBezTo>
                    <a:pt x="8788" y="5838"/>
                    <a:pt x="7805" y="6675"/>
                    <a:pt x="6570" y="7721"/>
                  </a:cubicBezTo>
                  <a:cubicBezTo>
                    <a:pt x="6215" y="8035"/>
                    <a:pt x="5838" y="8349"/>
                    <a:pt x="5441" y="8705"/>
                  </a:cubicBezTo>
                  <a:cubicBezTo>
                    <a:pt x="5043" y="8349"/>
                    <a:pt x="4666" y="8035"/>
                    <a:pt x="4290" y="7721"/>
                  </a:cubicBezTo>
                  <a:cubicBezTo>
                    <a:pt x="3076" y="6675"/>
                    <a:pt x="2093" y="5838"/>
                    <a:pt x="1465" y="5022"/>
                  </a:cubicBezTo>
                  <a:lnTo>
                    <a:pt x="3160" y="5022"/>
                  </a:lnTo>
                  <a:lnTo>
                    <a:pt x="3578" y="3746"/>
                  </a:lnTo>
                  <a:close/>
                  <a:moveTo>
                    <a:pt x="2909" y="0"/>
                  </a:moveTo>
                  <a:cubicBezTo>
                    <a:pt x="1360" y="21"/>
                    <a:pt x="147" y="1339"/>
                    <a:pt x="84" y="2909"/>
                  </a:cubicBezTo>
                  <a:cubicBezTo>
                    <a:pt x="0" y="4876"/>
                    <a:pt x="1549" y="6194"/>
                    <a:pt x="3892" y="8202"/>
                  </a:cubicBezTo>
                  <a:cubicBezTo>
                    <a:pt x="4332" y="8558"/>
                    <a:pt x="4771" y="8935"/>
                    <a:pt x="5231" y="9353"/>
                  </a:cubicBezTo>
                  <a:lnTo>
                    <a:pt x="5441" y="9542"/>
                  </a:lnTo>
                  <a:lnTo>
                    <a:pt x="5650" y="9353"/>
                  </a:lnTo>
                  <a:cubicBezTo>
                    <a:pt x="6110" y="8935"/>
                    <a:pt x="6550" y="8558"/>
                    <a:pt x="6989" y="8202"/>
                  </a:cubicBezTo>
                  <a:cubicBezTo>
                    <a:pt x="9332" y="6194"/>
                    <a:pt x="10902" y="4876"/>
                    <a:pt x="10797" y="2909"/>
                  </a:cubicBezTo>
                  <a:cubicBezTo>
                    <a:pt x="10713" y="1339"/>
                    <a:pt x="9521" y="21"/>
                    <a:pt x="7972" y="0"/>
                  </a:cubicBezTo>
                  <a:cubicBezTo>
                    <a:pt x="7073" y="0"/>
                    <a:pt x="6298" y="419"/>
                    <a:pt x="5734" y="1235"/>
                  </a:cubicBezTo>
                  <a:cubicBezTo>
                    <a:pt x="5608" y="1381"/>
                    <a:pt x="5524" y="1549"/>
                    <a:pt x="5441" y="1695"/>
                  </a:cubicBezTo>
                  <a:cubicBezTo>
                    <a:pt x="5357" y="1549"/>
                    <a:pt x="5273" y="1381"/>
                    <a:pt x="5148" y="1235"/>
                  </a:cubicBezTo>
                  <a:cubicBezTo>
                    <a:pt x="4583" y="419"/>
                    <a:pt x="3809" y="0"/>
                    <a:pt x="29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7" name="Google Shape;697;p39"/>
          <p:cNvGrpSpPr/>
          <p:nvPr/>
        </p:nvGrpSpPr>
        <p:grpSpPr>
          <a:xfrm>
            <a:off x="374064" y="1469006"/>
            <a:ext cx="443131" cy="399059"/>
            <a:chOff x="4009262" y="1648300"/>
            <a:chExt cx="443131" cy="399059"/>
          </a:xfrm>
        </p:grpSpPr>
        <p:sp>
          <p:nvSpPr>
            <p:cNvPr id="698" name="Google Shape;698;p39"/>
            <p:cNvSpPr/>
            <p:nvPr/>
          </p:nvSpPr>
          <p:spPr>
            <a:xfrm>
              <a:off x="4009262" y="1694112"/>
              <a:ext cx="400372" cy="353248"/>
            </a:xfrm>
            <a:custGeom>
              <a:avLst/>
              <a:gdLst/>
              <a:ahLst/>
              <a:cxnLst/>
              <a:rect l="l" t="t" r="r" b="b"/>
              <a:pathLst>
                <a:path w="11028" h="9730" extrusionOk="0">
                  <a:moveTo>
                    <a:pt x="3901" y="0"/>
                  </a:moveTo>
                  <a:cubicBezTo>
                    <a:pt x="3773" y="0"/>
                    <a:pt x="3645" y="7"/>
                    <a:pt x="3516" y="21"/>
                  </a:cubicBezTo>
                  <a:cubicBezTo>
                    <a:pt x="2679" y="126"/>
                    <a:pt x="1905" y="523"/>
                    <a:pt x="1319" y="1151"/>
                  </a:cubicBezTo>
                  <a:lnTo>
                    <a:pt x="1068" y="1444"/>
                  </a:lnTo>
                  <a:cubicBezTo>
                    <a:pt x="0" y="2637"/>
                    <a:pt x="42" y="4478"/>
                    <a:pt x="1193" y="5629"/>
                  </a:cubicBezTo>
                  <a:lnTo>
                    <a:pt x="2344" y="6800"/>
                  </a:lnTo>
                  <a:cubicBezTo>
                    <a:pt x="2511" y="6947"/>
                    <a:pt x="2721" y="7051"/>
                    <a:pt x="2972" y="7072"/>
                  </a:cubicBezTo>
                  <a:cubicBezTo>
                    <a:pt x="2972" y="7302"/>
                    <a:pt x="3076" y="7512"/>
                    <a:pt x="3244" y="7679"/>
                  </a:cubicBezTo>
                  <a:cubicBezTo>
                    <a:pt x="3411" y="7846"/>
                    <a:pt x="3620" y="7951"/>
                    <a:pt x="3850" y="7951"/>
                  </a:cubicBezTo>
                  <a:cubicBezTo>
                    <a:pt x="3871" y="8181"/>
                    <a:pt x="3955" y="8411"/>
                    <a:pt x="4122" y="8579"/>
                  </a:cubicBezTo>
                  <a:cubicBezTo>
                    <a:pt x="4290" y="8746"/>
                    <a:pt x="4520" y="8830"/>
                    <a:pt x="4750" y="8851"/>
                  </a:cubicBezTo>
                  <a:cubicBezTo>
                    <a:pt x="4750" y="9081"/>
                    <a:pt x="4855" y="9290"/>
                    <a:pt x="5022" y="9458"/>
                  </a:cubicBezTo>
                  <a:cubicBezTo>
                    <a:pt x="5190" y="9646"/>
                    <a:pt x="5441" y="9730"/>
                    <a:pt x="5692" y="9730"/>
                  </a:cubicBezTo>
                  <a:cubicBezTo>
                    <a:pt x="5922" y="9730"/>
                    <a:pt x="6173" y="9646"/>
                    <a:pt x="6340" y="9458"/>
                  </a:cubicBezTo>
                  <a:lnTo>
                    <a:pt x="7240" y="8579"/>
                  </a:lnTo>
                  <a:cubicBezTo>
                    <a:pt x="7407" y="8411"/>
                    <a:pt x="7491" y="8181"/>
                    <a:pt x="7512" y="7951"/>
                  </a:cubicBezTo>
                  <a:cubicBezTo>
                    <a:pt x="7742" y="7951"/>
                    <a:pt x="7951" y="7846"/>
                    <a:pt x="8119" y="7679"/>
                  </a:cubicBezTo>
                  <a:cubicBezTo>
                    <a:pt x="8286" y="7512"/>
                    <a:pt x="8391" y="7302"/>
                    <a:pt x="8412" y="7072"/>
                  </a:cubicBezTo>
                  <a:cubicBezTo>
                    <a:pt x="8621" y="7051"/>
                    <a:pt x="8851" y="6968"/>
                    <a:pt x="9019" y="6800"/>
                  </a:cubicBezTo>
                  <a:cubicBezTo>
                    <a:pt x="9186" y="6633"/>
                    <a:pt x="9270" y="6403"/>
                    <a:pt x="9291" y="6173"/>
                  </a:cubicBezTo>
                  <a:cubicBezTo>
                    <a:pt x="9521" y="6173"/>
                    <a:pt x="9730" y="6068"/>
                    <a:pt x="9897" y="5901"/>
                  </a:cubicBezTo>
                  <a:lnTo>
                    <a:pt x="10065" y="5754"/>
                  </a:lnTo>
                  <a:cubicBezTo>
                    <a:pt x="10672" y="5126"/>
                    <a:pt x="11027" y="4310"/>
                    <a:pt x="11027" y="3473"/>
                  </a:cubicBezTo>
                  <a:cubicBezTo>
                    <a:pt x="11027" y="2616"/>
                    <a:pt x="10672" y="1820"/>
                    <a:pt x="10065" y="1193"/>
                  </a:cubicBezTo>
                  <a:lnTo>
                    <a:pt x="9667" y="795"/>
                  </a:lnTo>
                  <a:lnTo>
                    <a:pt x="9646" y="795"/>
                  </a:lnTo>
                  <a:cubicBezTo>
                    <a:pt x="9044" y="287"/>
                    <a:pt x="8289" y="33"/>
                    <a:pt x="7503" y="33"/>
                  </a:cubicBezTo>
                  <a:cubicBezTo>
                    <a:pt x="7416" y="33"/>
                    <a:pt x="7328" y="36"/>
                    <a:pt x="7240" y="42"/>
                  </a:cubicBezTo>
                  <a:cubicBezTo>
                    <a:pt x="6696" y="84"/>
                    <a:pt x="6173" y="251"/>
                    <a:pt x="5713" y="523"/>
                  </a:cubicBezTo>
                  <a:cubicBezTo>
                    <a:pt x="5155" y="174"/>
                    <a:pt x="4539" y="0"/>
                    <a:pt x="3901" y="0"/>
                  </a:cubicBezTo>
                  <a:close/>
                </a:path>
              </a:pathLst>
            </a:custGeom>
            <a:solidFill>
              <a:srgbClr val="B2090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9"/>
            <p:cNvSpPr/>
            <p:nvPr/>
          </p:nvSpPr>
          <p:spPr>
            <a:xfrm>
              <a:off x="4197187" y="1672762"/>
              <a:ext cx="239323" cy="148487"/>
            </a:xfrm>
            <a:custGeom>
              <a:avLst/>
              <a:gdLst/>
              <a:ahLst/>
              <a:cxnLst/>
              <a:rect l="l" t="t" r="r" b="b"/>
              <a:pathLst>
                <a:path w="6592" h="4090" extrusionOk="0">
                  <a:moveTo>
                    <a:pt x="3476" y="1"/>
                  </a:moveTo>
                  <a:cubicBezTo>
                    <a:pt x="2709" y="1"/>
                    <a:pt x="1929" y="308"/>
                    <a:pt x="1340" y="909"/>
                  </a:cubicBezTo>
                  <a:lnTo>
                    <a:pt x="147" y="2101"/>
                  </a:lnTo>
                  <a:cubicBezTo>
                    <a:pt x="0" y="2248"/>
                    <a:pt x="0" y="2478"/>
                    <a:pt x="147" y="2624"/>
                  </a:cubicBezTo>
                  <a:cubicBezTo>
                    <a:pt x="218" y="2696"/>
                    <a:pt x="310" y="2733"/>
                    <a:pt x="406" y="2733"/>
                  </a:cubicBezTo>
                  <a:cubicBezTo>
                    <a:pt x="480" y="2733"/>
                    <a:pt x="556" y="2712"/>
                    <a:pt x="628" y="2666"/>
                  </a:cubicBezTo>
                  <a:lnTo>
                    <a:pt x="2323" y="1536"/>
                  </a:lnTo>
                  <a:cubicBezTo>
                    <a:pt x="2491" y="1421"/>
                    <a:pt x="2686" y="1366"/>
                    <a:pt x="2881" y="1366"/>
                  </a:cubicBezTo>
                  <a:cubicBezTo>
                    <a:pt x="3147" y="1366"/>
                    <a:pt x="3415" y="1469"/>
                    <a:pt x="3620" y="1662"/>
                  </a:cubicBezTo>
                  <a:cubicBezTo>
                    <a:pt x="3705" y="1747"/>
                    <a:pt x="3825" y="1804"/>
                    <a:pt x="3944" y="1804"/>
                  </a:cubicBezTo>
                  <a:cubicBezTo>
                    <a:pt x="4030" y="1804"/>
                    <a:pt x="4115" y="1774"/>
                    <a:pt x="4185" y="1704"/>
                  </a:cubicBezTo>
                  <a:lnTo>
                    <a:pt x="4541" y="1327"/>
                  </a:lnTo>
                  <a:lnTo>
                    <a:pt x="5001" y="1767"/>
                  </a:lnTo>
                  <a:lnTo>
                    <a:pt x="4625" y="2143"/>
                  </a:lnTo>
                  <a:cubicBezTo>
                    <a:pt x="4520" y="2227"/>
                    <a:pt x="4415" y="2311"/>
                    <a:pt x="4311" y="2352"/>
                  </a:cubicBezTo>
                  <a:lnTo>
                    <a:pt x="5880" y="3922"/>
                  </a:lnTo>
                  <a:cubicBezTo>
                    <a:pt x="5922" y="3964"/>
                    <a:pt x="5964" y="4026"/>
                    <a:pt x="6006" y="4089"/>
                  </a:cubicBezTo>
                  <a:cubicBezTo>
                    <a:pt x="6591" y="3106"/>
                    <a:pt x="6445" y="1850"/>
                    <a:pt x="5587" y="971"/>
                  </a:cubicBezTo>
                  <a:lnTo>
                    <a:pt x="5210" y="616"/>
                  </a:lnTo>
                  <a:cubicBezTo>
                    <a:pt x="4714" y="203"/>
                    <a:pt x="4099" y="1"/>
                    <a:pt x="3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9"/>
            <p:cNvSpPr/>
            <p:nvPr/>
          </p:nvSpPr>
          <p:spPr>
            <a:xfrm>
              <a:off x="4144273" y="1824986"/>
              <a:ext cx="62228" cy="59803"/>
            </a:xfrm>
            <a:custGeom>
              <a:avLst/>
              <a:gdLst/>
              <a:ahLst/>
              <a:cxnLst/>
              <a:rect l="l" t="t" r="r" b="b"/>
              <a:pathLst>
                <a:path w="1591" h="1529" extrusionOk="0">
                  <a:moveTo>
                    <a:pt x="1235" y="1"/>
                  </a:moveTo>
                  <a:cubicBezTo>
                    <a:pt x="1151" y="1"/>
                    <a:pt x="1067" y="32"/>
                    <a:pt x="1005" y="95"/>
                  </a:cubicBezTo>
                  <a:lnTo>
                    <a:pt x="126" y="974"/>
                  </a:lnTo>
                  <a:cubicBezTo>
                    <a:pt x="0" y="1099"/>
                    <a:pt x="0" y="1309"/>
                    <a:pt x="126" y="1434"/>
                  </a:cubicBezTo>
                  <a:cubicBezTo>
                    <a:pt x="189" y="1497"/>
                    <a:pt x="267" y="1528"/>
                    <a:pt x="346" y="1528"/>
                  </a:cubicBezTo>
                  <a:cubicBezTo>
                    <a:pt x="424" y="1528"/>
                    <a:pt x="503" y="1497"/>
                    <a:pt x="565" y="1434"/>
                  </a:cubicBezTo>
                  <a:lnTo>
                    <a:pt x="1465" y="535"/>
                  </a:lnTo>
                  <a:cubicBezTo>
                    <a:pt x="1591" y="409"/>
                    <a:pt x="1591" y="221"/>
                    <a:pt x="1465" y="95"/>
                  </a:cubicBezTo>
                  <a:cubicBezTo>
                    <a:pt x="1402" y="32"/>
                    <a:pt x="1319" y="1"/>
                    <a:pt x="1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9"/>
            <p:cNvSpPr/>
            <p:nvPr/>
          </p:nvSpPr>
          <p:spPr>
            <a:xfrm>
              <a:off x="4178741" y="1856604"/>
              <a:ext cx="61407" cy="59803"/>
            </a:xfrm>
            <a:custGeom>
              <a:avLst/>
              <a:gdLst/>
              <a:ahLst/>
              <a:cxnLst/>
              <a:rect l="l" t="t" r="r" b="b"/>
              <a:pathLst>
                <a:path w="1570" h="1529" extrusionOk="0">
                  <a:moveTo>
                    <a:pt x="1224" y="1"/>
                  </a:moveTo>
                  <a:cubicBezTo>
                    <a:pt x="1146" y="1"/>
                    <a:pt x="1067" y="32"/>
                    <a:pt x="1004" y="95"/>
                  </a:cubicBezTo>
                  <a:lnTo>
                    <a:pt x="105" y="995"/>
                  </a:lnTo>
                  <a:cubicBezTo>
                    <a:pt x="0" y="1120"/>
                    <a:pt x="0" y="1308"/>
                    <a:pt x="105" y="1434"/>
                  </a:cubicBezTo>
                  <a:cubicBezTo>
                    <a:pt x="167" y="1497"/>
                    <a:pt x="251" y="1528"/>
                    <a:pt x="335" y="1528"/>
                  </a:cubicBezTo>
                  <a:cubicBezTo>
                    <a:pt x="419" y="1528"/>
                    <a:pt x="502" y="1497"/>
                    <a:pt x="565" y="1434"/>
                  </a:cubicBezTo>
                  <a:lnTo>
                    <a:pt x="1444" y="555"/>
                  </a:lnTo>
                  <a:cubicBezTo>
                    <a:pt x="1569" y="430"/>
                    <a:pt x="1569" y="220"/>
                    <a:pt x="1444" y="95"/>
                  </a:cubicBezTo>
                  <a:cubicBezTo>
                    <a:pt x="1381" y="32"/>
                    <a:pt x="1303" y="1"/>
                    <a:pt x="12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9"/>
            <p:cNvSpPr/>
            <p:nvPr/>
          </p:nvSpPr>
          <p:spPr>
            <a:xfrm>
              <a:off x="4209777" y="1888106"/>
              <a:ext cx="61446" cy="59177"/>
            </a:xfrm>
            <a:custGeom>
              <a:avLst/>
              <a:gdLst/>
              <a:ahLst/>
              <a:cxnLst/>
              <a:rect l="l" t="t" r="r" b="b"/>
              <a:pathLst>
                <a:path w="1571" h="1513" extrusionOk="0">
                  <a:moveTo>
                    <a:pt x="1235" y="0"/>
                  </a:moveTo>
                  <a:cubicBezTo>
                    <a:pt x="1152" y="0"/>
                    <a:pt x="1068" y="32"/>
                    <a:pt x="1005" y="95"/>
                  </a:cubicBezTo>
                  <a:lnTo>
                    <a:pt x="126" y="973"/>
                  </a:lnTo>
                  <a:cubicBezTo>
                    <a:pt x="1" y="1099"/>
                    <a:pt x="1" y="1308"/>
                    <a:pt x="126" y="1434"/>
                  </a:cubicBezTo>
                  <a:cubicBezTo>
                    <a:pt x="189" y="1486"/>
                    <a:pt x="268" y="1512"/>
                    <a:pt x="346" y="1512"/>
                  </a:cubicBezTo>
                  <a:cubicBezTo>
                    <a:pt x="425" y="1512"/>
                    <a:pt x="503" y="1486"/>
                    <a:pt x="566" y="1434"/>
                  </a:cubicBezTo>
                  <a:lnTo>
                    <a:pt x="1466" y="534"/>
                  </a:lnTo>
                  <a:cubicBezTo>
                    <a:pt x="1570" y="408"/>
                    <a:pt x="1570" y="220"/>
                    <a:pt x="1466" y="95"/>
                  </a:cubicBezTo>
                  <a:cubicBezTo>
                    <a:pt x="1403" y="32"/>
                    <a:pt x="1319" y="0"/>
                    <a:pt x="12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9"/>
            <p:cNvSpPr/>
            <p:nvPr/>
          </p:nvSpPr>
          <p:spPr>
            <a:xfrm>
              <a:off x="4244170" y="1922485"/>
              <a:ext cx="61407" cy="59764"/>
            </a:xfrm>
            <a:custGeom>
              <a:avLst/>
              <a:gdLst/>
              <a:ahLst/>
              <a:cxnLst/>
              <a:rect l="l" t="t" r="r" b="b"/>
              <a:pathLst>
                <a:path w="1570" h="1528" extrusionOk="0">
                  <a:moveTo>
                    <a:pt x="1225" y="0"/>
                  </a:moveTo>
                  <a:cubicBezTo>
                    <a:pt x="1146" y="0"/>
                    <a:pt x="1068" y="32"/>
                    <a:pt x="1005" y="94"/>
                  </a:cubicBezTo>
                  <a:lnTo>
                    <a:pt x="105" y="994"/>
                  </a:lnTo>
                  <a:cubicBezTo>
                    <a:pt x="1" y="1120"/>
                    <a:pt x="1" y="1308"/>
                    <a:pt x="105" y="1434"/>
                  </a:cubicBezTo>
                  <a:cubicBezTo>
                    <a:pt x="168" y="1496"/>
                    <a:pt x="252" y="1528"/>
                    <a:pt x="335" y="1528"/>
                  </a:cubicBezTo>
                  <a:cubicBezTo>
                    <a:pt x="419" y="1528"/>
                    <a:pt x="503" y="1496"/>
                    <a:pt x="566" y="1434"/>
                  </a:cubicBezTo>
                  <a:lnTo>
                    <a:pt x="1444" y="555"/>
                  </a:lnTo>
                  <a:cubicBezTo>
                    <a:pt x="1570" y="429"/>
                    <a:pt x="1570" y="220"/>
                    <a:pt x="1444" y="94"/>
                  </a:cubicBezTo>
                  <a:cubicBezTo>
                    <a:pt x="1382" y="32"/>
                    <a:pt x="1303" y="0"/>
                    <a:pt x="12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9"/>
            <p:cNvSpPr/>
            <p:nvPr/>
          </p:nvSpPr>
          <p:spPr>
            <a:xfrm>
              <a:off x="4051295" y="1648300"/>
              <a:ext cx="401098" cy="353248"/>
            </a:xfrm>
            <a:custGeom>
              <a:avLst/>
              <a:gdLst/>
              <a:ahLst/>
              <a:cxnLst/>
              <a:rect l="l" t="t" r="r" b="b"/>
              <a:pathLst>
                <a:path w="11048" h="9730" extrusionOk="0">
                  <a:moveTo>
                    <a:pt x="7519" y="656"/>
                  </a:moveTo>
                  <a:cubicBezTo>
                    <a:pt x="8140" y="656"/>
                    <a:pt x="8753" y="853"/>
                    <a:pt x="9248" y="1256"/>
                  </a:cubicBezTo>
                  <a:lnTo>
                    <a:pt x="9625" y="1632"/>
                  </a:lnTo>
                  <a:cubicBezTo>
                    <a:pt x="10483" y="2511"/>
                    <a:pt x="10629" y="3745"/>
                    <a:pt x="10044" y="4750"/>
                  </a:cubicBezTo>
                  <a:cubicBezTo>
                    <a:pt x="10023" y="4687"/>
                    <a:pt x="9960" y="4624"/>
                    <a:pt x="9918" y="4562"/>
                  </a:cubicBezTo>
                  <a:lnTo>
                    <a:pt x="8349" y="3013"/>
                  </a:lnTo>
                  <a:cubicBezTo>
                    <a:pt x="8474" y="2971"/>
                    <a:pt x="8579" y="2888"/>
                    <a:pt x="8663" y="2804"/>
                  </a:cubicBezTo>
                  <a:lnTo>
                    <a:pt x="9039" y="2427"/>
                  </a:lnTo>
                  <a:lnTo>
                    <a:pt x="8600" y="1988"/>
                  </a:lnTo>
                  <a:lnTo>
                    <a:pt x="8223" y="2365"/>
                  </a:lnTo>
                  <a:cubicBezTo>
                    <a:pt x="8158" y="2430"/>
                    <a:pt x="8080" y="2457"/>
                    <a:pt x="8000" y="2457"/>
                  </a:cubicBezTo>
                  <a:cubicBezTo>
                    <a:pt x="7876" y="2457"/>
                    <a:pt x="7747" y="2391"/>
                    <a:pt x="7658" y="2302"/>
                  </a:cubicBezTo>
                  <a:cubicBezTo>
                    <a:pt x="7459" y="2114"/>
                    <a:pt x="7201" y="2019"/>
                    <a:pt x="6942" y="2019"/>
                  </a:cubicBezTo>
                  <a:cubicBezTo>
                    <a:pt x="6739" y="2019"/>
                    <a:pt x="6536" y="2078"/>
                    <a:pt x="6361" y="2197"/>
                  </a:cubicBezTo>
                  <a:lnTo>
                    <a:pt x="4666" y="3327"/>
                  </a:lnTo>
                  <a:cubicBezTo>
                    <a:pt x="4594" y="3372"/>
                    <a:pt x="4518" y="3394"/>
                    <a:pt x="4444" y="3394"/>
                  </a:cubicBezTo>
                  <a:cubicBezTo>
                    <a:pt x="4348" y="3394"/>
                    <a:pt x="4256" y="3356"/>
                    <a:pt x="4185" y="3285"/>
                  </a:cubicBezTo>
                  <a:cubicBezTo>
                    <a:pt x="4038" y="3139"/>
                    <a:pt x="4038" y="2888"/>
                    <a:pt x="4185" y="2741"/>
                  </a:cubicBezTo>
                  <a:lnTo>
                    <a:pt x="5378" y="1549"/>
                  </a:lnTo>
                  <a:cubicBezTo>
                    <a:pt x="5968" y="958"/>
                    <a:pt x="6750" y="656"/>
                    <a:pt x="7519" y="656"/>
                  </a:cubicBezTo>
                  <a:close/>
                  <a:moveTo>
                    <a:pt x="3916" y="4928"/>
                  </a:moveTo>
                  <a:cubicBezTo>
                    <a:pt x="3997" y="4928"/>
                    <a:pt x="4080" y="4959"/>
                    <a:pt x="4143" y="5022"/>
                  </a:cubicBezTo>
                  <a:cubicBezTo>
                    <a:pt x="4269" y="5147"/>
                    <a:pt x="4269" y="5336"/>
                    <a:pt x="4143" y="5461"/>
                  </a:cubicBezTo>
                  <a:lnTo>
                    <a:pt x="3243" y="6340"/>
                  </a:lnTo>
                  <a:cubicBezTo>
                    <a:pt x="3181" y="6403"/>
                    <a:pt x="3102" y="6434"/>
                    <a:pt x="3024" y="6434"/>
                  </a:cubicBezTo>
                  <a:cubicBezTo>
                    <a:pt x="2945" y="6434"/>
                    <a:pt x="2867" y="6403"/>
                    <a:pt x="2804" y="6340"/>
                  </a:cubicBezTo>
                  <a:cubicBezTo>
                    <a:pt x="2678" y="6214"/>
                    <a:pt x="2678" y="6026"/>
                    <a:pt x="2804" y="5901"/>
                  </a:cubicBezTo>
                  <a:lnTo>
                    <a:pt x="3704" y="5022"/>
                  </a:lnTo>
                  <a:cubicBezTo>
                    <a:pt x="3756" y="4959"/>
                    <a:pt x="3834" y="4928"/>
                    <a:pt x="3916" y="4928"/>
                  </a:cubicBezTo>
                  <a:close/>
                  <a:moveTo>
                    <a:pt x="4802" y="5806"/>
                  </a:moveTo>
                  <a:cubicBezTo>
                    <a:pt x="4881" y="5806"/>
                    <a:pt x="4959" y="5838"/>
                    <a:pt x="5022" y="5901"/>
                  </a:cubicBezTo>
                  <a:cubicBezTo>
                    <a:pt x="5147" y="6026"/>
                    <a:pt x="5147" y="6214"/>
                    <a:pt x="5022" y="6340"/>
                  </a:cubicBezTo>
                  <a:lnTo>
                    <a:pt x="4143" y="7240"/>
                  </a:lnTo>
                  <a:cubicBezTo>
                    <a:pt x="4080" y="7303"/>
                    <a:pt x="3997" y="7334"/>
                    <a:pt x="3913" y="7334"/>
                  </a:cubicBezTo>
                  <a:cubicBezTo>
                    <a:pt x="3829" y="7334"/>
                    <a:pt x="3745" y="7303"/>
                    <a:pt x="3683" y="7240"/>
                  </a:cubicBezTo>
                  <a:cubicBezTo>
                    <a:pt x="3578" y="7114"/>
                    <a:pt x="3578" y="6905"/>
                    <a:pt x="3683" y="6779"/>
                  </a:cubicBezTo>
                  <a:lnTo>
                    <a:pt x="4582" y="5901"/>
                  </a:lnTo>
                  <a:cubicBezTo>
                    <a:pt x="4645" y="5838"/>
                    <a:pt x="4724" y="5806"/>
                    <a:pt x="4802" y="5806"/>
                  </a:cubicBezTo>
                  <a:close/>
                  <a:moveTo>
                    <a:pt x="3907" y="637"/>
                  </a:moveTo>
                  <a:cubicBezTo>
                    <a:pt x="4328" y="637"/>
                    <a:pt x="4752" y="730"/>
                    <a:pt x="5147" y="921"/>
                  </a:cubicBezTo>
                  <a:cubicBezTo>
                    <a:pt x="5064" y="984"/>
                    <a:pt x="5001" y="1046"/>
                    <a:pt x="4917" y="1109"/>
                  </a:cubicBezTo>
                  <a:lnTo>
                    <a:pt x="3725" y="2302"/>
                  </a:lnTo>
                  <a:cubicBezTo>
                    <a:pt x="3348" y="2699"/>
                    <a:pt x="3348" y="3327"/>
                    <a:pt x="3725" y="3725"/>
                  </a:cubicBezTo>
                  <a:cubicBezTo>
                    <a:pt x="3930" y="3918"/>
                    <a:pt x="4191" y="4020"/>
                    <a:pt x="4451" y="4020"/>
                  </a:cubicBezTo>
                  <a:cubicBezTo>
                    <a:pt x="4642" y="4020"/>
                    <a:pt x="4833" y="3965"/>
                    <a:pt x="5001" y="3850"/>
                  </a:cubicBezTo>
                  <a:lnTo>
                    <a:pt x="6696" y="2720"/>
                  </a:lnTo>
                  <a:cubicBezTo>
                    <a:pt x="6768" y="2675"/>
                    <a:pt x="6848" y="2653"/>
                    <a:pt x="6928" y="2653"/>
                  </a:cubicBezTo>
                  <a:cubicBezTo>
                    <a:pt x="7032" y="2653"/>
                    <a:pt x="7136" y="2691"/>
                    <a:pt x="7219" y="2762"/>
                  </a:cubicBezTo>
                  <a:lnTo>
                    <a:pt x="9458" y="5022"/>
                  </a:lnTo>
                  <a:cubicBezTo>
                    <a:pt x="9583" y="5147"/>
                    <a:pt x="9583" y="5336"/>
                    <a:pt x="9479" y="5461"/>
                  </a:cubicBezTo>
                  <a:cubicBezTo>
                    <a:pt x="9416" y="5524"/>
                    <a:pt x="9332" y="5555"/>
                    <a:pt x="9248" y="5555"/>
                  </a:cubicBezTo>
                  <a:cubicBezTo>
                    <a:pt x="9165" y="5555"/>
                    <a:pt x="9081" y="5524"/>
                    <a:pt x="9018" y="5461"/>
                  </a:cubicBezTo>
                  <a:lnTo>
                    <a:pt x="7240" y="3683"/>
                  </a:lnTo>
                  <a:lnTo>
                    <a:pt x="6800" y="4122"/>
                  </a:lnTo>
                  <a:lnTo>
                    <a:pt x="8579" y="5901"/>
                  </a:lnTo>
                  <a:cubicBezTo>
                    <a:pt x="8704" y="6026"/>
                    <a:pt x="8704" y="6214"/>
                    <a:pt x="8579" y="6340"/>
                  </a:cubicBezTo>
                  <a:cubicBezTo>
                    <a:pt x="8516" y="6403"/>
                    <a:pt x="8438" y="6434"/>
                    <a:pt x="8359" y="6434"/>
                  </a:cubicBezTo>
                  <a:cubicBezTo>
                    <a:pt x="8281" y="6434"/>
                    <a:pt x="8202" y="6403"/>
                    <a:pt x="8139" y="6340"/>
                  </a:cubicBezTo>
                  <a:lnTo>
                    <a:pt x="6361" y="4562"/>
                  </a:lnTo>
                  <a:lnTo>
                    <a:pt x="5922" y="5022"/>
                  </a:lnTo>
                  <a:lnTo>
                    <a:pt x="7700" y="6800"/>
                  </a:lnTo>
                  <a:cubicBezTo>
                    <a:pt x="7805" y="6905"/>
                    <a:pt x="7805" y="7114"/>
                    <a:pt x="7700" y="7240"/>
                  </a:cubicBezTo>
                  <a:cubicBezTo>
                    <a:pt x="7637" y="7303"/>
                    <a:pt x="7554" y="7334"/>
                    <a:pt x="7470" y="7334"/>
                  </a:cubicBezTo>
                  <a:cubicBezTo>
                    <a:pt x="7386" y="7334"/>
                    <a:pt x="7303" y="7303"/>
                    <a:pt x="7240" y="7240"/>
                  </a:cubicBezTo>
                  <a:cubicBezTo>
                    <a:pt x="7072" y="7072"/>
                    <a:pt x="6863" y="6968"/>
                    <a:pt x="6633" y="6968"/>
                  </a:cubicBezTo>
                  <a:cubicBezTo>
                    <a:pt x="6612" y="6738"/>
                    <a:pt x="6528" y="6507"/>
                    <a:pt x="6361" y="6340"/>
                  </a:cubicBezTo>
                  <a:cubicBezTo>
                    <a:pt x="6194" y="6173"/>
                    <a:pt x="5984" y="6089"/>
                    <a:pt x="5733" y="6068"/>
                  </a:cubicBezTo>
                  <a:cubicBezTo>
                    <a:pt x="5733" y="5838"/>
                    <a:pt x="5629" y="5629"/>
                    <a:pt x="5461" y="5461"/>
                  </a:cubicBezTo>
                  <a:cubicBezTo>
                    <a:pt x="5294" y="5294"/>
                    <a:pt x="5085" y="5189"/>
                    <a:pt x="4854" y="5189"/>
                  </a:cubicBezTo>
                  <a:cubicBezTo>
                    <a:pt x="4834" y="4959"/>
                    <a:pt x="4750" y="4729"/>
                    <a:pt x="4582" y="4562"/>
                  </a:cubicBezTo>
                  <a:cubicBezTo>
                    <a:pt x="4394" y="4384"/>
                    <a:pt x="4154" y="4295"/>
                    <a:pt x="3913" y="4295"/>
                  </a:cubicBezTo>
                  <a:cubicBezTo>
                    <a:pt x="3672" y="4295"/>
                    <a:pt x="3432" y="4384"/>
                    <a:pt x="3243" y="4562"/>
                  </a:cubicBezTo>
                  <a:lnTo>
                    <a:pt x="2365" y="5461"/>
                  </a:lnTo>
                  <a:cubicBezTo>
                    <a:pt x="2281" y="5524"/>
                    <a:pt x="2218" y="5629"/>
                    <a:pt x="2176" y="5712"/>
                  </a:cubicBezTo>
                  <a:lnTo>
                    <a:pt x="1632" y="5189"/>
                  </a:lnTo>
                  <a:cubicBezTo>
                    <a:pt x="732" y="4269"/>
                    <a:pt x="691" y="2825"/>
                    <a:pt x="1549" y="1862"/>
                  </a:cubicBezTo>
                  <a:lnTo>
                    <a:pt x="1800" y="1569"/>
                  </a:lnTo>
                  <a:cubicBezTo>
                    <a:pt x="2357" y="958"/>
                    <a:pt x="3127" y="637"/>
                    <a:pt x="3907" y="637"/>
                  </a:cubicBezTo>
                  <a:close/>
                  <a:moveTo>
                    <a:pt x="5691" y="6701"/>
                  </a:moveTo>
                  <a:cubicBezTo>
                    <a:pt x="5775" y="6701"/>
                    <a:pt x="5859" y="6727"/>
                    <a:pt x="5922" y="6779"/>
                  </a:cubicBezTo>
                  <a:cubicBezTo>
                    <a:pt x="6026" y="6905"/>
                    <a:pt x="6026" y="7114"/>
                    <a:pt x="5922" y="7240"/>
                  </a:cubicBezTo>
                  <a:lnTo>
                    <a:pt x="5022" y="8119"/>
                  </a:lnTo>
                  <a:cubicBezTo>
                    <a:pt x="4959" y="8181"/>
                    <a:pt x="4881" y="8213"/>
                    <a:pt x="4802" y="8213"/>
                  </a:cubicBezTo>
                  <a:cubicBezTo>
                    <a:pt x="4724" y="8213"/>
                    <a:pt x="4645" y="8181"/>
                    <a:pt x="4582" y="8119"/>
                  </a:cubicBezTo>
                  <a:cubicBezTo>
                    <a:pt x="4457" y="7993"/>
                    <a:pt x="4457" y="7805"/>
                    <a:pt x="4582" y="7679"/>
                  </a:cubicBezTo>
                  <a:lnTo>
                    <a:pt x="5461" y="6779"/>
                  </a:lnTo>
                  <a:cubicBezTo>
                    <a:pt x="5524" y="6727"/>
                    <a:pt x="5608" y="6701"/>
                    <a:pt x="5691" y="6701"/>
                  </a:cubicBezTo>
                  <a:close/>
                  <a:moveTo>
                    <a:pt x="6581" y="7585"/>
                  </a:moveTo>
                  <a:cubicBezTo>
                    <a:pt x="6659" y="7585"/>
                    <a:pt x="6738" y="7616"/>
                    <a:pt x="6800" y="7679"/>
                  </a:cubicBezTo>
                  <a:cubicBezTo>
                    <a:pt x="6926" y="7805"/>
                    <a:pt x="6926" y="7993"/>
                    <a:pt x="6800" y="8119"/>
                  </a:cubicBezTo>
                  <a:lnTo>
                    <a:pt x="5922" y="9018"/>
                  </a:lnTo>
                  <a:cubicBezTo>
                    <a:pt x="5859" y="9081"/>
                    <a:pt x="5775" y="9112"/>
                    <a:pt x="5691" y="9112"/>
                  </a:cubicBezTo>
                  <a:cubicBezTo>
                    <a:pt x="5608" y="9112"/>
                    <a:pt x="5524" y="9081"/>
                    <a:pt x="5461" y="9018"/>
                  </a:cubicBezTo>
                  <a:cubicBezTo>
                    <a:pt x="5357" y="8893"/>
                    <a:pt x="5357" y="8683"/>
                    <a:pt x="5461" y="8558"/>
                  </a:cubicBezTo>
                  <a:lnTo>
                    <a:pt x="6361" y="7679"/>
                  </a:lnTo>
                  <a:cubicBezTo>
                    <a:pt x="6424" y="7616"/>
                    <a:pt x="6502" y="7585"/>
                    <a:pt x="6581" y="7585"/>
                  </a:cubicBezTo>
                  <a:close/>
                  <a:moveTo>
                    <a:pt x="3917" y="0"/>
                  </a:moveTo>
                  <a:cubicBezTo>
                    <a:pt x="3790" y="0"/>
                    <a:pt x="3663" y="7"/>
                    <a:pt x="3536" y="21"/>
                  </a:cubicBezTo>
                  <a:cubicBezTo>
                    <a:pt x="2678" y="126"/>
                    <a:pt x="1904" y="523"/>
                    <a:pt x="1339" y="1151"/>
                  </a:cubicBezTo>
                  <a:lnTo>
                    <a:pt x="1088" y="1444"/>
                  </a:lnTo>
                  <a:cubicBezTo>
                    <a:pt x="0" y="2637"/>
                    <a:pt x="63" y="4478"/>
                    <a:pt x="1214" y="5629"/>
                  </a:cubicBezTo>
                  <a:lnTo>
                    <a:pt x="2365" y="6779"/>
                  </a:lnTo>
                  <a:cubicBezTo>
                    <a:pt x="2532" y="6947"/>
                    <a:pt x="2741" y="7051"/>
                    <a:pt x="2971" y="7072"/>
                  </a:cubicBezTo>
                  <a:cubicBezTo>
                    <a:pt x="2992" y="7303"/>
                    <a:pt x="3097" y="7512"/>
                    <a:pt x="3243" y="7679"/>
                  </a:cubicBezTo>
                  <a:cubicBezTo>
                    <a:pt x="3411" y="7847"/>
                    <a:pt x="3641" y="7930"/>
                    <a:pt x="3871" y="7951"/>
                  </a:cubicBezTo>
                  <a:cubicBezTo>
                    <a:pt x="3871" y="8181"/>
                    <a:pt x="3976" y="8391"/>
                    <a:pt x="4143" y="8579"/>
                  </a:cubicBezTo>
                  <a:cubicBezTo>
                    <a:pt x="4310" y="8746"/>
                    <a:pt x="4541" y="8830"/>
                    <a:pt x="4750" y="8851"/>
                  </a:cubicBezTo>
                  <a:cubicBezTo>
                    <a:pt x="4771" y="9060"/>
                    <a:pt x="4854" y="9290"/>
                    <a:pt x="5022" y="9458"/>
                  </a:cubicBezTo>
                  <a:cubicBezTo>
                    <a:pt x="5210" y="9646"/>
                    <a:pt x="5461" y="9730"/>
                    <a:pt x="5691" y="9730"/>
                  </a:cubicBezTo>
                  <a:cubicBezTo>
                    <a:pt x="5942" y="9730"/>
                    <a:pt x="6173" y="9646"/>
                    <a:pt x="6361" y="9458"/>
                  </a:cubicBezTo>
                  <a:lnTo>
                    <a:pt x="7261" y="8579"/>
                  </a:lnTo>
                  <a:cubicBezTo>
                    <a:pt x="7428" y="8411"/>
                    <a:pt x="7512" y="8181"/>
                    <a:pt x="7533" y="7951"/>
                  </a:cubicBezTo>
                  <a:cubicBezTo>
                    <a:pt x="7742" y="7951"/>
                    <a:pt x="7972" y="7847"/>
                    <a:pt x="8139" y="7679"/>
                  </a:cubicBezTo>
                  <a:cubicBezTo>
                    <a:pt x="8307" y="7512"/>
                    <a:pt x="8411" y="7303"/>
                    <a:pt x="8411" y="7072"/>
                  </a:cubicBezTo>
                  <a:cubicBezTo>
                    <a:pt x="8642" y="7051"/>
                    <a:pt x="8872" y="6968"/>
                    <a:pt x="9039" y="6779"/>
                  </a:cubicBezTo>
                  <a:cubicBezTo>
                    <a:pt x="9207" y="6633"/>
                    <a:pt x="9290" y="6403"/>
                    <a:pt x="9311" y="6173"/>
                  </a:cubicBezTo>
                  <a:cubicBezTo>
                    <a:pt x="9520" y="6152"/>
                    <a:pt x="9751" y="6068"/>
                    <a:pt x="9918" y="5901"/>
                  </a:cubicBezTo>
                  <a:lnTo>
                    <a:pt x="10064" y="5754"/>
                  </a:lnTo>
                  <a:cubicBezTo>
                    <a:pt x="10692" y="5126"/>
                    <a:pt x="11048" y="4310"/>
                    <a:pt x="11048" y="3473"/>
                  </a:cubicBezTo>
                  <a:cubicBezTo>
                    <a:pt x="11027" y="2616"/>
                    <a:pt x="10692" y="1800"/>
                    <a:pt x="10064" y="1193"/>
                  </a:cubicBezTo>
                  <a:lnTo>
                    <a:pt x="9667" y="795"/>
                  </a:lnTo>
                  <a:cubicBezTo>
                    <a:pt x="9064" y="287"/>
                    <a:pt x="8309" y="33"/>
                    <a:pt x="7508" y="33"/>
                  </a:cubicBezTo>
                  <a:cubicBezTo>
                    <a:pt x="7419" y="33"/>
                    <a:pt x="7330" y="36"/>
                    <a:pt x="7240" y="42"/>
                  </a:cubicBezTo>
                  <a:cubicBezTo>
                    <a:pt x="6717" y="84"/>
                    <a:pt x="6194" y="251"/>
                    <a:pt x="5712" y="502"/>
                  </a:cubicBezTo>
                  <a:cubicBezTo>
                    <a:pt x="5173" y="172"/>
                    <a:pt x="4546" y="0"/>
                    <a:pt x="39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Blood Transfusion Center by Slidesgo">
  <a:themeElements>
    <a:clrScheme name="Simple Light">
      <a:dk1>
        <a:srgbClr val="000000"/>
      </a:dk1>
      <a:lt1>
        <a:srgbClr val="EFEFEF"/>
      </a:lt1>
      <a:dk2>
        <a:srgbClr val="EFEFEF"/>
      </a:dk2>
      <a:lt2>
        <a:srgbClr val="B20909"/>
      </a:lt2>
      <a:accent1>
        <a:srgbClr val="850707"/>
      </a:accent1>
      <a:accent2>
        <a:srgbClr val="B20909"/>
      </a:accent2>
      <a:accent3>
        <a:srgbClr val="B20909"/>
      </a:accent3>
      <a:accent4>
        <a:srgbClr val="EFEFEF"/>
      </a:accent4>
      <a:accent5>
        <a:srgbClr val="EFEFEF"/>
      </a:accent5>
      <a:accent6>
        <a:srgbClr val="FFFFFF"/>
      </a:accent6>
      <a:hlink>
        <a:srgbClr val="55555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14987</TotalTime>
  <Words>588</Words>
  <Application>Microsoft Office PowerPoint</Application>
  <PresentationFormat>On-screen Show (16:9)</PresentationFormat>
  <Paragraphs>69</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Karla</vt:lpstr>
      <vt:lpstr>Rajdhani</vt:lpstr>
      <vt:lpstr>Blood Transfusion Center by Slidesgo</vt:lpstr>
      <vt:lpstr>January Staff meeting</vt:lpstr>
      <vt:lpstr>Agenda</vt:lpstr>
      <vt:lpstr>Competency</vt:lpstr>
      <vt:lpstr>2023</vt:lpstr>
      <vt:lpstr>Review:  </vt:lpstr>
      <vt:lpstr>Lots in Use</vt:lpstr>
      <vt:lpstr>QAs</vt:lpstr>
      <vt:lpstr>ER/MTP</vt:lpstr>
      <vt:lpstr>Pulling Segments</vt:lpstr>
      <vt:lpstr>Other:</vt:lpstr>
      <vt:lpstr>Mini BB Round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Staff meeting</dc:title>
  <dc:creator>Christina S Warren</dc:creator>
  <cp:lastModifiedBy>Christina S Warren</cp:lastModifiedBy>
  <cp:revision>51</cp:revision>
  <cp:lastPrinted>2021-10-19T15:57:35Z</cp:lastPrinted>
  <dcterms:modified xsi:type="dcterms:W3CDTF">2023-01-12T21:01:49Z</dcterms:modified>
</cp:coreProperties>
</file>