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16"/>
  </p:notesMasterIdLst>
  <p:sldIdLst>
    <p:sldId id="401" r:id="rId6"/>
    <p:sldId id="669" r:id="rId7"/>
    <p:sldId id="665" r:id="rId8"/>
    <p:sldId id="666" r:id="rId9"/>
    <p:sldId id="670" r:id="rId10"/>
    <p:sldId id="672" r:id="rId11"/>
    <p:sldId id="673" r:id="rId12"/>
    <p:sldId id="674" r:id="rId13"/>
    <p:sldId id="671" r:id="rId14"/>
    <p:sldId id="6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167"/>
    <a:srgbClr val="6C6D76"/>
    <a:srgbClr val="942092"/>
    <a:srgbClr val="75767F"/>
    <a:srgbClr val="63646B"/>
    <a:srgbClr val="5C5D62"/>
    <a:srgbClr val="E5B901"/>
    <a:srgbClr val="F0C200"/>
    <a:srgbClr val="008C95"/>
    <a:srgbClr val="007F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1732C4-6905-4567-AFEA-C8353A7CAA56}" v="9" dt="2023-03-16T17:37:17.8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62"/>
    <p:restoredTop sz="96327"/>
  </p:normalViewPr>
  <p:slideViewPr>
    <p:cSldViewPr snapToGrid="0" snapToObjects="1">
      <p:cViewPr varScale="1">
        <p:scale>
          <a:sx n="114" d="100"/>
          <a:sy n="114" d="100"/>
        </p:scale>
        <p:origin x="420" y="102"/>
      </p:cViewPr>
      <p:guideLst/>
    </p:cSldViewPr>
  </p:slid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lley C. Bowman" userId="613b6335-6f71-4674-b8eb-282ab8bc7fbf" providerId="ADAL" clId="{E51732C4-6905-4567-AFEA-C8353A7CAA56}"/>
    <pc:docChg chg="addSld delSld modSld">
      <pc:chgData name="Shelley C. Bowman" userId="613b6335-6f71-4674-b8eb-282ab8bc7fbf" providerId="ADAL" clId="{E51732C4-6905-4567-AFEA-C8353A7CAA56}" dt="2023-03-16T17:38:59.778" v="96" actId="1582"/>
      <pc:docMkLst>
        <pc:docMk/>
      </pc:docMkLst>
      <pc:sldChg chg="modSp mod">
        <pc:chgData name="Shelley C. Bowman" userId="613b6335-6f71-4674-b8eb-282ab8bc7fbf" providerId="ADAL" clId="{E51732C4-6905-4567-AFEA-C8353A7CAA56}" dt="2023-03-16T17:34:12.664" v="57" actId="20577"/>
        <pc:sldMkLst>
          <pc:docMk/>
          <pc:sldMk cId="1279741426" sldId="401"/>
        </pc:sldMkLst>
        <pc:spChg chg="mod">
          <ac:chgData name="Shelley C. Bowman" userId="613b6335-6f71-4674-b8eb-282ab8bc7fbf" providerId="ADAL" clId="{E51732C4-6905-4567-AFEA-C8353A7CAA56}" dt="2023-03-16T17:34:04.544" v="55" actId="20577"/>
          <ac:spMkLst>
            <pc:docMk/>
            <pc:sldMk cId="1279741426" sldId="401"/>
            <ac:spMk id="2" creationId="{6D447375-7576-3645-AF3C-A1E5E6380F60}"/>
          </ac:spMkLst>
        </pc:spChg>
        <pc:spChg chg="mod">
          <ac:chgData name="Shelley C. Bowman" userId="613b6335-6f71-4674-b8eb-282ab8bc7fbf" providerId="ADAL" clId="{E51732C4-6905-4567-AFEA-C8353A7CAA56}" dt="2023-03-16T17:34:12.664" v="57" actId="20577"/>
          <ac:spMkLst>
            <pc:docMk/>
            <pc:sldMk cId="1279741426" sldId="401"/>
            <ac:spMk id="3" creationId="{825C97AE-5E62-6949-B001-D10D9E2716D7}"/>
          </ac:spMkLst>
        </pc:spChg>
        <pc:spChg chg="mod">
          <ac:chgData name="Shelley C. Bowman" userId="613b6335-6f71-4674-b8eb-282ab8bc7fbf" providerId="ADAL" clId="{E51732C4-6905-4567-AFEA-C8353A7CAA56}" dt="2023-03-16T17:30:03.337" v="6" actId="20577"/>
          <ac:spMkLst>
            <pc:docMk/>
            <pc:sldMk cId="1279741426" sldId="401"/>
            <ac:spMk id="4" creationId="{A44723A9-9B96-3448-A176-30EA898954BA}"/>
          </ac:spMkLst>
        </pc:spChg>
      </pc:sldChg>
      <pc:sldChg chg="del">
        <pc:chgData name="Shelley C. Bowman" userId="613b6335-6f71-4674-b8eb-282ab8bc7fbf" providerId="ADAL" clId="{E51732C4-6905-4567-AFEA-C8353A7CAA56}" dt="2023-03-16T17:34:29.048" v="59" actId="2696"/>
        <pc:sldMkLst>
          <pc:docMk/>
          <pc:sldMk cId="632949132" sldId="402"/>
        </pc:sldMkLst>
      </pc:sldChg>
      <pc:sldChg chg="del">
        <pc:chgData name="Shelley C. Bowman" userId="613b6335-6f71-4674-b8eb-282ab8bc7fbf" providerId="ADAL" clId="{E51732C4-6905-4567-AFEA-C8353A7CAA56}" dt="2023-03-16T17:34:29.822" v="60" actId="2696"/>
        <pc:sldMkLst>
          <pc:docMk/>
          <pc:sldMk cId="3386041569" sldId="404"/>
        </pc:sldMkLst>
      </pc:sldChg>
      <pc:sldChg chg="del">
        <pc:chgData name="Shelley C. Bowman" userId="613b6335-6f71-4674-b8eb-282ab8bc7fbf" providerId="ADAL" clId="{E51732C4-6905-4567-AFEA-C8353A7CAA56}" dt="2023-03-16T17:34:31.720" v="63" actId="2696"/>
        <pc:sldMkLst>
          <pc:docMk/>
          <pc:sldMk cId="1048387489" sldId="658"/>
        </pc:sldMkLst>
      </pc:sldChg>
      <pc:sldChg chg="del">
        <pc:chgData name="Shelley C. Bowman" userId="613b6335-6f71-4674-b8eb-282ab8bc7fbf" providerId="ADAL" clId="{E51732C4-6905-4567-AFEA-C8353A7CAA56}" dt="2023-03-16T17:34:32.334" v="64" actId="2696"/>
        <pc:sldMkLst>
          <pc:docMk/>
          <pc:sldMk cId="2212658708" sldId="659"/>
        </pc:sldMkLst>
      </pc:sldChg>
      <pc:sldChg chg="del">
        <pc:chgData name="Shelley C. Bowman" userId="613b6335-6f71-4674-b8eb-282ab8bc7fbf" providerId="ADAL" clId="{E51732C4-6905-4567-AFEA-C8353A7CAA56}" dt="2023-03-16T17:34:33.303" v="65" actId="2696"/>
        <pc:sldMkLst>
          <pc:docMk/>
          <pc:sldMk cId="987956655" sldId="661"/>
        </pc:sldMkLst>
      </pc:sldChg>
      <pc:sldChg chg="del">
        <pc:chgData name="Shelley C. Bowman" userId="613b6335-6f71-4674-b8eb-282ab8bc7fbf" providerId="ADAL" clId="{E51732C4-6905-4567-AFEA-C8353A7CAA56}" dt="2023-03-16T17:34:34.321" v="66" actId="2696"/>
        <pc:sldMkLst>
          <pc:docMk/>
          <pc:sldMk cId="4240362371" sldId="662"/>
        </pc:sldMkLst>
      </pc:sldChg>
      <pc:sldChg chg="add">
        <pc:chgData name="Shelley C. Bowman" userId="613b6335-6f71-4674-b8eb-282ab8bc7fbf" providerId="ADAL" clId="{E51732C4-6905-4567-AFEA-C8353A7CAA56}" dt="2023-03-16T17:34:44.496" v="67"/>
        <pc:sldMkLst>
          <pc:docMk/>
          <pc:sldMk cId="564422945" sldId="665"/>
        </pc:sldMkLst>
      </pc:sldChg>
      <pc:sldChg chg="add del">
        <pc:chgData name="Shelley C. Bowman" userId="613b6335-6f71-4674-b8eb-282ab8bc7fbf" providerId="ADAL" clId="{E51732C4-6905-4567-AFEA-C8353A7CAA56}" dt="2023-03-16T17:34:51.701" v="68"/>
        <pc:sldMkLst>
          <pc:docMk/>
          <pc:sldMk cId="1837330995" sldId="666"/>
        </pc:sldMkLst>
      </pc:sldChg>
      <pc:sldChg chg="del">
        <pc:chgData name="Shelley C. Bowman" userId="613b6335-6f71-4674-b8eb-282ab8bc7fbf" providerId="ADAL" clId="{E51732C4-6905-4567-AFEA-C8353A7CAA56}" dt="2023-03-16T17:34:31.132" v="62" actId="2696"/>
        <pc:sldMkLst>
          <pc:docMk/>
          <pc:sldMk cId="3112484342" sldId="667"/>
        </pc:sldMkLst>
      </pc:sldChg>
      <pc:sldChg chg="add">
        <pc:chgData name="Shelley C. Bowman" userId="613b6335-6f71-4674-b8eb-282ab8bc7fbf" providerId="ADAL" clId="{E51732C4-6905-4567-AFEA-C8353A7CAA56}" dt="2023-03-16T17:34:23.888" v="58"/>
        <pc:sldMkLst>
          <pc:docMk/>
          <pc:sldMk cId="3541139253" sldId="669"/>
        </pc:sldMkLst>
      </pc:sldChg>
      <pc:sldChg chg="add">
        <pc:chgData name="Shelley C. Bowman" userId="613b6335-6f71-4674-b8eb-282ab8bc7fbf" providerId="ADAL" clId="{E51732C4-6905-4567-AFEA-C8353A7CAA56}" dt="2023-03-16T17:34:57.894" v="69"/>
        <pc:sldMkLst>
          <pc:docMk/>
          <pc:sldMk cId="2445689737" sldId="670"/>
        </pc:sldMkLst>
      </pc:sldChg>
      <pc:sldChg chg="addSp modSp add mod">
        <pc:chgData name="Shelley C. Bowman" userId="613b6335-6f71-4674-b8eb-282ab8bc7fbf" providerId="ADAL" clId="{E51732C4-6905-4567-AFEA-C8353A7CAA56}" dt="2023-03-16T17:38:59.778" v="96" actId="1582"/>
        <pc:sldMkLst>
          <pc:docMk/>
          <pc:sldMk cId="1483658198" sldId="671"/>
        </pc:sldMkLst>
        <pc:spChg chg="add mod">
          <ac:chgData name="Shelley C. Bowman" userId="613b6335-6f71-4674-b8eb-282ab8bc7fbf" providerId="ADAL" clId="{E51732C4-6905-4567-AFEA-C8353A7CAA56}" dt="2023-03-16T17:38:59.778" v="96" actId="1582"/>
          <ac:spMkLst>
            <pc:docMk/>
            <pc:sldMk cId="1483658198" sldId="671"/>
            <ac:spMk id="2" creationId="{6BBCFC5F-5A73-44C9-C2B1-57D33F4238C8}"/>
          </ac:spMkLst>
        </pc:spChg>
      </pc:sldChg>
      <pc:sldChg chg="add">
        <pc:chgData name="Shelley C. Bowman" userId="613b6335-6f71-4674-b8eb-282ab8bc7fbf" providerId="ADAL" clId="{E51732C4-6905-4567-AFEA-C8353A7CAA56}" dt="2023-03-16T17:35:02.072" v="70"/>
        <pc:sldMkLst>
          <pc:docMk/>
          <pc:sldMk cId="4139695352" sldId="672"/>
        </pc:sldMkLst>
      </pc:sldChg>
      <pc:sldChg chg="addSp modSp add mod">
        <pc:chgData name="Shelley C. Bowman" userId="613b6335-6f71-4674-b8eb-282ab8bc7fbf" providerId="ADAL" clId="{E51732C4-6905-4567-AFEA-C8353A7CAA56}" dt="2023-03-16T17:37:58.602" v="88" actId="14100"/>
        <pc:sldMkLst>
          <pc:docMk/>
          <pc:sldMk cId="4065965807" sldId="673"/>
        </pc:sldMkLst>
        <pc:spChg chg="add mod">
          <ac:chgData name="Shelley C. Bowman" userId="613b6335-6f71-4674-b8eb-282ab8bc7fbf" providerId="ADAL" clId="{E51732C4-6905-4567-AFEA-C8353A7CAA56}" dt="2023-03-16T17:37:06.752" v="78" actId="14100"/>
          <ac:spMkLst>
            <pc:docMk/>
            <pc:sldMk cId="4065965807" sldId="673"/>
            <ac:spMk id="3" creationId="{340A6DBF-F7BA-7188-A7FD-D62E6AD495C7}"/>
          </ac:spMkLst>
        </pc:spChg>
        <pc:spChg chg="add mod">
          <ac:chgData name="Shelley C. Bowman" userId="613b6335-6f71-4674-b8eb-282ab8bc7fbf" providerId="ADAL" clId="{E51732C4-6905-4567-AFEA-C8353A7CAA56}" dt="2023-03-16T17:37:58.602" v="88" actId="14100"/>
          <ac:spMkLst>
            <pc:docMk/>
            <pc:sldMk cId="4065965807" sldId="673"/>
            <ac:spMk id="4" creationId="{DB9586D7-218E-37AD-D35B-4061371A9785}"/>
          </ac:spMkLst>
        </pc:spChg>
        <pc:picChg chg="mod">
          <ac:chgData name="Shelley C. Bowman" userId="613b6335-6f71-4674-b8eb-282ab8bc7fbf" providerId="ADAL" clId="{E51732C4-6905-4567-AFEA-C8353A7CAA56}" dt="2023-03-16T17:37:23.627" v="80" actId="1076"/>
          <ac:picMkLst>
            <pc:docMk/>
            <pc:sldMk cId="4065965807" sldId="673"/>
            <ac:picMk id="5" creationId="{CA1BD53F-726D-052E-E67C-6ECFB42449C0}"/>
          </ac:picMkLst>
        </pc:picChg>
      </pc:sldChg>
      <pc:sldChg chg="addSp modSp add mod">
        <pc:chgData name="Shelley C. Bowman" userId="613b6335-6f71-4674-b8eb-282ab8bc7fbf" providerId="ADAL" clId="{E51732C4-6905-4567-AFEA-C8353A7CAA56}" dt="2023-03-16T17:38:30.471" v="92" actId="1582"/>
        <pc:sldMkLst>
          <pc:docMk/>
          <pc:sldMk cId="1766163370" sldId="674"/>
        </pc:sldMkLst>
        <pc:spChg chg="add mod">
          <ac:chgData name="Shelley C. Bowman" userId="613b6335-6f71-4674-b8eb-282ab8bc7fbf" providerId="ADAL" clId="{E51732C4-6905-4567-AFEA-C8353A7CAA56}" dt="2023-03-16T17:38:30.471" v="92" actId="1582"/>
          <ac:spMkLst>
            <pc:docMk/>
            <pc:sldMk cId="1766163370" sldId="674"/>
            <ac:spMk id="2" creationId="{77862096-A3FA-52A1-6BF6-728888406C4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AB1E1-C44C-49D4-A9D9-0EEE8C7B8929}" type="datetimeFigureOut">
              <a:rPr lang="en-US" smtClean="0"/>
              <a:t>3/16/2023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5DFE57-4847-43D7-BE1E-F9D5A3DB5485}" type="slidenum">
              <a:rPr lang="en-US" smtClean="0"/>
              <a:t>‹#›</a:t>
            </a:fld>
            <a:endParaRPr lang="en-US"/>
          </a:p>
        </p:txBody>
      </p:sp>
    </p:spTree>
    <p:extLst>
      <p:ext uri="{BB962C8B-B14F-4D97-AF65-F5344CB8AC3E}">
        <p14:creationId xmlns:p14="http://schemas.microsoft.com/office/powerpoint/2010/main" val="2271114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0F851-C093-482E-BF83-F28AB697F9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4F3117-8DD7-499D-BFFB-4A63F99D53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7BDF7B-54FA-4EFA-B68A-D1F600D8F9ED}"/>
              </a:ext>
            </a:extLst>
          </p:cNvPr>
          <p:cNvSpPr>
            <a:spLocks noGrp="1"/>
          </p:cNvSpPr>
          <p:nvPr>
            <p:ph type="dt" sz="half" idx="10"/>
          </p:nvPr>
        </p:nvSpPr>
        <p:spPr/>
        <p:txBody>
          <a:bodyPr/>
          <a:lstStyle/>
          <a:p>
            <a:fld id="{E214DEC1-1ACA-4AF2-9F78-5D405C06E06C}" type="datetimeFigureOut">
              <a:rPr lang="en-US" smtClean="0"/>
              <a:t>3/16/2023</a:t>
            </a:fld>
            <a:endParaRPr lang="en-US"/>
          </a:p>
        </p:txBody>
      </p:sp>
      <p:sp>
        <p:nvSpPr>
          <p:cNvPr id="5" name="Footer Placeholder 4">
            <a:extLst>
              <a:ext uri="{FF2B5EF4-FFF2-40B4-BE49-F238E27FC236}">
                <a16:creationId xmlns:a16="http://schemas.microsoft.com/office/drawing/2014/main" id="{CD49D23D-78D2-4CE3-B36F-C4B0A73199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6BBD36-B470-4C1B-97C5-B95080E39E8F}"/>
              </a:ext>
            </a:extLst>
          </p:cNvPr>
          <p:cNvSpPr>
            <a:spLocks noGrp="1"/>
          </p:cNvSpPr>
          <p:nvPr>
            <p:ph type="sldNum" sz="quarter" idx="12"/>
          </p:nvPr>
        </p:nvSpPr>
        <p:spPr/>
        <p:txBody>
          <a:bodyPr/>
          <a:lstStyle/>
          <a:p>
            <a:fld id="{DABF97B7-DCBB-41A5-860E-1B7A2DC49BAA}" type="slidenum">
              <a:rPr lang="en-US" smtClean="0"/>
              <a:t>‹#›</a:t>
            </a:fld>
            <a:endParaRPr lang="en-US"/>
          </a:p>
        </p:txBody>
      </p:sp>
    </p:spTree>
    <p:extLst>
      <p:ext uri="{BB962C8B-B14F-4D97-AF65-F5344CB8AC3E}">
        <p14:creationId xmlns:p14="http://schemas.microsoft.com/office/powerpoint/2010/main" val="980502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2FFE-C0CB-4528-B792-5B52FE9361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B49208-7C54-4904-A075-8B171E925D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00E4B5-67F7-4B87-9D92-7BB4C085F814}"/>
              </a:ext>
            </a:extLst>
          </p:cNvPr>
          <p:cNvSpPr>
            <a:spLocks noGrp="1"/>
          </p:cNvSpPr>
          <p:nvPr>
            <p:ph type="dt" sz="half" idx="10"/>
          </p:nvPr>
        </p:nvSpPr>
        <p:spPr/>
        <p:txBody>
          <a:bodyPr/>
          <a:lstStyle/>
          <a:p>
            <a:fld id="{E214DEC1-1ACA-4AF2-9F78-5D405C06E06C}" type="datetimeFigureOut">
              <a:rPr lang="en-US" smtClean="0"/>
              <a:t>3/16/2023</a:t>
            </a:fld>
            <a:endParaRPr lang="en-US"/>
          </a:p>
        </p:txBody>
      </p:sp>
      <p:sp>
        <p:nvSpPr>
          <p:cNvPr id="5" name="Footer Placeholder 4">
            <a:extLst>
              <a:ext uri="{FF2B5EF4-FFF2-40B4-BE49-F238E27FC236}">
                <a16:creationId xmlns:a16="http://schemas.microsoft.com/office/drawing/2014/main" id="{0A117AA2-E530-48F6-8F40-C87BFB7515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EDF1E0-EA37-420D-8D9E-2E3805717858}"/>
              </a:ext>
            </a:extLst>
          </p:cNvPr>
          <p:cNvSpPr>
            <a:spLocks noGrp="1"/>
          </p:cNvSpPr>
          <p:nvPr>
            <p:ph type="sldNum" sz="quarter" idx="12"/>
          </p:nvPr>
        </p:nvSpPr>
        <p:spPr/>
        <p:txBody>
          <a:bodyPr/>
          <a:lstStyle/>
          <a:p>
            <a:fld id="{DABF97B7-DCBB-41A5-860E-1B7A2DC49BAA}" type="slidenum">
              <a:rPr lang="en-US" smtClean="0"/>
              <a:t>‹#›</a:t>
            </a:fld>
            <a:endParaRPr lang="en-US"/>
          </a:p>
        </p:txBody>
      </p:sp>
    </p:spTree>
    <p:extLst>
      <p:ext uri="{BB962C8B-B14F-4D97-AF65-F5344CB8AC3E}">
        <p14:creationId xmlns:p14="http://schemas.microsoft.com/office/powerpoint/2010/main" val="371122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E66B2E-B6C9-4FA6-A115-D3C080FBBB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63ED38-CA5D-47DE-93AF-8077B86ED3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84FB4-CEA4-4B63-A142-7B928628CE94}"/>
              </a:ext>
            </a:extLst>
          </p:cNvPr>
          <p:cNvSpPr>
            <a:spLocks noGrp="1"/>
          </p:cNvSpPr>
          <p:nvPr>
            <p:ph type="dt" sz="half" idx="10"/>
          </p:nvPr>
        </p:nvSpPr>
        <p:spPr/>
        <p:txBody>
          <a:bodyPr/>
          <a:lstStyle/>
          <a:p>
            <a:fld id="{E214DEC1-1ACA-4AF2-9F78-5D405C06E06C}" type="datetimeFigureOut">
              <a:rPr lang="en-US" smtClean="0"/>
              <a:t>3/16/2023</a:t>
            </a:fld>
            <a:endParaRPr lang="en-US"/>
          </a:p>
        </p:txBody>
      </p:sp>
      <p:sp>
        <p:nvSpPr>
          <p:cNvPr id="5" name="Footer Placeholder 4">
            <a:extLst>
              <a:ext uri="{FF2B5EF4-FFF2-40B4-BE49-F238E27FC236}">
                <a16:creationId xmlns:a16="http://schemas.microsoft.com/office/drawing/2014/main" id="{3F722F0A-668A-4918-BFC0-2F49DDDA0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98D062-AF78-4D10-951E-901C6B5092F9}"/>
              </a:ext>
            </a:extLst>
          </p:cNvPr>
          <p:cNvSpPr>
            <a:spLocks noGrp="1"/>
          </p:cNvSpPr>
          <p:nvPr>
            <p:ph type="sldNum" sz="quarter" idx="12"/>
          </p:nvPr>
        </p:nvSpPr>
        <p:spPr/>
        <p:txBody>
          <a:bodyPr/>
          <a:lstStyle/>
          <a:p>
            <a:fld id="{DABF97B7-DCBB-41A5-860E-1B7A2DC49BAA}" type="slidenum">
              <a:rPr lang="en-US" smtClean="0"/>
              <a:t>‹#›</a:t>
            </a:fld>
            <a:endParaRPr lang="en-US"/>
          </a:p>
        </p:txBody>
      </p:sp>
    </p:spTree>
    <p:extLst>
      <p:ext uri="{BB962C8B-B14F-4D97-AF65-F5344CB8AC3E}">
        <p14:creationId xmlns:p14="http://schemas.microsoft.com/office/powerpoint/2010/main" val="3106691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5E185B-3BDF-D14D-B085-A580EE226EAB}"/>
              </a:ext>
            </a:extLst>
          </p:cNvPr>
          <p:cNvSpPr/>
          <p:nvPr userDrawn="1"/>
        </p:nvSpPr>
        <p:spPr>
          <a:xfrm>
            <a:off x="-1" y="0"/>
            <a:ext cx="12192000" cy="6858000"/>
          </a:xfrm>
          <a:prstGeom prst="rect">
            <a:avLst/>
          </a:prstGeom>
          <a:gradFill flip="none" rotWithShape="1">
            <a:gsLst>
              <a:gs pos="100000">
                <a:srgbClr val="E6E7E8"/>
              </a:gs>
              <a:gs pos="0">
                <a:schemeClr val="bg1"/>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3" name="Picture 2" descr="Icon&#10;&#10;Description automatically generated with medium confidence">
            <a:extLst>
              <a:ext uri="{FF2B5EF4-FFF2-40B4-BE49-F238E27FC236}">
                <a16:creationId xmlns:a16="http://schemas.microsoft.com/office/drawing/2014/main" id="{7C429685-219A-AF45-85AA-89BCC71FABB5}"/>
              </a:ext>
            </a:extLst>
          </p:cNvPr>
          <p:cNvPicPr>
            <a:picLocks noChangeAspect="1"/>
          </p:cNvPicPr>
          <p:nvPr userDrawn="1"/>
        </p:nvPicPr>
        <p:blipFill>
          <a:blip r:embed="rId2"/>
          <a:stretch>
            <a:fillRect/>
          </a:stretch>
        </p:blipFill>
        <p:spPr>
          <a:xfrm>
            <a:off x="3413288" y="1410764"/>
            <a:ext cx="5365422" cy="1033598"/>
          </a:xfrm>
          <a:prstGeom prst="rect">
            <a:avLst/>
          </a:prstGeom>
        </p:spPr>
      </p:pic>
      <p:sp>
        <p:nvSpPr>
          <p:cNvPr id="13" name="Rectangle 12">
            <a:extLst>
              <a:ext uri="{FF2B5EF4-FFF2-40B4-BE49-F238E27FC236}">
                <a16:creationId xmlns:a16="http://schemas.microsoft.com/office/drawing/2014/main" id="{F4D5828F-73AB-4E46-BF9F-BC0A8EBF0BF2}"/>
              </a:ext>
            </a:extLst>
          </p:cNvPr>
          <p:cNvSpPr/>
          <p:nvPr userDrawn="1"/>
        </p:nvSpPr>
        <p:spPr>
          <a:xfrm>
            <a:off x="0" y="3041354"/>
            <a:ext cx="12192000" cy="2336758"/>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6985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34221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D34690B5-94E9-834D-A68A-03D61DA740EC}"/>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Icon&#10;&#10;Description automatically generated with medium confidence">
            <a:extLst>
              <a:ext uri="{FF2B5EF4-FFF2-40B4-BE49-F238E27FC236}">
                <a16:creationId xmlns:a16="http://schemas.microsoft.com/office/drawing/2014/main" id="{20E2215C-96C6-8D43-AA77-F5ABF5E574D0}"/>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736666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75B820-07C2-A949-BE2B-4A88861E9728}"/>
              </a:ext>
            </a:extLst>
          </p:cNvPr>
          <p:cNvSpPr/>
          <p:nvPr userDrawn="1"/>
        </p:nvSpPr>
        <p:spPr>
          <a:xfrm>
            <a:off x="0" y="0"/>
            <a:ext cx="12192000" cy="6858000"/>
          </a:xfrm>
          <a:prstGeom prst="rect">
            <a:avLst/>
          </a:prstGeom>
          <a:gradFill flip="none" rotWithShape="1">
            <a:gsLst>
              <a:gs pos="100000">
                <a:srgbClr val="E6E7E8"/>
              </a:gs>
              <a:gs pos="0">
                <a:schemeClr val="bg1"/>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8" name="Picture 7" descr="Icon&#10;&#10;Description automatically generated with medium confidence">
            <a:extLst>
              <a:ext uri="{FF2B5EF4-FFF2-40B4-BE49-F238E27FC236}">
                <a16:creationId xmlns:a16="http://schemas.microsoft.com/office/drawing/2014/main" id="{757CB469-7135-4240-A8AB-EEF1493C23E3}"/>
              </a:ext>
            </a:extLst>
          </p:cNvPr>
          <p:cNvPicPr>
            <a:picLocks noChangeAspect="1"/>
          </p:cNvPicPr>
          <p:nvPr userDrawn="1"/>
        </p:nvPicPr>
        <p:blipFill>
          <a:blip r:embed="rId2"/>
          <a:stretch>
            <a:fillRect/>
          </a:stretch>
        </p:blipFill>
        <p:spPr>
          <a:xfrm>
            <a:off x="8954769" y="5705922"/>
            <a:ext cx="2356403" cy="453939"/>
          </a:xfrm>
          <a:prstGeom prst="rect">
            <a:avLst/>
          </a:prstGeom>
        </p:spPr>
      </p:pic>
      <p:sp>
        <p:nvSpPr>
          <p:cNvPr id="15" name="Rectangle 14">
            <a:extLst>
              <a:ext uri="{FF2B5EF4-FFF2-40B4-BE49-F238E27FC236}">
                <a16:creationId xmlns:a16="http://schemas.microsoft.com/office/drawing/2014/main" id="{704B28AB-B922-D645-A3B2-3B6FC8273531}"/>
              </a:ext>
            </a:extLst>
          </p:cNvPr>
          <p:cNvSpPr/>
          <p:nvPr userDrawn="1"/>
        </p:nvSpPr>
        <p:spPr>
          <a:xfrm>
            <a:off x="0" y="2531400"/>
            <a:ext cx="12192000" cy="2336758"/>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803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786546"/>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3666271"/>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5433158"/>
            <a:ext cx="2743200" cy="365125"/>
          </a:xfrm>
          <a:prstGeom prst="rect">
            <a:avLst/>
          </a:prstGeom>
        </p:spPr>
        <p:txBody>
          <a:bodyPr/>
          <a:lstStyle/>
          <a:p>
            <a:fld id="{3955BA4C-A53A-AA4D-A3AA-4109DB938F72}" type="datetimeFigureOut">
              <a:rPr lang="en-US" smtClean="0"/>
              <a:t>3/16/2023</a:t>
            </a:fld>
            <a:endParaRPr lang="en-US"/>
          </a:p>
        </p:txBody>
      </p:sp>
      <p:sp>
        <p:nvSpPr>
          <p:cNvPr id="5" name="Footer Placeholder 4"/>
          <p:cNvSpPr>
            <a:spLocks noGrp="1"/>
          </p:cNvSpPr>
          <p:nvPr>
            <p:ph type="ftr" sz="quarter" idx="11"/>
          </p:nvPr>
        </p:nvSpPr>
        <p:spPr>
          <a:xfrm>
            <a:off x="4038600" y="5433158"/>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5414995"/>
            <a:ext cx="2743200" cy="365125"/>
          </a:xfrm>
          <a:prstGeom prst="rect">
            <a:avLst/>
          </a:prstGeom>
        </p:spPr>
        <p:txBody>
          <a:bodyPr/>
          <a:lstStyle/>
          <a:p>
            <a:fld id="{7A4E9FC1-05CE-2144-85E4-8B7AC2E2F0B2}" type="slidenum">
              <a:rPr lang="en-US" smtClean="0"/>
              <a:t>‹#›</a:t>
            </a:fld>
            <a:endParaRPr lang="en-US"/>
          </a:p>
        </p:txBody>
      </p:sp>
      <p:sp>
        <p:nvSpPr>
          <p:cNvPr id="10" name="Rectangle 9">
            <a:extLst>
              <a:ext uri="{FF2B5EF4-FFF2-40B4-BE49-F238E27FC236}">
                <a16:creationId xmlns:a16="http://schemas.microsoft.com/office/drawing/2014/main" id="{3D62FB26-8DBC-4E4E-9215-B6E21C4A450E}"/>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Icon&#10;&#10;Description automatically generated with medium confidence">
            <a:extLst>
              <a:ext uri="{FF2B5EF4-FFF2-40B4-BE49-F238E27FC236}">
                <a16:creationId xmlns:a16="http://schemas.microsoft.com/office/drawing/2014/main" id="{8F1EDDEF-2B7F-3540-9C73-692A6B5886C5}"/>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2095409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6"/>
            <a:ext cx="5181600" cy="35087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6"/>
            <a:ext cx="5181600" cy="35087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3/16/2023</a:t>
            </a:fld>
            <a:endParaRPr lang="en-US"/>
          </a:p>
        </p:txBody>
      </p:sp>
      <p:sp>
        <p:nvSpPr>
          <p:cNvPr id="6" name="Footer Placeholder 5"/>
          <p:cNvSpPr>
            <a:spLocks noGrp="1"/>
          </p:cNvSpPr>
          <p:nvPr>
            <p:ph type="ftr" sz="quarter" idx="11"/>
          </p:nvPr>
        </p:nvSpPr>
        <p:spPr>
          <a:xfrm>
            <a:off x="4038600" y="5469279"/>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9" name="Rectangle 8">
            <a:extLst>
              <a:ext uri="{FF2B5EF4-FFF2-40B4-BE49-F238E27FC236}">
                <a16:creationId xmlns:a16="http://schemas.microsoft.com/office/drawing/2014/main" id="{63AD3E57-6927-AB4B-A396-BE9535E4BB41}"/>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Icon&#10;&#10;Description automatically generated with medium confidence">
            <a:extLst>
              <a:ext uri="{FF2B5EF4-FFF2-40B4-BE49-F238E27FC236}">
                <a16:creationId xmlns:a16="http://schemas.microsoft.com/office/drawing/2014/main" id="{5A43A9FE-B5DC-8C44-B8CC-6108C5ACD728}"/>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009302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3/16/2023</a:t>
            </a:fld>
            <a:endParaRPr lang="en-US"/>
          </a:p>
        </p:txBody>
      </p:sp>
      <p:sp>
        <p:nvSpPr>
          <p:cNvPr id="4" name="Footer Placeholder 3"/>
          <p:cNvSpPr>
            <a:spLocks noGrp="1"/>
          </p:cNvSpPr>
          <p:nvPr>
            <p:ph type="ftr" sz="quarter" idx="11"/>
          </p:nvPr>
        </p:nvSpPr>
        <p:spPr>
          <a:xfrm>
            <a:off x="4038600" y="5469279"/>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7" name="Rectangle 6">
            <a:extLst>
              <a:ext uri="{FF2B5EF4-FFF2-40B4-BE49-F238E27FC236}">
                <a16:creationId xmlns:a16="http://schemas.microsoft.com/office/drawing/2014/main" id="{896ACF14-7538-944A-B8D3-1F68ACCF22EF}"/>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Icon&#10;&#10;Description automatically generated with medium confidence">
            <a:extLst>
              <a:ext uri="{FF2B5EF4-FFF2-40B4-BE49-F238E27FC236}">
                <a16:creationId xmlns:a16="http://schemas.microsoft.com/office/drawing/2014/main" id="{542931A4-ADCD-2E4A-BB68-96666B651C97}"/>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806465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B613A13B-71E1-A444-AB28-18D6AC09F70C}"/>
              </a:ext>
            </a:extLst>
          </p:cNvPr>
          <p:cNvPicPr>
            <a:picLocks noChangeAspect="1"/>
          </p:cNvPicPr>
          <p:nvPr userDrawn="1"/>
        </p:nvPicPr>
        <p:blipFill>
          <a:blip r:embed="rId2"/>
          <a:stretch>
            <a:fillRect/>
          </a:stretch>
        </p:blipFill>
        <p:spPr>
          <a:xfrm>
            <a:off x="10332720" y="6428395"/>
            <a:ext cx="1631598" cy="314312"/>
          </a:xfrm>
          <a:prstGeom prst="rect">
            <a:avLst/>
          </a:prstGeom>
        </p:spPr>
      </p:pic>
      <p:sp>
        <p:nvSpPr>
          <p:cNvPr id="5" name="Date Placeholder 2">
            <a:extLst>
              <a:ext uri="{FF2B5EF4-FFF2-40B4-BE49-F238E27FC236}">
                <a16:creationId xmlns:a16="http://schemas.microsoft.com/office/drawing/2014/main" id="{AFDF682A-EA69-D145-AC8E-FC5B234D3FB5}"/>
              </a:ext>
            </a:extLst>
          </p:cNvPr>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3/16/2023</a:t>
            </a:fld>
            <a:endParaRPr lang="en-US"/>
          </a:p>
        </p:txBody>
      </p:sp>
      <p:sp>
        <p:nvSpPr>
          <p:cNvPr id="6" name="Footer Placeholder 3">
            <a:extLst>
              <a:ext uri="{FF2B5EF4-FFF2-40B4-BE49-F238E27FC236}">
                <a16:creationId xmlns:a16="http://schemas.microsoft.com/office/drawing/2014/main" id="{EBE4F81D-D791-B54B-B817-2D5B28414021}"/>
              </a:ext>
            </a:extLst>
          </p:cNvPr>
          <p:cNvSpPr>
            <a:spLocks noGrp="1"/>
          </p:cNvSpPr>
          <p:nvPr>
            <p:ph type="ftr" sz="quarter" idx="11"/>
          </p:nvPr>
        </p:nvSpPr>
        <p:spPr>
          <a:xfrm>
            <a:off x="4038600" y="5469279"/>
            <a:ext cx="4114800" cy="365125"/>
          </a:xfrm>
          <a:prstGeom prst="rect">
            <a:avLst/>
          </a:prstGeom>
        </p:spPr>
        <p:txBody>
          <a:bodyPr/>
          <a:lstStyle/>
          <a:p>
            <a:endParaRPr lang="en-US"/>
          </a:p>
        </p:txBody>
      </p:sp>
      <p:sp>
        <p:nvSpPr>
          <p:cNvPr id="7" name="Slide Number Placeholder 4">
            <a:extLst>
              <a:ext uri="{FF2B5EF4-FFF2-40B4-BE49-F238E27FC236}">
                <a16:creationId xmlns:a16="http://schemas.microsoft.com/office/drawing/2014/main" id="{64E3B238-6DB3-B24D-A9A1-1914CFF854B6}"/>
              </a:ext>
            </a:extLst>
          </p:cNvPr>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9" name="Rectangle 8">
            <a:extLst>
              <a:ext uri="{FF2B5EF4-FFF2-40B4-BE49-F238E27FC236}">
                <a16:creationId xmlns:a16="http://schemas.microsoft.com/office/drawing/2014/main" id="{1B9F6225-3A98-874A-B114-B830B68FF40C}"/>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762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39904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32906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2">
            <a:extLst>
              <a:ext uri="{FF2B5EF4-FFF2-40B4-BE49-F238E27FC236}">
                <a16:creationId xmlns:a16="http://schemas.microsoft.com/office/drawing/2014/main" id="{D954FD87-E782-B646-9AC7-30BE88FD3B27}"/>
              </a:ext>
            </a:extLst>
          </p:cNvPr>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3/16/2023</a:t>
            </a:fld>
            <a:endParaRPr lang="en-US"/>
          </a:p>
        </p:txBody>
      </p:sp>
      <p:sp>
        <p:nvSpPr>
          <p:cNvPr id="9" name="Footer Placeholder 3">
            <a:extLst>
              <a:ext uri="{FF2B5EF4-FFF2-40B4-BE49-F238E27FC236}">
                <a16:creationId xmlns:a16="http://schemas.microsoft.com/office/drawing/2014/main" id="{4091F6FA-435C-3441-AC05-CCB47A34EE7E}"/>
              </a:ext>
            </a:extLst>
          </p:cNvPr>
          <p:cNvSpPr>
            <a:spLocks noGrp="1"/>
          </p:cNvSpPr>
          <p:nvPr>
            <p:ph type="ftr" sz="quarter" idx="11"/>
          </p:nvPr>
        </p:nvSpPr>
        <p:spPr>
          <a:xfrm>
            <a:off x="4038600" y="5469279"/>
            <a:ext cx="4114800" cy="365125"/>
          </a:xfrm>
          <a:prstGeom prst="rect">
            <a:avLst/>
          </a:prstGeom>
        </p:spPr>
        <p:txBody>
          <a:bodyPr/>
          <a:lstStyle/>
          <a:p>
            <a:endParaRPr lang="en-US"/>
          </a:p>
        </p:txBody>
      </p:sp>
      <p:sp>
        <p:nvSpPr>
          <p:cNvPr id="10" name="Slide Number Placeholder 4">
            <a:extLst>
              <a:ext uri="{FF2B5EF4-FFF2-40B4-BE49-F238E27FC236}">
                <a16:creationId xmlns:a16="http://schemas.microsoft.com/office/drawing/2014/main" id="{C6AA0B62-C44F-7241-B4E4-B1A0DF648981}"/>
              </a:ext>
            </a:extLst>
          </p:cNvPr>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12" name="Rectangle 11">
            <a:extLst>
              <a:ext uri="{FF2B5EF4-FFF2-40B4-BE49-F238E27FC236}">
                <a16:creationId xmlns:a16="http://schemas.microsoft.com/office/drawing/2014/main" id="{C178D541-3A9C-7F44-A648-CEE1110587DE}"/>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Icon&#10;&#10;Description automatically generated with medium confidence">
            <a:extLst>
              <a:ext uri="{FF2B5EF4-FFF2-40B4-BE49-F238E27FC236}">
                <a16:creationId xmlns:a16="http://schemas.microsoft.com/office/drawing/2014/main" id="{2C9C0F30-A5DB-7947-B02F-09E571940DFD}"/>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390806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491E0-ADD6-4036-93D7-BD4D498919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2F597F-FB66-47BB-AFE3-FD39689C4B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0125F4-DB69-46DF-8F70-B9BAD5238802}"/>
              </a:ext>
            </a:extLst>
          </p:cNvPr>
          <p:cNvSpPr>
            <a:spLocks noGrp="1"/>
          </p:cNvSpPr>
          <p:nvPr>
            <p:ph type="dt" sz="half" idx="10"/>
          </p:nvPr>
        </p:nvSpPr>
        <p:spPr/>
        <p:txBody>
          <a:bodyPr/>
          <a:lstStyle/>
          <a:p>
            <a:fld id="{E214DEC1-1ACA-4AF2-9F78-5D405C06E06C}" type="datetimeFigureOut">
              <a:rPr lang="en-US" smtClean="0"/>
              <a:t>3/16/2023</a:t>
            </a:fld>
            <a:endParaRPr lang="en-US"/>
          </a:p>
        </p:txBody>
      </p:sp>
      <p:sp>
        <p:nvSpPr>
          <p:cNvPr id="5" name="Footer Placeholder 4">
            <a:extLst>
              <a:ext uri="{FF2B5EF4-FFF2-40B4-BE49-F238E27FC236}">
                <a16:creationId xmlns:a16="http://schemas.microsoft.com/office/drawing/2014/main" id="{CD183455-1B39-4046-83FB-7CC486B2C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9399D1-95E6-49EC-B8DF-B90A05811878}"/>
              </a:ext>
            </a:extLst>
          </p:cNvPr>
          <p:cNvSpPr>
            <a:spLocks noGrp="1"/>
          </p:cNvSpPr>
          <p:nvPr>
            <p:ph type="sldNum" sz="quarter" idx="12"/>
          </p:nvPr>
        </p:nvSpPr>
        <p:spPr/>
        <p:txBody>
          <a:bodyPr/>
          <a:lstStyle/>
          <a:p>
            <a:fld id="{DABF97B7-DCBB-41A5-860E-1B7A2DC49BAA}" type="slidenum">
              <a:rPr lang="en-US" smtClean="0"/>
              <a:t>‹#›</a:t>
            </a:fld>
            <a:endParaRPr lang="en-US"/>
          </a:p>
        </p:txBody>
      </p:sp>
    </p:spTree>
    <p:extLst>
      <p:ext uri="{BB962C8B-B14F-4D97-AF65-F5344CB8AC3E}">
        <p14:creationId xmlns:p14="http://schemas.microsoft.com/office/powerpoint/2010/main" val="970617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44EFB-5435-42B2-827E-892BE0B2DE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DE033C-1F8E-4CCF-9FD5-004BDBFD4F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E010BC-9D77-4924-8A12-7E0F19CEACBD}"/>
              </a:ext>
            </a:extLst>
          </p:cNvPr>
          <p:cNvSpPr>
            <a:spLocks noGrp="1"/>
          </p:cNvSpPr>
          <p:nvPr>
            <p:ph type="dt" sz="half" idx="10"/>
          </p:nvPr>
        </p:nvSpPr>
        <p:spPr/>
        <p:txBody>
          <a:bodyPr/>
          <a:lstStyle/>
          <a:p>
            <a:fld id="{E214DEC1-1ACA-4AF2-9F78-5D405C06E06C}" type="datetimeFigureOut">
              <a:rPr lang="en-US" smtClean="0"/>
              <a:t>3/16/2023</a:t>
            </a:fld>
            <a:endParaRPr lang="en-US"/>
          </a:p>
        </p:txBody>
      </p:sp>
      <p:sp>
        <p:nvSpPr>
          <p:cNvPr id="5" name="Footer Placeholder 4">
            <a:extLst>
              <a:ext uri="{FF2B5EF4-FFF2-40B4-BE49-F238E27FC236}">
                <a16:creationId xmlns:a16="http://schemas.microsoft.com/office/drawing/2014/main" id="{4715ED61-44CD-43AF-8916-BA3CBC880A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903189-0609-43E9-815F-97AF62D99879}"/>
              </a:ext>
            </a:extLst>
          </p:cNvPr>
          <p:cNvSpPr>
            <a:spLocks noGrp="1"/>
          </p:cNvSpPr>
          <p:nvPr>
            <p:ph type="sldNum" sz="quarter" idx="12"/>
          </p:nvPr>
        </p:nvSpPr>
        <p:spPr/>
        <p:txBody>
          <a:bodyPr/>
          <a:lstStyle/>
          <a:p>
            <a:fld id="{DABF97B7-DCBB-41A5-860E-1B7A2DC49BAA}" type="slidenum">
              <a:rPr lang="en-US" smtClean="0"/>
              <a:t>‹#›</a:t>
            </a:fld>
            <a:endParaRPr lang="en-US"/>
          </a:p>
        </p:txBody>
      </p:sp>
    </p:spTree>
    <p:extLst>
      <p:ext uri="{BB962C8B-B14F-4D97-AF65-F5344CB8AC3E}">
        <p14:creationId xmlns:p14="http://schemas.microsoft.com/office/powerpoint/2010/main" val="746855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757F8-DBC7-4AF4-9BD2-EB4A8E3E32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A9ED10-AAEA-4095-9BDB-3645BB39ED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074730-FA21-47E1-B465-CE62077C28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198677-E70B-44E6-AE08-7B5AF8ECBA75}"/>
              </a:ext>
            </a:extLst>
          </p:cNvPr>
          <p:cNvSpPr>
            <a:spLocks noGrp="1"/>
          </p:cNvSpPr>
          <p:nvPr>
            <p:ph type="dt" sz="half" idx="10"/>
          </p:nvPr>
        </p:nvSpPr>
        <p:spPr/>
        <p:txBody>
          <a:bodyPr/>
          <a:lstStyle/>
          <a:p>
            <a:fld id="{E214DEC1-1ACA-4AF2-9F78-5D405C06E06C}" type="datetimeFigureOut">
              <a:rPr lang="en-US" smtClean="0"/>
              <a:t>3/16/2023</a:t>
            </a:fld>
            <a:endParaRPr lang="en-US"/>
          </a:p>
        </p:txBody>
      </p:sp>
      <p:sp>
        <p:nvSpPr>
          <p:cNvPr id="6" name="Footer Placeholder 5">
            <a:extLst>
              <a:ext uri="{FF2B5EF4-FFF2-40B4-BE49-F238E27FC236}">
                <a16:creationId xmlns:a16="http://schemas.microsoft.com/office/drawing/2014/main" id="{2E2DA9C1-BEF7-4487-B739-273FAE51E2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A7F4E2-FBC2-48D2-BB32-B8E26E98F876}"/>
              </a:ext>
            </a:extLst>
          </p:cNvPr>
          <p:cNvSpPr>
            <a:spLocks noGrp="1"/>
          </p:cNvSpPr>
          <p:nvPr>
            <p:ph type="sldNum" sz="quarter" idx="12"/>
          </p:nvPr>
        </p:nvSpPr>
        <p:spPr/>
        <p:txBody>
          <a:bodyPr/>
          <a:lstStyle/>
          <a:p>
            <a:fld id="{DABF97B7-DCBB-41A5-860E-1B7A2DC49BAA}" type="slidenum">
              <a:rPr lang="en-US" smtClean="0"/>
              <a:t>‹#›</a:t>
            </a:fld>
            <a:endParaRPr lang="en-US"/>
          </a:p>
        </p:txBody>
      </p:sp>
    </p:spTree>
    <p:extLst>
      <p:ext uri="{BB962C8B-B14F-4D97-AF65-F5344CB8AC3E}">
        <p14:creationId xmlns:p14="http://schemas.microsoft.com/office/powerpoint/2010/main" val="1352314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BA0B7-2D34-4545-9515-CA9355397E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B2E97E-40BB-4458-92A0-33F691EB4D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640CB8-CD25-4B22-8471-89BEF5FF16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AE5077-CF03-4C79-85F6-2169343842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17FC72-3B3C-41A6-BF31-7D04358B61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9CE029-E3BD-4926-B9E0-4D9D7ADC07B7}"/>
              </a:ext>
            </a:extLst>
          </p:cNvPr>
          <p:cNvSpPr>
            <a:spLocks noGrp="1"/>
          </p:cNvSpPr>
          <p:nvPr>
            <p:ph type="dt" sz="half" idx="10"/>
          </p:nvPr>
        </p:nvSpPr>
        <p:spPr/>
        <p:txBody>
          <a:bodyPr/>
          <a:lstStyle/>
          <a:p>
            <a:fld id="{E214DEC1-1ACA-4AF2-9F78-5D405C06E06C}" type="datetimeFigureOut">
              <a:rPr lang="en-US" smtClean="0"/>
              <a:t>3/16/2023</a:t>
            </a:fld>
            <a:endParaRPr lang="en-US"/>
          </a:p>
        </p:txBody>
      </p:sp>
      <p:sp>
        <p:nvSpPr>
          <p:cNvPr id="8" name="Footer Placeholder 7">
            <a:extLst>
              <a:ext uri="{FF2B5EF4-FFF2-40B4-BE49-F238E27FC236}">
                <a16:creationId xmlns:a16="http://schemas.microsoft.com/office/drawing/2014/main" id="{95A2796C-5806-44DD-B194-1306D3931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C0AD87-1A01-45AA-912A-1DE487943589}"/>
              </a:ext>
            </a:extLst>
          </p:cNvPr>
          <p:cNvSpPr>
            <a:spLocks noGrp="1"/>
          </p:cNvSpPr>
          <p:nvPr>
            <p:ph type="sldNum" sz="quarter" idx="12"/>
          </p:nvPr>
        </p:nvSpPr>
        <p:spPr/>
        <p:txBody>
          <a:bodyPr/>
          <a:lstStyle/>
          <a:p>
            <a:fld id="{DABF97B7-DCBB-41A5-860E-1B7A2DC49BAA}" type="slidenum">
              <a:rPr lang="en-US" smtClean="0"/>
              <a:t>‹#›</a:t>
            </a:fld>
            <a:endParaRPr lang="en-US"/>
          </a:p>
        </p:txBody>
      </p:sp>
    </p:spTree>
    <p:extLst>
      <p:ext uri="{BB962C8B-B14F-4D97-AF65-F5344CB8AC3E}">
        <p14:creationId xmlns:p14="http://schemas.microsoft.com/office/powerpoint/2010/main" val="3567880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A3429-66CE-4053-862B-60DE9B87ED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80F103-1AFA-455C-B969-5A65E16F2C4E}"/>
              </a:ext>
            </a:extLst>
          </p:cNvPr>
          <p:cNvSpPr>
            <a:spLocks noGrp="1"/>
          </p:cNvSpPr>
          <p:nvPr>
            <p:ph type="dt" sz="half" idx="10"/>
          </p:nvPr>
        </p:nvSpPr>
        <p:spPr/>
        <p:txBody>
          <a:bodyPr/>
          <a:lstStyle/>
          <a:p>
            <a:fld id="{E214DEC1-1ACA-4AF2-9F78-5D405C06E06C}" type="datetimeFigureOut">
              <a:rPr lang="en-US" smtClean="0"/>
              <a:t>3/16/2023</a:t>
            </a:fld>
            <a:endParaRPr lang="en-US"/>
          </a:p>
        </p:txBody>
      </p:sp>
      <p:sp>
        <p:nvSpPr>
          <p:cNvPr id="4" name="Footer Placeholder 3">
            <a:extLst>
              <a:ext uri="{FF2B5EF4-FFF2-40B4-BE49-F238E27FC236}">
                <a16:creationId xmlns:a16="http://schemas.microsoft.com/office/drawing/2014/main" id="{32E7C32A-E446-4646-942B-F65F4E91B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63D698-CD85-4698-BA32-95BB78539B35}"/>
              </a:ext>
            </a:extLst>
          </p:cNvPr>
          <p:cNvSpPr>
            <a:spLocks noGrp="1"/>
          </p:cNvSpPr>
          <p:nvPr>
            <p:ph type="sldNum" sz="quarter" idx="12"/>
          </p:nvPr>
        </p:nvSpPr>
        <p:spPr/>
        <p:txBody>
          <a:bodyPr/>
          <a:lstStyle/>
          <a:p>
            <a:fld id="{DABF97B7-DCBB-41A5-860E-1B7A2DC49BAA}" type="slidenum">
              <a:rPr lang="en-US" smtClean="0"/>
              <a:t>‹#›</a:t>
            </a:fld>
            <a:endParaRPr lang="en-US"/>
          </a:p>
        </p:txBody>
      </p:sp>
    </p:spTree>
    <p:extLst>
      <p:ext uri="{BB962C8B-B14F-4D97-AF65-F5344CB8AC3E}">
        <p14:creationId xmlns:p14="http://schemas.microsoft.com/office/powerpoint/2010/main" val="3783146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6DFE5-444E-4BD4-AD5F-005A40BE6B01}"/>
              </a:ext>
            </a:extLst>
          </p:cNvPr>
          <p:cNvSpPr>
            <a:spLocks noGrp="1"/>
          </p:cNvSpPr>
          <p:nvPr>
            <p:ph type="dt" sz="half" idx="10"/>
          </p:nvPr>
        </p:nvSpPr>
        <p:spPr/>
        <p:txBody>
          <a:bodyPr/>
          <a:lstStyle/>
          <a:p>
            <a:fld id="{E214DEC1-1ACA-4AF2-9F78-5D405C06E06C}" type="datetimeFigureOut">
              <a:rPr lang="en-US" smtClean="0"/>
              <a:t>3/16/2023</a:t>
            </a:fld>
            <a:endParaRPr lang="en-US"/>
          </a:p>
        </p:txBody>
      </p:sp>
      <p:sp>
        <p:nvSpPr>
          <p:cNvPr id="3" name="Footer Placeholder 2">
            <a:extLst>
              <a:ext uri="{FF2B5EF4-FFF2-40B4-BE49-F238E27FC236}">
                <a16:creationId xmlns:a16="http://schemas.microsoft.com/office/drawing/2014/main" id="{BEB61341-19DE-4940-BDC6-2F43ECA075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EC06DA-41C6-4FB9-B890-28D22E4AE4CD}"/>
              </a:ext>
            </a:extLst>
          </p:cNvPr>
          <p:cNvSpPr>
            <a:spLocks noGrp="1"/>
          </p:cNvSpPr>
          <p:nvPr>
            <p:ph type="sldNum" sz="quarter" idx="12"/>
          </p:nvPr>
        </p:nvSpPr>
        <p:spPr/>
        <p:txBody>
          <a:bodyPr/>
          <a:lstStyle/>
          <a:p>
            <a:fld id="{DABF97B7-DCBB-41A5-860E-1B7A2DC49BAA}" type="slidenum">
              <a:rPr lang="en-US" smtClean="0"/>
              <a:t>‹#›</a:t>
            </a:fld>
            <a:endParaRPr lang="en-US"/>
          </a:p>
        </p:txBody>
      </p:sp>
    </p:spTree>
    <p:extLst>
      <p:ext uri="{BB962C8B-B14F-4D97-AF65-F5344CB8AC3E}">
        <p14:creationId xmlns:p14="http://schemas.microsoft.com/office/powerpoint/2010/main" val="2433513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7C23-2FD2-4850-8B95-1223518351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CD749D-71D6-4354-BF6B-AD4A12F1C4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ED06AD-7839-41AC-8FF4-35D63BE938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612049-0D71-4826-A104-DE687AE695F8}"/>
              </a:ext>
            </a:extLst>
          </p:cNvPr>
          <p:cNvSpPr>
            <a:spLocks noGrp="1"/>
          </p:cNvSpPr>
          <p:nvPr>
            <p:ph type="dt" sz="half" idx="10"/>
          </p:nvPr>
        </p:nvSpPr>
        <p:spPr/>
        <p:txBody>
          <a:bodyPr/>
          <a:lstStyle/>
          <a:p>
            <a:fld id="{E214DEC1-1ACA-4AF2-9F78-5D405C06E06C}" type="datetimeFigureOut">
              <a:rPr lang="en-US" smtClean="0"/>
              <a:t>3/16/2023</a:t>
            </a:fld>
            <a:endParaRPr lang="en-US"/>
          </a:p>
        </p:txBody>
      </p:sp>
      <p:sp>
        <p:nvSpPr>
          <p:cNvPr id="6" name="Footer Placeholder 5">
            <a:extLst>
              <a:ext uri="{FF2B5EF4-FFF2-40B4-BE49-F238E27FC236}">
                <a16:creationId xmlns:a16="http://schemas.microsoft.com/office/drawing/2014/main" id="{CCC6255F-F7A7-4310-95A7-D58217DDEC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8C4885-C25A-414A-BE6A-ECF189B13334}"/>
              </a:ext>
            </a:extLst>
          </p:cNvPr>
          <p:cNvSpPr>
            <a:spLocks noGrp="1"/>
          </p:cNvSpPr>
          <p:nvPr>
            <p:ph type="sldNum" sz="quarter" idx="12"/>
          </p:nvPr>
        </p:nvSpPr>
        <p:spPr/>
        <p:txBody>
          <a:bodyPr/>
          <a:lstStyle/>
          <a:p>
            <a:fld id="{DABF97B7-DCBB-41A5-860E-1B7A2DC49BAA}" type="slidenum">
              <a:rPr lang="en-US" smtClean="0"/>
              <a:t>‹#›</a:t>
            </a:fld>
            <a:endParaRPr lang="en-US"/>
          </a:p>
        </p:txBody>
      </p:sp>
    </p:spTree>
    <p:extLst>
      <p:ext uri="{BB962C8B-B14F-4D97-AF65-F5344CB8AC3E}">
        <p14:creationId xmlns:p14="http://schemas.microsoft.com/office/powerpoint/2010/main" val="2364189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73C20-C0A2-43B7-B965-E0C12DF9CB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FACD74-5959-4427-89F6-1421ECE1AF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332E18-67CF-4850-97AA-D8CCAA3645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CA9F95-2DFF-4E5D-BBD5-7914A95A74A0}"/>
              </a:ext>
            </a:extLst>
          </p:cNvPr>
          <p:cNvSpPr>
            <a:spLocks noGrp="1"/>
          </p:cNvSpPr>
          <p:nvPr>
            <p:ph type="dt" sz="half" idx="10"/>
          </p:nvPr>
        </p:nvSpPr>
        <p:spPr/>
        <p:txBody>
          <a:bodyPr/>
          <a:lstStyle/>
          <a:p>
            <a:fld id="{E214DEC1-1ACA-4AF2-9F78-5D405C06E06C}" type="datetimeFigureOut">
              <a:rPr lang="en-US" smtClean="0"/>
              <a:t>3/16/2023</a:t>
            </a:fld>
            <a:endParaRPr lang="en-US"/>
          </a:p>
        </p:txBody>
      </p:sp>
      <p:sp>
        <p:nvSpPr>
          <p:cNvPr id="6" name="Footer Placeholder 5">
            <a:extLst>
              <a:ext uri="{FF2B5EF4-FFF2-40B4-BE49-F238E27FC236}">
                <a16:creationId xmlns:a16="http://schemas.microsoft.com/office/drawing/2014/main" id="{3A374AD5-127D-4B26-95A2-6F2A2159C1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0616AC-3AEC-417C-9453-48B2EFFA0BB2}"/>
              </a:ext>
            </a:extLst>
          </p:cNvPr>
          <p:cNvSpPr>
            <a:spLocks noGrp="1"/>
          </p:cNvSpPr>
          <p:nvPr>
            <p:ph type="sldNum" sz="quarter" idx="12"/>
          </p:nvPr>
        </p:nvSpPr>
        <p:spPr/>
        <p:txBody>
          <a:bodyPr/>
          <a:lstStyle/>
          <a:p>
            <a:fld id="{DABF97B7-DCBB-41A5-860E-1B7A2DC49BAA}" type="slidenum">
              <a:rPr lang="en-US" smtClean="0"/>
              <a:t>‹#›</a:t>
            </a:fld>
            <a:endParaRPr lang="en-US"/>
          </a:p>
        </p:txBody>
      </p:sp>
    </p:spTree>
    <p:extLst>
      <p:ext uri="{BB962C8B-B14F-4D97-AF65-F5344CB8AC3E}">
        <p14:creationId xmlns:p14="http://schemas.microsoft.com/office/powerpoint/2010/main" val="2674498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475D45-EFF0-4C48-89DE-272EA7F7A0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709BEB-A865-42F4-ACEA-D3DB07E4DE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CBBEC2-AC54-4698-8C31-4F57CEA84B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14DEC1-1ACA-4AF2-9F78-5D405C06E06C}" type="datetimeFigureOut">
              <a:rPr lang="en-US" smtClean="0"/>
              <a:t>3/16/2023</a:t>
            </a:fld>
            <a:endParaRPr lang="en-US"/>
          </a:p>
        </p:txBody>
      </p:sp>
      <p:sp>
        <p:nvSpPr>
          <p:cNvPr id="5" name="Footer Placeholder 4">
            <a:extLst>
              <a:ext uri="{FF2B5EF4-FFF2-40B4-BE49-F238E27FC236}">
                <a16:creationId xmlns:a16="http://schemas.microsoft.com/office/drawing/2014/main" id="{BBCA97E7-C80E-40D3-95A6-AB5058F551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1EFC45-7FC4-4121-91C4-16DE833B7B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BF97B7-DCBB-41A5-860E-1B7A2DC49BAA}" type="slidenum">
              <a:rPr lang="en-US" smtClean="0"/>
              <a:t>‹#›</a:t>
            </a:fld>
            <a:endParaRPr lang="en-US"/>
          </a:p>
        </p:txBody>
      </p:sp>
    </p:spTree>
    <p:extLst>
      <p:ext uri="{BB962C8B-B14F-4D97-AF65-F5344CB8AC3E}">
        <p14:creationId xmlns:p14="http://schemas.microsoft.com/office/powerpoint/2010/main" val="892845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8609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 id="2147483663" r:id="rId4"/>
    <p:sldLayoutId id="2147483664"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QS_A@wakehealth.edu" TargetMode="External"/><Relationship Id="rId1" Type="http://schemas.openxmlformats.org/officeDocument/2006/relationships/slideLayout" Target="../slideLayouts/slideLayout13.xml"/><Relationship Id="rId4" Type="http://schemas.openxmlformats.org/officeDocument/2006/relationships/hyperlink" Target="https://www.pngall.com/thank-you-p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mp"/><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47375-7576-3645-AF3C-A1E5E6380F60}"/>
              </a:ext>
            </a:extLst>
          </p:cNvPr>
          <p:cNvSpPr txBox="1">
            <a:spLocks/>
          </p:cNvSpPr>
          <p:nvPr/>
        </p:nvSpPr>
        <p:spPr>
          <a:xfrm>
            <a:off x="803563" y="3642536"/>
            <a:ext cx="10437091" cy="731838"/>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spc="-150" dirty="0">
                <a:solidFill>
                  <a:schemeClr val="bg1"/>
                </a:solidFill>
                <a:latin typeface="Arial" panose="020B0604020202020204" pitchFamily="34" charset="0"/>
              </a:rPr>
              <a:t> Lab Safety Presentation</a:t>
            </a:r>
          </a:p>
        </p:txBody>
      </p:sp>
      <p:sp>
        <p:nvSpPr>
          <p:cNvPr id="3" name="Subtitle 2">
            <a:extLst>
              <a:ext uri="{FF2B5EF4-FFF2-40B4-BE49-F238E27FC236}">
                <a16:creationId xmlns:a16="http://schemas.microsoft.com/office/drawing/2014/main" id="{825C97AE-5E62-6949-B001-D10D9E2716D7}"/>
              </a:ext>
            </a:extLst>
          </p:cNvPr>
          <p:cNvSpPr txBox="1">
            <a:spLocks/>
          </p:cNvSpPr>
          <p:nvPr/>
        </p:nvSpPr>
        <p:spPr>
          <a:xfrm>
            <a:off x="1706880" y="4374374"/>
            <a:ext cx="9144000" cy="6039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bg1"/>
                </a:solidFill>
                <a:latin typeface="Arial" panose="020B0604020202020204" pitchFamily="34" charset="0"/>
              </a:rPr>
              <a:t>March 2023</a:t>
            </a:r>
          </a:p>
        </p:txBody>
      </p:sp>
      <p:sp>
        <p:nvSpPr>
          <p:cNvPr id="4" name="TextBox 3">
            <a:extLst>
              <a:ext uri="{FF2B5EF4-FFF2-40B4-BE49-F238E27FC236}">
                <a16:creationId xmlns:a16="http://schemas.microsoft.com/office/drawing/2014/main" id="{A44723A9-9B96-3448-A176-30EA898954BA}"/>
              </a:ext>
            </a:extLst>
          </p:cNvPr>
          <p:cNvSpPr txBox="1"/>
          <p:nvPr/>
        </p:nvSpPr>
        <p:spPr>
          <a:xfrm>
            <a:off x="99753" y="6258743"/>
            <a:ext cx="4946072" cy="369332"/>
          </a:xfrm>
          <a:prstGeom prst="rect">
            <a:avLst/>
          </a:prstGeom>
          <a:noFill/>
        </p:spPr>
        <p:txBody>
          <a:bodyPr wrap="square" rtlCol="0">
            <a:spAutoFit/>
          </a:bodyPr>
          <a:lstStyle/>
          <a:p>
            <a:r>
              <a:rPr lang="en-US" dirty="0">
                <a:latin typeface="Arial" panose="020B0604020202020204" pitchFamily="34" charset="0"/>
              </a:rPr>
              <a:t>3.2023 | Department of Lab &amp; Pathology</a:t>
            </a:r>
          </a:p>
        </p:txBody>
      </p:sp>
    </p:spTree>
    <p:extLst>
      <p:ext uri="{BB962C8B-B14F-4D97-AF65-F5344CB8AC3E}">
        <p14:creationId xmlns:p14="http://schemas.microsoft.com/office/powerpoint/2010/main" val="1279741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564EC4A-7E5F-8931-2444-DF0390825832}"/>
              </a:ext>
            </a:extLst>
          </p:cNvPr>
          <p:cNvSpPr>
            <a:spLocks noGrp="1"/>
          </p:cNvSpPr>
          <p:nvPr>
            <p:ph idx="1"/>
          </p:nvPr>
        </p:nvSpPr>
        <p:spPr>
          <a:xfrm>
            <a:off x="643469" y="1782981"/>
            <a:ext cx="4008384" cy="4393982"/>
          </a:xfrm>
        </p:spPr>
        <p:txBody>
          <a:bodyPr>
            <a:normAutofit/>
          </a:bodyPr>
          <a:lstStyle/>
          <a:p>
            <a:pPr marL="0" indent="0">
              <a:buNone/>
            </a:pPr>
            <a:r>
              <a:rPr lang="en-US" sz="2000"/>
              <a:t>Please contact the Quality, Safety and Accreditation Team if you have any quality or safety concerns.</a:t>
            </a:r>
          </a:p>
          <a:p>
            <a:pPr marL="0" indent="0">
              <a:buNone/>
            </a:pPr>
            <a:r>
              <a:rPr lang="en-US" sz="2000">
                <a:hlinkClick r:id="rId2"/>
              </a:rPr>
              <a:t>QS_A@wakehealth.edu</a:t>
            </a:r>
            <a:endParaRPr lang="en-US" sz="2000"/>
          </a:p>
          <a:p>
            <a:pPr marL="0" indent="0">
              <a:buNone/>
            </a:pPr>
            <a:endParaRPr lang="en-US" sz="2000"/>
          </a:p>
        </p:txBody>
      </p:sp>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Text&#10;&#10;Description automatically generated with medium confidence">
            <a:extLst>
              <a:ext uri="{FF2B5EF4-FFF2-40B4-BE49-F238E27FC236}">
                <a16:creationId xmlns:a16="http://schemas.microsoft.com/office/drawing/2014/main" id="{67872A8A-D4B4-A691-49D7-D49A6082757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295320" y="2322459"/>
            <a:ext cx="6253212" cy="3282936"/>
          </a:xfrm>
          <a:prstGeom prst="rect">
            <a:avLst/>
          </a:prstGeom>
        </p:spPr>
      </p:pic>
      <p:grpSp>
        <p:nvGrpSpPr>
          <p:cNvPr id="17"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8"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98089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txBox="1">
            <a:spLocks/>
          </p:cNvSpPr>
          <p:nvPr/>
        </p:nvSpPr>
        <p:spPr>
          <a:xfrm>
            <a:off x="551227" y="346653"/>
            <a:ext cx="10515600" cy="1325563"/>
          </a:xfrm>
          <a:prstGeom prst="rect">
            <a:avLst/>
          </a:prstGeom>
        </p:spPr>
        <p:txBody>
          <a:bodyPr/>
          <a:lst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a:lstStyle>
          <a:p>
            <a:pPr algn="ctr"/>
            <a:r>
              <a:rPr lang="en-US" b="1" spc="-150" dirty="0"/>
              <a:t>Days Since Last Serious Safety Event</a:t>
            </a:r>
          </a:p>
        </p:txBody>
      </p:sp>
      <p:sp>
        <p:nvSpPr>
          <p:cNvPr id="3" name="TextBox 2"/>
          <p:cNvSpPr txBox="1"/>
          <p:nvPr/>
        </p:nvSpPr>
        <p:spPr>
          <a:xfrm>
            <a:off x="1274090" y="1301007"/>
            <a:ext cx="8229600" cy="3693319"/>
          </a:xfrm>
          <a:prstGeom prst="rect">
            <a:avLst/>
          </a:prstGeom>
          <a:noFill/>
        </p:spPr>
        <p:txBody>
          <a:bodyPr wrap="square" rtlCol="0">
            <a:spAutoFit/>
          </a:bodyPr>
          <a:lstStyle/>
          <a:p>
            <a:pPr algn="ctr"/>
            <a:r>
              <a:rPr lang="en-US" sz="2400" b="1" dirty="0"/>
              <a:t>WFB: 35</a:t>
            </a:r>
          </a:p>
          <a:p>
            <a:pPr algn="ctr"/>
            <a:endParaRPr lang="en-US" b="1" dirty="0"/>
          </a:p>
          <a:p>
            <a:pPr algn="ctr"/>
            <a:r>
              <a:rPr lang="en-US" sz="2400" b="1" dirty="0"/>
              <a:t>BCH: 68 </a:t>
            </a:r>
          </a:p>
          <a:p>
            <a:pPr algn="ctr"/>
            <a:endParaRPr lang="en-US" b="1" dirty="0"/>
          </a:p>
          <a:p>
            <a:pPr algn="ctr"/>
            <a:r>
              <a:rPr lang="en-US" sz="2400" b="1" dirty="0"/>
              <a:t>DMC: 23</a:t>
            </a:r>
          </a:p>
          <a:p>
            <a:pPr algn="ctr"/>
            <a:endParaRPr lang="en-US" b="1" dirty="0"/>
          </a:p>
          <a:p>
            <a:pPr algn="ctr"/>
            <a:r>
              <a:rPr lang="en-US" sz="2400" b="1" dirty="0"/>
              <a:t>HPMC: 11 </a:t>
            </a:r>
          </a:p>
          <a:p>
            <a:pPr algn="ctr"/>
            <a:endParaRPr lang="en-US" b="1" dirty="0"/>
          </a:p>
          <a:p>
            <a:pPr algn="ctr"/>
            <a:r>
              <a:rPr lang="en-US" sz="2400" b="1" dirty="0"/>
              <a:t>LMC: 50</a:t>
            </a:r>
          </a:p>
          <a:p>
            <a:pPr algn="ctr"/>
            <a:endParaRPr lang="en-US" b="1" dirty="0"/>
          </a:p>
          <a:p>
            <a:pPr algn="ctr"/>
            <a:r>
              <a:rPr lang="en-US" sz="2400" b="1" dirty="0"/>
              <a:t>WMC: 274</a:t>
            </a:r>
          </a:p>
        </p:txBody>
      </p:sp>
      <p:sp>
        <p:nvSpPr>
          <p:cNvPr id="4" name="TextBox 3"/>
          <p:cNvSpPr txBox="1"/>
          <p:nvPr/>
        </p:nvSpPr>
        <p:spPr>
          <a:xfrm>
            <a:off x="8670175" y="5443050"/>
            <a:ext cx="2086494" cy="369332"/>
          </a:xfrm>
          <a:prstGeom prst="rect">
            <a:avLst/>
          </a:prstGeom>
          <a:noFill/>
        </p:spPr>
        <p:txBody>
          <a:bodyPr wrap="square" rtlCol="0">
            <a:spAutoFit/>
          </a:bodyPr>
          <a:lstStyle/>
          <a:p>
            <a:r>
              <a:rPr lang="en-US" dirty="0"/>
              <a:t>As of 3/16/2023</a:t>
            </a:r>
          </a:p>
        </p:txBody>
      </p:sp>
    </p:spTree>
    <p:extLst>
      <p:ext uri="{BB962C8B-B14F-4D97-AF65-F5344CB8AC3E}">
        <p14:creationId xmlns:p14="http://schemas.microsoft.com/office/powerpoint/2010/main" val="3541139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345" y="1327464"/>
            <a:ext cx="3457327" cy="1066602"/>
          </a:xfrm>
        </p:spPr>
        <p:txBody>
          <a:bodyPr/>
          <a:lstStyle/>
          <a:p>
            <a:pPr algn="ctr"/>
            <a:r>
              <a:rPr lang="en-US" sz="3600" dirty="0"/>
              <a:t>Good Catches in February</a:t>
            </a:r>
            <a:br>
              <a:rPr lang="en-US" sz="3600" dirty="0"/>
            </a:br>
            <a:endParaRPr lang="en-US" sz="3600" dirty="0"/>
          </a:p>
        </p:txBody>
      </p:sp>
      <p:sp>
        <p:nvSpPr>
          <p:cNvPr id="6" name="TextBox 5"/>
          <p:cNvSpPr txBox="1"/>
          <p:nvPr/>
        </p:nvSpPr>
        <p:spPr>
          <a:xfrm>
            <a:off x="206609" y="2767292"/>
            <a:ext cx="4091284"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67882"/>
                </a:solidFill>
                <a:effectLst/>
                <a:uLnTx/>
                <a:uFillTx/>
                <a:latin typeface="Arial" panose="020B0604020202020204"/>
                <a:ea typeface="+mn-ea"/>
                <a:cs typeface="+mn-cs"/>
              </a:rPr>
              <a:t>Great Work!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767882"/>
              </a:solidFill>
              <a:effectLst/>
              <a:uLnTx/>
              <a:uFillTx/>
              <a:latin typeface="Arial" panose="020B06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67882"/>
                </a:solidFill>
                <a:effectLst/>
                <a:uLnTx/>
                <a:uFillTx/>
                <a:latin typeface="Arial" panose="020B0604020202020204"/>
                <a:ea typeface="+mn-ea"/>
                <a:cs typeface="+mn-cs"/>
              </a:rPr>
              <a:t>Thank you ALL!</a:t>
            </a:r>
          </a:p>
        </p:txBody>
      </p:sp>
      <p:pic>
        <p:nvPicPr>
          <p:cNvPr id="5" name="Picture 4"/>
          <p:cNvPicPr>
            <a:picLocks noChangeAspect="1"/>
          </p:cNvPicPr>
          <p:nvPr/>
        </p:nvPicPr>
        <p:blipFill>
          <a:blip r:embed="rId2"/>
          <a:stretch>
            <a:fillRect/>
          </a:stretch>
        </p:blipFill>
        <p:spPr>
          <a:xfrm>
            <a:off x="4726665" y="1119119"/>
            <a:ext cx="7029794" cy="628650"/>
          </a:xfrm>
          <a:prstGeom prst="rect">
            <a:avLst/>
          </a:prstGeom>
        </p:spPr>
      </p:pic>
      <p:graphicFrame>
        <p:nvGraphicFramePr>
          <p:cNvPr id="3" name="Table 2">
            <a:extLst>
              <a:ext uri="{FF2B5EF4-FFF2-40B4-BE49-F238E27FC236}">
                <a16:creationId xmlns:a16="http://schemas.microsoft.com/office/drawing/2014/main" id="{84447FF3-5BA3-42BE-07E5-BCF17057DCA6}"/>
              </a:ext>
            </a:extLst>
          </p:cNvPr>
          <p:cNvGraphicFramePr>
            <a:graphicFrameLocks noGrp="1"/>
          </p:cNvGraphicFramePr>
          <p:nvPr/>
        </p:nvGraphicFramePr>
        <p:xfrm>
          <a:off x="4729028" y="1750272"/>
          <a:ext cx="7027431" cy="3784347"/>
        </p:xfrm>
        <a:graphic>
          <a:graphicData uri="http://schemas.openxmlformats.org/drawingml/2006/table">
            <a:tbl>
              <a:tblPr/>
              <a:tblGrid>
                <a:gridCol w="1350627">
                  <a:extLst>
                    <a:ext uri="{9D8B030D-6E8A-4147-A177-3AD203B41FA5}">
                      <a16:colId xmlns:a16="http://schemas.microsoft.com/office/drawing/2014/main" val="885633985"/>
                    </a:ext>
                  </a:extLst>
                </a:gridCol>
                <a:gridCol w="1073791">
                  <a:extLst>
                    <a:ext uri="{9D8B030D-6E8A-4147-A177-3AD203B41FA5}">
                      <a16:colId xmlns:a16="http://schemas.microsoft.com/office/drawing/2014/main" val="186287613"/>
                    </a:ext>
                  </a:extLst>
                </a:gridCol>
                <a:gridCol w="4603013">
                  <a:extLst>
                    <a:ext uri="{9D8B030D-6E8A-4147-A177-3AD203B41FA5}">
                      <a16:colId xmlns:a16="http://schemas.microsoft.com/office/drawing/2014/main" val="991263889"/>
                    </a:ext>
                  </a:extLst>
                </a:gridCol>
              </a:tblGrid>
              <a:tr h="1915717">
                <a:tc>
                  <a:txBody>
                    <a:bodyPr/>
                    <a:lstStyle/>
                    <a:p>
                      <a:pPr algn="ctr" fontAlgn="ctr"/>
                      <a:r>
                        <a:rPr lang="en-US" sz="1000" b="0" i="0" u="none" strike="noStrike">
                          <a:solidFill>
                            <a:srgbClr val="000000"/>
                          </a:solidFill>
                          <a:effectLst/>
                          <a:latin typeface="Calibri" panose="020F0502020204030204" pitchFamily="34" charset="0"/>
                        </a:rPr>
                        <a:t>CP</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JoAnn Shields</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Calibri" panose="020F0502020204030204" pitchFamily="34" charset="0"/>
                        </a:rPr>
                        <a:t>A Bone Marrow sample was sent to the lab with a requisition for an Unlisted Lab that did not contain information regarding the sample type for the order. JoAnn recognized that a blood sample had been collected for the same order by OP Phlebotomy earlier in the day.  JoAnn spoke to the Phlebotomist to confirm the blood draw then paged the physician to confirm the sample type desired for the test. The blood sample was already in Send out testing in the queue to be processed. By quickly recognizing the error, JPS was able to provide the correct sample to Send out testing and prevent the incorrect sample type from being shipped to the Reference Lab in error.  </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9732569"/>
                  </a:ext>
                </a:extLst>
              </a:tr>
              <a:tr h="931178">
                <a:tc>
                  <a:txBody>
                    <a:bodyPr/>
                    <a:lstStyle/>
                    <a:p>
                      <a:pPr algn="ctr" fontAlgn="ctr"/>
                      <a:r>
                        <a:rPr lang="en-US" sz="900" b="0" i="0" u="none" strike="noStrike">
                          <a:solidFill>
                            <a:srgbClr val="000000"/>
                          </a:solidFill>
                          <a:effectLst/>
                          <a:latin typeface="Calibri" panose="020F0502020204030204" pitchFamily="34" charset="0"/>
                        </a:rPr>
                        <a:t>CCL</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Travis Cline</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Calibri" panose="020F0502020204030204" pitchFamily="34" charset="0"/>
                        </a:rPr>
                        <a:t>Nurse called the lab asking for results on a patient.  We had not received a specimen for that patient but had received a specimen for another patient and relayed this information.  Travis assisted when he came in on 1</a:t>
                      </a:r>
                      <a:r>
                        <a:rPr lang="en-US" sz="900" b="0" i="0" u="none" strike="noStrike" baseline="30000" dirty="0">
                          <a:solidFill>
                            <a:srgbClr val="000000"/>
                          </a:solidFill>
                          <a:effectLst/>
                          <a:latin typeface="Calibri" panose="020F0502020204030204" pitchFamily="34" charset="0"/>
                        </a:rPr>
                        <a:t>st</a:t>
                      </a:r>
                      <a:r>
                        <a:rPr lang="en-US" sz="900" b="0" i="0" u="none" strike="noStrike" dirty="0">
                          <a:solidFill>
                            <a:srgbClr val="000000"/>
                          </a:solidFill>
                          <a:effectLst/>
                          <a:latin typeface="Calibri" panose="020F0502020204030204" pitchFamily="34" charset="0"/>
                        </a:rPr>
                        <a:t> shift.  He reviewed all the samples from 7NT and called the RN to question the identity of the samples.  The nurse had mislabeled the samples.</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3506259"/>
                  </a:ext>
                </a:extLst>
              </a:tr>
              <a:tr h="937452">
                <a:tc>
                  <a:txBody>
                    <a:bodyPr/>
                    <a:lstStyle/>
                    <a:p>
                      <a:pPr algn="ctr" fontAlgn="ctr"/>
                      <a:r>
                        <a:rPr lang="en-US" sz="900" b="0" i="0" u="none" strike="noStrike">
                          <a:solidFill>
                            <a:srgbClr val="000000"/>
                          </a:solidFill>
                          <a:effectLst/>
                          <a:latin typeface="Calibri" panose="020F0502020204030204" pitchFamily="34" charset="0"/>
                        </a:rPr>
                        <a:t>AP Support</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Lucy Hartman</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Calibri" panose="020F0502020204030204" pitchFamily="34" charset="0"/>
                        </a:rPr>
                        <a:t>Lucy received a paraffin block of tissue from an outreach client for HPV testing. She noticed the patient’s name was misspelled and notified our outreach business liaison to get it corrected. Lucy’s attention to detail kept this specimen from going to Mayo Clinic with an incorrect name. Good job Lucy!</a:t>
                      </a:r>
                    </a:p>
                  </a:txBody>
                  <a:tcPr marL="7812" marR="7812" marT="7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0904878"/>
                  </a:ext>
                </a:extLst>
              </a:tr>
            </a:tbl>
          </a:graphicData>
        </a:graphic>
      </p:graphicFrame>
    </p:spTree>
    <p:extLst>
      <p:ext uri="{BB962C8B-B14F-4D97-AF65-F5344CB8AC3E}">
        <p14:creationId xmlns:p14="http://schemas.microsoft.com/office/powerpoint/2010/main" val="564422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254" y="925772"/>
            <a:ext cx="4066310" cy="3588039"/>
          </a:xfrm>
        </p:spPr>
        <p:txBody>
          <a:bodyPr/>
          <a:lstStyle/>
          <a:p>
            <a:pPr algn="ctr"/>
            <a:r>
              <a:rPr lang="en-US" sz="3600" dirty="0"/>
              <a:t>Good Catch Recipient </a:t>
            </a:r>
            <a:br>
              <a:rPr lang="en-US" sz="3600" dirty="0"/>
            </a:br>
            <a:r>
              <a:rPr lang="en-US" sz="3600" dirty="0"/>
              <a:t>for March</a:t>
            </a:r>
            <a:br>
              <a:rPr lang="en-US" sz="3600" dirty="0"/>
            </a:br>
            <a:br>
              <a:rPr lang="en-US" sz="3600" dirty="0"/>
            </a:br>
            <a:r>
              <a:rPr lang="en-US" sz="3600" dirty="0"/>
              <a:t>JoAnn Shields</a:t>
            </a:r>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br>
              <a:rPr lang="en-US" dirty="0"/>
            </a:br>
            <a:br>
              <a:rPr lang="en-US" dirty="0"/>
            </a:br>
            <a:br>
              <a:rPr lang="en-US" dirty="0"/>
            </a:br>
            <a:endParaRPr lang="en-US" dirty="0"/>
          </a:p>
        </p:txBody>
      </p:sp>
      <p:pic>
        <p:nvPicPr>
          <p:cNvPr id="4" name="Picture 3">
            <a:extLst>
              <a:ext uri="{FF2B5EF4-FFF2-40B4-BE49-F238E27FC236}">
                <a16:creationId xmlns:a16="http://schemas.microsoft.com/office/drawing/2014/main" id="{64E1AC0E-0ECF-0C5B-B80B-6ECF35313C9C}"/>
              </a:ext>
            </a:extLst>
          </p:cNvPr>
          <p:cNvPicPr>
            <a:picLocks noChangeAspect="1"/>
          </p:cNvPicPr>
          <p:nvPr/>
        </p:nvPicPr>
        <p:blipFill>
          <a:blip r:embed="rId2"/>
          <a:stretch>
            <a:fillRect/>
          </a:stretch>
        </p:blipFill>
        <p:spPr>
          <a:xfrm>
            <a:off x="6096000" y="796497"/>
            <a:ext cx="3412563" cy="4547719"/>
          </a:xfrm>
          <a:prstGeom prst="rect">
            <a:avLst/>
          </a:prstGeom>
        </p:spPr>
      </p:pic>
    </p:spTree>
    <p:extLst>
      <p:ext uri="{BB962C8B-B14F-4D97-AF65-F5344CB8AC3E}">
        <p14:creationId xmlns:p14="http://schemas.microsoft.com/office/powerpoint/2010/main" val="1837330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6B032-2580-32AD-C95C-75737FA9B516}"/>
              </a:ext>
            </a:extLst>
          </p:cNvPr>
          <p:cNvSpPr>
            <a:spLocks noGrp="1"/>
          </p:cNvSpPr>
          <p:nvPr>
            <p:ph type="title"/>
          </p:nvPr>
        </p:nvSpPr>
        <p:spPr>
          <a:xfrm>
            <a:off x="309622" y="298013"/>
            <a:ext cx="2184918" cy="1325563"/>
          </a:xfrm>
        </p:spPr>
        <p:txBody>
          <a:bodyPr/>
          <a:lstStyle/>
          <a:p>
            <a:pPr algn="ctr"/>
            <a:r>
              <a:rPr lang="en-US" dirty="0"/>
              <a:t>Safety Focus of the Month</a:t>
            </a:r>
          </a:p>
        </p:txBody>
      </p:sp>
      <p:sp>
        <p:nvSpPr>
          <p:cNvPr id="4" name="TextBox 3">
            <a:extLst>
              <a:ext uri="{FF2B5EF4-FFF2-40B4-BE49-F238E27FC236}">
                <a16:creationId xmlns:a16="http://schemas.microsoft.com/office/drawing/2014/main" id="{BDBAC86F-08CB-AE0A-742D-49866B901189}"/>
              </a:ext>
            </a:extLst>
          </p:cNvPr>
          <p:cNvSpPr txBox="1"/>
          <p:nvPr/>
        </p:nvSpPr>
        <p:spPr>
          <a:xfrm>
            <a:off x="4362275" y="160105"/>
            <a:ext cx="6113417" cy="584775"/>
          </a:xfrm>
          <a:prstGeom prst="rect">
            <a:avLst/>
          </a:prstGeom>
          <a:noFill/>
        </p:spPr>
        <p:txBody>
          <a:bodyPr wrap="square" rtlCol="0">
            <a:spAutoFit/>
          </a:bodyPr>
          <a:lstStyle/>
          <a:p>
            <a:pPr algn="ctr"/>
            <a:r>
              <a:rPr lang="en-US" sz="3200" b="1" dirty="0"/>
              <a:t>Using Two Patient Identifiers</a:t>
            </a:r>
          </a:p>
        </p:txBody>
      </p:sp>
      <p:pic>
        <p:nvPicPr>
          <p:cNvPr id="7" name="Picture 6" descr="Graphical user interface, text, application, email">
            <a:extLst>
              <a:ext uri="{FF2B5EF4-FFF2-40B4-BE49-F238E27FC236}">
                <a16:creationId xmlns:a16="http://schemas.microsoft.com/office/drawing/2014/main" id="{E0EE0A62-E2FC-A4EB-DDCF-7E845F71E20E}"/>
              </a:ext>
            </a:extLst>
          </p:cNvPr>
          <p:cNvPicPr>
            <a:picLocks noChangeAspect="1"/>
          </p:cNvPicPr>
          <p:nvPr/>
        </p:nvPicPr>
        <p:blipFill>
          <a:blip r:embed="rId2"/>
          <a:stretch>
            <a:fillRect/>
          </a:stretch>
        </p:blipFill>
        <p:spPr>
          <a:xfrm>
            <a:off x="3111922" y="1312906"/>
            <a:ext cx="8249801" cy="4563112"/>
          </a:xfrm>
          <a:prstGeom prst="rect">
            <a:avLst/>
          </a:prstGeom>
        </p:spPr>
      </p:pic>
    </p:spTree>
    <p:extLst>
      <p:ext uri="{BB962C8B-B14F-4D97-AF65-F5344CB8AC3E}">
        <p14:creationId xmlns:p14="http://schemas.microsoft.com/office/powerpoint/2010/main" val="2445689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letter&#10;&#10;Description automatically generated">
            <a:extLst>
              <a:ext uri="{FF2B5EF4-FFF2-40B4-BE49-F238E27FC236}">
                <a16:creationId xmlns:a16="http://schemas.microsoft.com/office/drawing/2014/main" id="{677A7BB7-5517-0DDE-5E23-D02719E6F1EF}"/>
              </a:ext>
            </a:extLst>
          </p:cNvPr>
          <p:cNvPicPr>
            <a:picLocks noChangeAspect="1"/>
          </p:cNvPicPr>
          <p:nvPr/>
        </p:nvPicPr>
        <p:blipFill>
          <a:blip r:embed="rId2"/>
          <a:stretch>
            <a:fillRect/>
          </a:stretch>
        </p:blipFill>
        <p:spPr>
          <a:xfrm>
            <a:off x="1842686" y="1672234"/>
            <a:ext cx="8506627" cy="3107996"/>
          </a:xfrm>
          <a:prstGeom prst="rect">
            <a:avLst/>
          </a:prstGeom>
        </p:spPr>
      </p:pic>
      <p:pic>
        <p:nvPicPr>
          <p:cNvPr id="5" name="Picture 4">
            <a:extLst>
              <a:ext uri="{FF2B5EF4-FFF2-40B4-BE49-F238E27FC236}">
                <a16:creationId xmlns:a16="http://schemas.microsoft.com/office/drawing/2014/main" id="{0B665A91-41DA-4B9F-8DD1-855BF93E1D5B}"/>
              </a:ext>
            </a:extLst>
          </p:cNvPr>
          <p:cNvPicPr>
            <a:picLocks noChangeAspect="1"/>
          </p:cNvPicPr>
          <p:nvPr/>
        </p:nvPicPr>
        <p:blipFill>
          <a:blip r:embed="rId3"/>
          <a:stretch>
            <a:fillRect/>
          </a:stretch>
        </p:blipFill>
        <p:spPr>
          <a:xfrm>
            <a:off x="3041639" y="364636"/>
            <a:ext cx="6108721" cy="859611"/>
          </a:xfrm>
          <a:prstGeom prst="rect">
            <a:avLst/>
          </a:prstGeom>
        </p:spPr>
      </p:pic>
    </p:spTree>
    <p:extLst>
      <p:ext uri="{BB962C8B-B14F-4D97-AF65-F5344CB8AC3E}">
        <p14:creationId xmlns:p14="http://schemas.microsoft.com/office/powerpoint/2010/main" val="4139695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949" y="397526"/>
            <a:ext cx="10515600" cy="1325563"/>
          </a:xfrm>
        </p:spPr>
        <p:txBody>
          <a:bodyPr/>
          <a:lstStyle/>
          <a:p>
            <a:pPr algn="ctr"/>
            <a:r>
              <a:rPr lang="en-US" dirty="0"/>
              <a:t>Lab </a:t>
            </a:r>
            <a:r>
              <a:rPr lang="en-US" dirty="0">
                <a:solidFill>
                  <a:srgbClr val="FF0000"/>
                </a:solidFill>
              </a:rPr>
              <a:t>Employee</a:t>
            </a:r>
            <a:r>
              <a:rPr lang="en-US" dirty="0"/>
              <a:t> Hazard Awareness</a:t>
            </a:r>
          </a:p>
        </p:txBody>
      </p:sp>
      <p:pic>
        <p:nvPicPr>
          <p:cNvPr id="5" name="Picture 4" descr="Text">
            <a:extLst>
              <a:ext uri="{FF2B5EF4-FFF2-40B4-BE49-F238E27FC236}">
                <a16:creationId xmlns:a16="http://schemas.microsoft.com/office/drawing/2014/main" id="{CA1BD53F-726D-052E-E67C-6ECFB42449C0}"/>
              </a:ext>
            </a:extLst>
          </p:cNvPr>
          <p:cNvPicPr>
            <a:picLocks noChangeAspect="1"/>
          </p:cNvPicPr>
          <p:nvPr/>
        </p:nvPicPr>
        <p:blipFill>
          <a:blip r:embed="rId2"/>
          <a:stretch>
            <a:fillRect/>
          </a:stretch>
        </p:blipFill>
        <p:spPr>
          <a:xfrm>
            <a:off x="1308370" y="2852978"/>
            <a:ext cx="10256179" cy="1456843"/>
          </a:xfrm>
          <a:prstGeom prst="rect">
            <a:avLst/>
          </a:prstGeom>
        </p:spPr>
      </p:pic>
      <p:sp>
        <p:nvSpPr>
          <p:cNvPr id="12" name="TextBox 11">
            <a:extLst>
              <a:ext uri="{FF2B5EF4-FFF2-40B4-BE49-F238E27FC236}">
                <a16:creationId xmlns:a16="http://schemas.microsoft.com/office/drawing/2014/main" id="{838070B9-1985-2FAA-6E61-D03DC0E3A2F7}"/>
              </a:ext>
            </a:extLst>
          </p:cNvPr>
          <p:cNvSpPr txBox="1"/>
          <p:nvPr/>
        </p:nvSpPr>
        <p:spPr>
          <a:xfrm>
            <a:off x="1410788" y="1846217"/>
            <a:ext cx="3535680" cy="646331"/>
          </a:xfrm>
          <a:prstGeom prst="rect">
            <a:avLst/>
          </a:prstGeom>
          <a:noFill/>
        </p:spPr>
        <p:txBody>
          <a:bodyPr wrap="square" rtlCol="0">
            <a:spAutoFit/>
          </a:bodyPr>
          <a:lstStyle/>
          <a:p>
            <a:r>
              <a:rPr lang="en-US" b="1" dirty="0"/>
              <a:t>CAP</a:t>
            </a:r>
          </a:p>
          <a:p>
            <a:r>
              <a:rPr lang="en-US" b="1" dirty="0"/>
              <a:t>Laboratory General Checklist</a:t>
            </a:r>
          </a:p>
        </p:txBody>
      </p:sp>
      <p:sp>
        <p:nvSpPr>
          <p:cNvPr id="3" name="Rectangle: Rounded Corners 2">
            <a:extLst>
              <a:ext uri="{FF2B5EF4-FFF2-40B4-BE49-F238E27FC236}">
                <a16:creationId xmlns:a16="http://schemas.microsoft.com/office/drawing/2014/main" id="{340A6DBF-F7BA-7188-A7FD-D62E6AD495C7}"/>
              </a:ext>
            </a:extLst>
          </p:cNvPr>
          <p:cNvSpPr/>
          <p:nvPr/>
        </p:nvSpPr>
        <p:spPr>
          <a:xfrm>
            <a:off x="6392411" y="3429000"/>
            <a:ext cx="2860646" cy="31249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DB9586D7-218E-37AD-D35B-4061371A9785}"/>
              </a:ext>
            </a:extLst>
          </p:cNvPr>
          <p:cNvSpPr/>
          <p:nvPr/>
        </p:nvSpPr>
        <p:spPr>
          <a:xfrm>
            <a:off x="2683622" y="3741489"/>
            <a:ext cx="2333538" cy="19343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65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7EB1F3-CF7D-AB9A-761B-14ACDFA9380B}"/>
              </a:ext>
            </a:extLst>
          </p:cNvPr>
          <p:cNvPicPr>
            <a:picLocks noChangeAspect="1"/>
          </p:cNvPicPr>
          <p:nvPr/>
        </p:nvPicPr>
        <p:blipFill>
          <a:blip r:embed="rId2"/>
          <a:stretch>
            <a:fillRect/>
          </a:stretch>
        </p:blipFill>
        <p:spPr>
          <a:xfrm>
            <a:off x="838200" y="150071"/>
            <a:ext cx="10516511" cy="1524132"/>
          </a:xfrm>
          <a:prstGeom prst="rect">
            <a:avLst/>
          </a:prstGeom>
        </p:spPr>
      </p:pic>
      <p:pic>
        <p:nvPicPr>
          <p:cNvPr id="5" name="Picture 4">
            <a:extLst>
              <a:ext uri="{FF2B5EF4-FFF2-40B4-BE49-F238E27FC236}">
                <a16:creationId xmlns:a16="http://schemas.microsoft.com/office/drawing/2014/main" id="{01DC9A07-C3F9-FCB2-29EC-144E4837FB7A}"/>
              </a:ext>
            </a:extLst>
          </p:cNvPr>
          <p:cNvPicPr>
            <a:picLocks noChangeAspect="1"/>
          </p:cNvPicPr>
          <p:nvPr/>
        </p:nvPicPr>
        <p:blipFill>
          <a:blip r:embed="rId3"/>
          <a:stretch>
            <a:fillRect/>
          </a:stretch>
        </p:blipFill>
        <p:spPr>
          <a:xfrm>
            <a:off x="1398530" y="2947311"/>
            <a:ext cx="9026765" cy="2355959"/>
          </a:xfrm>
          <a:prstGeom prst="rect">
            <a:avLst/>
          </a:prstGeom>
        </p:spPr>
      </p:pic>
      <p:sp>
        <p:nvSpPr>
          <p:cNvPr id="6" name="TextBox 5">
            <a:extLst>
              <a:ext uri="{FF2B5EF4-FFF2-40B4-BE49-F238E27FC236}">
                <a16:creationId xmlns:a16="http://schemas.microsoft.com/office/drawing/2014/main" id="{F1DB4529-ADD8-E859-04E0-294EB6D58A3F}"/>
              </a:ext>
            </a:extLst>
          </p:cNvPr>
          <p:cNvSpPr txBox="1"/>
          <p:nvPr/>
        </p:nvSpPr>
        <p:spPr>
          <a:xfrm>
            <a:off x="1398530" y="1674203"/>
            <a:ext cx="4345664" cy="646331"/>
          </a:xfrm>
          <a:prstGeom prst="rect">
            <a:avLst/>
          </a:prstGeom>
          <a:noFill/>
        </p:spPr>
        <p:txBody>
          <a:bodyPr wrap="square" rtlCol="0">
            <a:spAutoFit/>
          </a:bodyPr>
          <a:lstStyle/>
          <a:p>
            <a:r>
              <a:rPr lang="en-US" b="1" dirty="0"/>
              <a:t>Laboratory Safety Manual</a:t>
            </a:r>
          </a:p>
          <a:p>
            <a:r>
              <a:rPr lang="en-US" b="1" dirty="0"/>
              <a:t>SAFE-POL-0003</a:t>
            </a:r>
          </a:p>
        </p:txBody>
      </p:sp>
      <p:sp>
        <p:nvSpPr>
          <p:cNvPr id="2" name="Rectangle: Rounded Corners 1">
            <a:extLst>
              <a:ext uri="{FF2B5EF4-FFF2-40B4-BE49-F238E27FC236}">
                <a16:creationId xmlns:a16="http://schemas.microsoft.com/office/drawing/2014/main" id="{77862096-A3FA-52A1-6BF6-728888406C4F}"/>
              </a:ext>
            </a:extLst>
          </p:cNvPr>
          <p:cNvSpPr/>
          <p:nvPr/>
        </p:nvSpPr>
        <p:spPr>
          <a:xfrm>
            <a:off x="2508308" y="3749879"/>
            <a:ext cx="3657600" cy="32717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6163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89F8578C-6108-DBC9-923A-FE3B1E39E19D}"/>
              </a:ext>
            </a:extLst>
          </p:cNvPr>
          <p:cNvPicPr>
            <a:picLocks noChangeAspect="1"/>
          </p:cNvPicPr>
          <p:nvPr/>
        </p:nvPicPr>
        <p:blipFill>
          <a:blip r:embed="rId2"/>
          <a:stretch>
            <a:fillRect/>
          </a:stretch>
        </p:blipFill>
        <p:spPr>
          <a:xfrm>
            <a:off x="4301542" y="2834387"/>
            <a:ext cx="7554334" cy="3448718"/>
          </a:xfrm>
          <a:prstGeom prst="rect">
            <a:avLst/>
          </a:prstGeom>
        </p:spPr>
      </p:pic>
      <p:pic>
        <p:nvPicPr>
          <p:cNvPr id="8" name="Picture 7" descr="A screenshot of a computer&#10;&#10;Description automatically generated with medium confidence">
            <a:extLst>
              <a:ext uri="{FF2B5EF4-FFF2-40B4-BE49-F238E27FC236}">
                <a16:creationId xmlns:a16="http://schemas.microsoft.com/office/drawing/2014/main" id="{DD40A677-E31B-DDAD-E004-E4D258AC690A}"/>
              </a:ext>
            </a:extLst>
          </p:cNvPr>
          <p:cNvPicPr>
            <a:picLocks noChangeAspect="1"/>
          </p:cNvPicPr>
          <p:nvPr/>
        </p:nvPicPr>
        <p:blipFill>
          <a:blip r:embed="rId3"/>
          <a:stretch>
            <a:fillRect/>
          </a:stretch>
        </p:blipFill>
        <p:spPr>
          <a:xfrm>
            <a:off x="4629024" y="325680"/>
            <a:ext cx="7412084" cy="2245354"/>
          </a:xfrm>
          <a:prstGeom prst="rect">
            <a:avLst/>
          </a:prstGeom>
        </p:spPr>
      </p:pic>
      <p:sp>
        <p:nvSpPr>
          <p:cNvPr id="9" name="TextBox 8">
            <a:extLst>
              <a:ext uri="{FF2B5EF4-FFF2-40B4-BE49-F238E27FC236}">
                <a16:creationId xmlns:a16="http://schemas.microsoft.com/office/drawing/2014/main" id="{AAB7E4F3-3B3D-9CDD-CBAB-8EFB07189C2F}"/>
              </a:ext>
            </a:extLst>
          </p:cNvPr>
          <p:cNvSpPr txBox="1"/>
          <p:nvPr/>
        </p:nvSpPr>
        <p:spPr>
          <a:xfrm>
            <a:off x="534155" y="760492"/>
            <a:ext cx="3005750" cy="830997"/>
          </a:xfrm>
          <a:prstGeom prst="rect">
            <a:avLst/>
          </a:prstGeom>
          <a:noFill/>
        </p:spPr>
        <p:txBody>
          <a:bodyPr wrap="square" rtlCol="0">
            <a:spAutoFit/>
          </a:bodyPr>
          <a:lstStyle/>
          <a:p>
            <a:r>
              <a:rPr lang="en-US" sz="2400" b="1" dirty="0"/>
              <a:t>Dress Code Policy</a:t>
            </a:r>
          </a:p>
          <a:p>
            <a:r>
              <a:rPr lang="en-US" sz="2400" b="1" dirty="0"/>
              <a:t>All WFBH Facilities</a:t>
            </a:r>
          </a:p>
        </p:txBody>
      </p:sp>
      <p:sp>
        <p:nvSpPr>
          <p:cNvPr id="2" name="Rectangle: Rounded Corners 1">
            <a:extLst>
              <a:ext uri="{FF2B5EF4-FFF2-40B4-BE49-F238E27FC236}">
                <a16:creationId xmlns:a16="http://schemas.microsoft.com/office/drawing/2014/main" id="{6BBCFC5F-5A73-44C9-C2B1-57D33F4238C8}"/>
              </a:ext>
            </a:extLst>
          </p:cNvPr>
          <p:cNvSpPr/>
          <p:nvPr/>
        </p:nvSpPr>
        <p:spPr>
          <a:xfrm>
            <a:off x="4395831" y="1325461"/>
            <a:ext cx="7348756" cy="8309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36581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trium Presentation 1">
      <a:dk1>
        <a:srgbClr val="767882"/>
      </a:dk1>
      <a:lt1>
        <a:srgbClr val="FFFFFF"/>
      </a:lt1>
      <a:dk2>
        <a:srgbClr val="000000"/>
      </a:dk2>
      <a:lt2>
        <a:srgbClr val="008C94"/>
      </a:lt2>
      <a:accent1>
        <a:srgbClr val="006C74"/>
      </a:accent1>
      <a:accent2>
        <a:srgbClr val="E5B801"/>
      </a:accent2>
      <a:accent3>
        <a:srgbClr val="004797"/>
      </a:accent3>
      <a:accent4>
        <a:srgbClr val="04BB6E"/>
      </a:accent4>
      <a:accent5>
        <a:srgbClr val="FF7D2E"/>
      </a:accent5>
      <a:accent6>
        <a:srgbClr val="E4333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8B945E1B690043B84BB6A52FCE9C03" ma:contentTypeVersion="13" ma:contentTypeDescription="Create a new document." ma:contentTypeScope="" ma:versionID="303d8c88b8991392dc10233c10952e34">
  <xsd:schema xmlns:xsd="http://www.w3.org/2001/XMLSchema" xmlns:xs="http://www.w3.org/2001/XMLSchema" xmlns:p="http://schemas.microsoft.com/office/2006/metadata/properties" xmlns:ns3="9cf83a04-d13f-4892-865d-583e21da827c" xmlns:ns4="cb19d9be-aee9-46ff-989a-b2eec6680c26" targetNamespace="http://schemas.microsoft.com/office/2006/metadata/properties" ma:root="true" ma:fieldsID="1b804e6bd5fb38f0dbcc63c55f95ac7b" ns3:_="" ns4:_="">
    <xsd:import namespace="9cf83a04-d13f-4892-865d-583e21da827c"/>
    <xsd:import namespace="cb19d9be-aee9-46ff-989a-b2eec6680c2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f83a04-d13f-4892-865d-583e21da82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19d9be-aee9-46ff-989a-b2eec6680c2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06BD59-1E70-402E-89F7-AC438130CD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f83a04-d13f-4892-865d-583e21da827c"/>
    <ds:schemaRef ds:uri="cb19d9be-aee9-46ff-989a-b2eec6680c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F4885C-7609-4458-9BFE-1B0CB90D3740}">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cb19d9be-aee9-46ff-989a-b2eec6680c26"/>
    <ds:schemaRef ds:uri="9cf83a04-d13f-4892-865d-583e21da827c"/>
    <ds:schemaRef ds:uri="http://www.w3.org/XML/1998/namespace"/>
  </ds:schemaRefs>
</ds:datastoreItem>
</file>

<file path=customXml/itemProps3.xml><?xml version="1.0" encoding="utf-8"?>
<ds:datastoreItem xmlns:ds="http://schemas.openxmlformats.org/officeDocument/2006/customXml" ds:itemID="{E63523AF-DDDA-4640-8FDD-706FD85835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9133</TotalTime>
  <Words>382</Words>
  <Application>Microsoft Office PowerPoint</Application>
  <PresentationFormat>Widescreen</PresentationFormat>
  <Paragraphs>41</Paragraphs>
  <Slides>10</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Calibri Light</vt:lpstr>
      <vt:lpstr>Office Theme</vt:lpstr>
      <vt:lpstr>Office Theme</vt:lpstr>
      <vt:lpstr>PowerPoint Presentation</vt:lpstr>
      <vt:lpstr>PowerPoint Presentation</vt:lpstr>
      <vt:lpstr>Good Catches in February </vt:lpstr>
      <vt:lpstr>Good Catch Recipient  for March  JoAnn Shields           </vt:lpstr>
      <vt:lpstr>Safety Focus of the Month</vt:lpstr>
      <vt:lpstr>PowerPoint Presentation</vt:lpstr>
      <vt:lpstr>Lab Employee Hazard Awareness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Kym Stone</dc:creator>
  <cp:lastModifiedBy>Shelley C. Bowman</cp:lastModifiedBy>
  <cp:revision>345</cp:revision>
  <dcterms:created xsi:type="dcterms:W3CDTF">2020-08-30T18:26:08Z</dcterms:created>
  <dcterms:modified xsi:type="dcterms:W3CDTF">2023-03-16T17:39:00Z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0x010100838B945E1B690043B84BB6A52FCE9C03</vt:lpwstr>
  </property>
</Properties>
</file>