
<file path=[Content_Types].xml><?xml version="1.0" encoding="utf-8"?>
<Types xmlns="http://schemas.openxmlformats.org/package/2006/content-types">
  <Default Extension="1" ContentType="image/jpeg"/>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0"/>
  </p:notesMasterIdLst>
  <p:sldIdLst>
    <p:sldId id="401" r:id="rId6"/>
    <p:sldId id="669" r:id="rId7"/>
    <p:sldId id="665" r:id="rId8"/>
    <p:sldId id="675" r:id="rId9"/>
    <p:sldId id="671" r:id="rId10"/>
    <p:sldId id="672" r:id="rId11"/>
    <p:sldId id="678" r:id="rId12"/>
    <p:sldId id="264" r:id="rId13"/>
    <p:sldId id="679" r:id="rId14"/>
    <p:sldId id="674" r:id="rId15"/>
    <p:sldId id="680" r:id="rId16"/>
    <p:sldId id="677" r:id="rId17"/>
    <p:sldId id="676" r:id="rId18"/>
    <p:sldId id="6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167"/>
    <a:srgbClr val="6C6D76"/>
    <a:srgbClr val="942092"/>
    <a:srgbClr val="75767F"/>
    <a:srgbClr val="63646B"/>
    <a:srgbClr val="5C5D62"/>
    <a:srgbClr val="E5B901"/>
    <a:srgbClr val="F0C200"/>
    <a:srgbClr val="008C95"/>
    <a:srgbClr val="007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80AE98-0B03-4EBA-BF0F-80824AD309D0}" v="15" dt="2023-04-06T19:24:30.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2"/>
    <p:restoredTop sz="96327"/>
  </p:normalViewPr>
  <p:slideViewPr>
    <p:cSldViewPr snapToGrid="0" snapToObjects="1">
      <p:cViewPr varScale="1">
        <p:scale>
          <a:sx n="114" d="100"/>
          <a:sy n="114" d="100"/>
        </p:scale>
        <p:origin x="420" y="102"/>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C. Bowman" userId="613b6335-6f71-4674-b8eb-282ab8bc7fbf" providerId="ADAL" clId="{AB80AE98-0B03-4EBA-BF0F-80824AD309D0}"/>
    <pc:docChg chg="custSel addSld delSld modSld">
      <pc:chgData name="Shelley C. Bowman" userId="613b6335-6f71-4674-b8eb-282ab8bc7fbf" providerId="ADAL" clId="{AB80AE98-0B03-4EBA-BF0F-80824AD309D0}" dt="2023-04-06T19:25:21.799" v="75" actId="20577"/>
      <pc:docMkLst>
        <pc:docMk/>
      </pc:docMkLst>
      <pc:sldChg chg="add del">
        <pc:chgData name="Shelley C. Bowman" userId="613b6335-6f71-4674-b8eb-282ab8bc7fbf" providerId="ADAL" clId="{AB80AE98-0B03-4EBA-BF0F-80824AD309D0}" dt="2023-04-06T19:22:29.149" v="53"/>
        <pc:sldMkLst>
          <pc:docMk/>
          <pc:sldMk cId="3226913754" sldId="264"/>
        </pc:sldMkLst>
      </pc:sldChg>
      <pc:sldChg chg="modSp mod">
        <pc:chgData name="Shelley C. Bowman" userId="613b6335-6f71-4674-b8eb-282ab8bc7fbf" providerId="ADAL" clId="{AB80AE98-0B03-4EBA-BF0F-80824AD309D0}" dt="2023-04-06T19:25:21.799" v="75" actId="20577"/>
        <pc:sldMkLst>
          <pc:docMk/>
          <pc:sldMk cId="1279741426" sldId="401"/>
        </pc:sldMkLst>
        <pc:spChg chg="mod">
          <ac:chgData name="Shelley C. Bowman" userId="613b6335-6f71-4674-b8eb-282ab8bc7fbf" providerId="ADAL" clId="{AB80AE98-0B03-4EBA-BF0F-80824AD309D0}" dt="2023-04-06T19:25:16.950" v="73" actId="20577"/>
          <ac:spMkLst>
            <pc:docMk/>
            <pc:sldMk cId="1279741426" sldId="401"/>
            <ac:spMk id="3" creationId="{825C97AE-5E62-6949-B001-D10D9E2716D7}"/>
          </ac:spMkLst>
        </pc:spChg>
        <pc:spChg chg="mod">
          <ac:chgData name="Shelley C. Bowman" userId="613b6335-6f71-4674-b8eb-282ab8bc7fbf" providerId="ADAL" clId="{AB80AE98-0B03-4EBA-BF0F-80824AD309D0}" dt="2023-04-06T19:25:21.799" v="75" actId="20577"/>
          <ac:spMkLst>
            <pc:docMk/>
            <pc:sldMk cId="1279741426" sldId="401"/>
            <ac:spMk id="4" creationId="{A44723A9-9B96-3448-A176-30EA898954BA}"/>
          </ac:spMkLst>
        </pc:spChg>
      </pc:sldChg>
      <pc:sldChg chg="delSp add del setBg delDesignElem">
        <pc:chgData name="Shelley C. Bowman" userId="613b6335-6f71-4674-b8eb-282ab8bc7fbf" providerId="ADAL" clId="{AB80AE98-0B03-4EBA-BF0F-80824AD309D0}" dt="2023-04-06T19:22:51.540" v="58" actId="47"/>
        <pc:sldMkLst>
          <pc:docMk/>
          <pc:sldMk cId="1048387489" sldId="658"/>
        </pc:sldMkLst>
        <pc:spChg chg="del">
          <ac:chgData name="Shelley C. Bowman" userId="613b6335-6f71-4674-b8eb-282ab8bc7fbf" providerId="ADAL" clId="{AB80AE98-0B03-4EBA-BF0F-80824AD309D0}" dt="2023-04-06T19:22:40.967" v="55"/>
          <ac:spMkLst>
            <pc:docMk/>
            <pc:sldMk cId="1048387489" sldId="658"/>
            <ac:spMk id="7" creationId="{66B332A4-D438-4773-A77F-5ED49A448D9D}"/>
          </ac:spMkLst>
        </pc:spChg>
        <pc:spChg chg="del">
          <ac:chgData name="Shelley C. Bowman" userId="613b6335-6f71-4674-b8eb-282ab8bc7fbf" providerId="ADAL" clId="{AB80AE98-0B03-4EBA-BF0F-80824AD309D0}" dt="2023-04-06T19:22:40.967" v="55"/>
          <ac:spMkLst>
            <pc:docMk/>
            <pc:sldMk cId="1048387489" sldId="658"/>
            <ac:spMk id="9" creationId="{DF9AD32D-FF05-44F4-BD4D-9CEE89B71EB9}"/>
          </ac:spMkLst>
        </pc:spChg>
      </pc:sldChg>
      <pc:sldChg chg="addSp delSp modSp mod">
        <pc:chgData name="Shelley C. Bowman" userId="613b6335-6f71-4674-b8eb-282ab8bc7fbf" providerId="ADAL" clId="{AB80AE98-0B03-4EBA-BF0F-80824AD309D0}" dt="2023-04-06T19:20:47.654" v="44" actId="20577"/>
        <pc:sldMkLst>
          <pc:docMk/>
          <pc:sldMk cId="564422945" sldId="665"/>
        </pc:sldMkLst>
        <pc:spChg chg="mod">
          <ac:chgData name="Shelley C. Bowman" userId="613b6335-6f71-4674-b8eb-282ab8bc7fbf" providerId="ADAL" clId="{AB80AE98-0B03-4EBA-BF0F-80824AD309D0}" dt="2023-04-06T19:20:47.654" v="44" actId="20577"/>
          <ac:spMkLst>
            <pc:docMk/>
            <pc:sldMk cId="564422945" sldId="665"/>
            <ac:spMk id="2" creationId="{00000000-0000-0000-0000-000000000000}"/>
          </ac:spMkLst>
        </pc:spChg>
        <pc:graphicFrameChg chg="del">
          <ac:chgData name="Shelley C. Bowman" userId="613b6335-6f71-4674-b8eb-282ab8bc7fbf" providerId="ADAL" clId="{AB80AE98-0B03-4EBA-BF0F-80824AD309D0}" dt="2023-04-06T19:19:24.487" v="27" actId="478"/>
          <ac:graphicFrameMkLst>
            <pc:docMk/>
            <pc:sldMk cId="564422945" sldId="665"/>
            <ac:graphicFrameMk id="3" creationId="{84447FF3-5BA3-42BE-07E5-BCF17057DCA6}"/>
          </ac:graphicFrameMkLst>
        </pc:graphicFrameChg>
        <pc:graphicFrameChg chg="add mod modGraphic">
          <ac:chgData name="Shelley C. Bowman" userId="613b6335-6f71-4674-b8eb-282ab8bc7fbf" providerId="ADAL" clId="{AB80AE98-0B03-4EBA-BF0F-80824AD309D0}" dt="2023-04-06T19:20:42.990" v="39" actId="1076"/>
          <ac:graphicFrameMkLst>
            <pc:docMk/>
            <pc:sldMk cId="564422945" sldId="665"/>
            <ac:graphicFrameMk id="8" creationId="{A43550D0-2CE5-5E53-85C5-B7732BD3532C}"/>
          </ac:graphicFrameMkLst>
        </pc:graphicFrameChg>
        <pc:picChg chg="add del mod">
          <ac:chgData name="Shelley C. Bowman" userId="613b6335-6f71-4674-b8eb-282ab8bc7fbf" providerId="ADAL" clId="{AB80AE98-0B03-4EBA-BF0F-80824AD309D0}" dt="2023-04-06T19:20:10.758" v="30" actId="478"/>
          <ac:picMkLst>
            <pc:docMk/>
            <pc:sldMk cId="564422945" sldId="665"/>
            <ac:picMk id="4" creationId="{5AC9565F-F477-39D7-C07D-57449FD8BEB4}"/>
          </ac:picMkLst>
        </pc:picChg>
        <pc:picChg chg="mod">
          <ac:chgData name="Shelley C. Bowman" userId="613b6335-6f71-4674-b8eb-282ab8bc7fbf" providerId="ADAL" clId="{AB80AE98-0B03-4EBA-BF0F-80824AD309D0}" dt="2023-04-06T19:20:38.902" v="38" actId="1076"/>
          <ac:picMkLst>
            <pc:docMk/>
            <pc:sldMk cId="564422945" sldId="665"/>
            <ac:picMk id="5" creationId="{00000000-0000-0000-0000-000000000000}"/>
          </ac:picMkLst>
        </pc:picChg>
        <pc:picChg chg="add del mod">
          <ac:chgData name="Shelley C. Bowman" userId="613b6335-6f71-4674-b8eb-282ab8bc7fbf" providerId="ADAL" clId="{AB80AE98-0B03-4EBA-BF0F-80824AD309D0}" dt="2023-04-06T19:20:21.278" v="33" actId="478"/>
          <ac:picMkLst>
            <pc:docMk/>
            <pc:sldMk cId="564422945" sldId="665"/>
            <ac:picMk id="7" creationId="{52FB9747-9F8B-4B23-8478-C5A89868D111}"/>
          </ac:picMkLst>
        </pc:picChg>
      </pc:sldChg>
      <pc:sldChg chg="del">
        <pc:chgData name="Shelley C. Bowman" userId="613b6335-6f71-4674-b8eb-282ab8bc7fbf" providerId="ADAL" clId="{AB80AE98-0B03-4EBA-BF0F-80824AD309D0}" dt="2023-04-06T19:21:48.433" v="46" actId="47"/>
        <pc:sldMkLst>
          <pc:docMk/>
          <pc:sldMk cId="1837330995" sldId="666"/>
        </pc:sldMkLst>
      </pc:sldChg>
      <pc:sldChg chg="modSp mod">
        <pc:chgData name="Shelley C. Bowman" userId="613b6335-6f71-4674-b8eb-282ab8bc7fbf" providerId="ADAL" clId="{AB80AE98-0B03-4EBA-BF0F-80824AD309D0}" dt="2023-04-06T19:19:16.743" v="26" actId="20577"/>
        <pc:sldMkLst>
          <pc:docMk/>
          <pc:sldMk cId="3541139253" sldId="669"/>
        </pc:sldMkLst>
        <pc:spChg chg="mod">
          <ac:chgData name="Shelley C. Bowman" userId="613b6335-6f71-4674-b8eb-282ab8bc7fbf" providerId="ADAL" clId="{AB80AE98-0B03-4EBA-BF0F-80824AD309D0}" dt="2023-04-06T19:19:16.743" v="26" actId="20577"/>
          <ac:spMkLst>
            <pc:docMk/>
            <pc:sldMk cId="3541139253" sldId="669"/>
            <ac:spMk id="3" creationId="{00000000-0000-0000-0000-000000000000}"/>
          </ac:spMkLst>
        </pc:spChg>
        <pc:spChg chg="mod">
          <ac:chgData name="Shelley C. Bowman" userId="613b6335-6f71-4674-b8eb-282ab8bc7fbf" providerId="ADAL" clId="{AB80AE98-0B03-4EBA-BF0F-80824AD309D0}" dt="2023-04-06T19:18:59.256" v="15" actId="20577"/>
          <ac:spMkLst>
            <pc:docMk/>
            <pc:sldMk cId="3541139253" sldId="669"/>
            <ac:spMk id="4" creationId="{00000000-0000-0000-0000-000000000000}"/>
          </ac:spMkLst>
        </pc:spChg>
      </pc:sldChg>
      <pc:sldChg chg="del">
        <pc:chgData name="Shelley C. Bowman" userId="613b6335-6f71-4674-b8eb-282ab8bc7fbf" providerId="ADAL" clId="{AB80AE98-0B03-4EBA-BF0F-80824AD309D0}" dt="2023-04-06T19:22:14.581" v="51" actId="47"/>
        <pc:sldMkLst>
          <pc:docMk/>
          <pc:sldMk cId="2445689737" sldId="670"/>
        </pc:sldMkLst>
      </pc:sldChg>
      <pc:sldChg chg="del">
        <pc:chgData name="Shelley C. Bowman" userId="613b6335-6f71-4674-b8eb-282ab8bc7fbf" providerId="ADAL" clId="{AB80AE98-0B03-4EBA-BF0F-80824AD309D0}" dt="2023-04-06T19:23:11.806" v="62" actId="2696"/>
        <pc:sldMkLst>
          <pc:docMk/>
          <pc:sldMk cId="1483658198" sldId="671"/>
        </pc:sldMkLst>
      </pc:sldChg>
      <pc:sldChg chg="add">
        <pc:chgData name="Shelley C. Bowman" userId="613b6335-6f71-4674-b8eb-282ab8bc7fbf" providerId="ADAL" clId="{AB80AE98-0B03-4EBA-BF0F-80824AD309D0}" dt="2023-04-06T19:24:24.063" v="67"/>
        <pc:sldMkLst>
          <pc:docMk/>
          <pc:sldMk cId="1729258307" sldId="671"/>
        </pc:sldMkLst>
      </pc:sldChg>
      <pc:sldChg chg="add">
        <pc:chgData name="Shelley C. Bowman" userId="613b6335-6f71-4674-b8eb-282ab8bc7fbf" providerId="ADAL" clId="{AB80AE98-0B03-4EBA-BF0F-80824AD309D0}" dt="2023-04-06T19:24:30.931" v="68"/>
        <pc:sldMkLst>
          <pc:docMk/>
          <pc:sldMk cId="902706831" sldId="672"/>
        </pc:sldMkLst>
      </pc:sldChg>
      <pc:sldChg chg="del">
        <pc:chgData name="Shelley C. Bowman" userId="613b6335-6f71-4674-b8eb-282ab8bc7fbf" providerId="ADAL" clId="{AB80AE98-0B03-4EBA-BF0F-80824AD309D0}" dt="2023-04-06T19:22:16.574" v="52" actId="47"/>
        <pc:sldMkLst>
          <pc:docMk/>
          <pc:sldMk cId="4139695352" sldId="672"/>
        </pc:sldMkLst>
      </pc:sldChg>
      <pc:sldChg chg="del">
        <pc:chgData name="Shelley C. Bowman" userId="613b6335-6f71-4674-b8eb-282ab8bc7fbf" providerId="ADAL" clId="{AB80AE98-0B03-4EBA-BF0F-80824AD309D0}" dt="2023-04-06T19:23:08.669" v="60" actId="2696"/>
        <pc:sldMkLst>
          <pc:docMk/>
          <pc:sldMk cId="4065965807" sldId="673"/>
        </pc:sldMkLst>
      </pc:sldChg>
      <pc:sldChg chg="del">
        <pc:chgData name="Shelley C. Bowman" userId="613b6335-6f71-4674-b8eb-282ab8bc7fbf" providerId="ADAL" clId="{AB80AE98-0B03-4EBA-BF0F-80824AD309D0}" dt="2023-04-06T19:23:10.767" v="61" actId="2696"/>
        <pc:sldMkLst>
          <pc:docMk/>
          <pc:sldMk cId="1766163370" sldId="674"/>
        </pc:sldMkLst>
      </pc:sldChg>
      <pc:sldChg chg="add">
        <pc:chgData name="Shelley C. Bowman" userId="613b6335-6f71-4674-b8eb-282ab8bc7fbf" providerId="ADAL" clId="{AB80AE98-0B03-4EBA-BF0F-80824AD309D0}" dt="2023-04-06T19:23:23.847" v="63"/>
        <pc:sldMkLst>
          <pc:docMk/>
          <pc:sldMk cId="2245656827" sldId="674"/>
        </pc:sldMkLst>
      </pc:sldChg>
      <pc:sldChg chg="add">
        <pc:chgData name="Shelley C. Bowman" userId="613b6335-6f71-4674-b8eb-282ab8bc7fbf" providerId="ADAL" clId="{AB80AE98-0B03-4EBA-BF0F-80824AD309D0}" dt="2023-04-06T19:21:46.044" v="45"/>
        <pc:sldMkLst>
          <pc:docMk/>
          <pc:sldMk cId="652369776" sldId="675"/>
        </pc:sldMkLst>
      </pc:sldChg>
      <pc:sldChg chg="add">
        <pc:chgData name="Shelley C. Bowman" userId="613b6335-6f71-4674-b8eb-282ab8bc7fbf" providerId="ADAL" clId="{AB80AE98-0B03-4EBA-BF0F-80824AD309D0}" dt="2023-04-06T19:23:50.005" v="66"/>
        <pc:sldMkLst>
          <pc:docMk/>
          <pc:sldMk cId="3272251677" sldId="676"/>
        </pc:sldMkLst>
      </pc:sldChg>
      <pc:sldChg chg="add">
        <pc:chgData name="Shelley C. Bowman" userId="613b6335-6f71-4674-b8eb-282ab8bc7fbf" providerId="ADAL" clId="{AB80AE98-0B03-4EBA-BF0F-80824AD309D0}" dt="2023-04-06T19:23:44.165" v="65"/>
        <pc:sldMkLst>
          <pc:docMk/>
          <pc:sldMk cId="1382579223" sldId="677"/>
        </pc:sldMkLst>
      </pc:sldChg>
      <pc:sldChg chg="delSp add setBg delDesignElem">
        <pc:chgData name="Shelley C. Bowman" userId="613b6335-6f71-4674-b8eb-282ab8bc7fbf" providerId="ADAL" clId="{AB80AE98-0B03-4EBA-BF0F-80824AD309D0}" dt="2023-04-06T19:22:01.870" v="48"/>
        <pc:sldMkLst>
          <pc:docMk/>
          <pc:sldMk cId="1196150560" sldId="678"/>
        </pc:sldMkLst>
        <pc:spChg chg="del">
          <ac:chgData name="Shelley C. Bowman" userId="613b6335-6f71-4674-b8eb-282ab8bc7fbf" providerId="ADAL" clId="{AB80AE98-0B03-4EBA-BF0F-80824AD309D0}" dt="2023-04-06T19:22:01.870" v="48"/>
          <ac:spMkLst>
            <pc:docMk/>
            <pc:sldMk cId="1196150560" sldId="678"/>
            <ac:spMk id="9" creationId="{0671A8AE-40A1-4631-A6B8-581AFF065482}"/>
          </ac:spMkLst>
        </pc:spChg>
        <pc:spChg chg="del">
          <ac:chgData name="Shelley C. Bowman" userId="613b6335-6f71-4674-b8eb-282ab8bc7fbf" providerId="ADAL" clId="{AB80AE98-0B03-4EBA-BF0F-80824AD309D0}" dt="2023-04-06T19:22:01.870" v="48"/>
          <ac:spMkLst>
            <pc:docMk/>
            <pc:sldMk cId="1196150560" sldId="678"/>
            <ac:spMk id="11" creationId="{AB58EF07-17C2-48CF-ABB0-EEF1F17CB8F0}"/>
          </ac:spMkLst>
        </pc:spChg>
        <pc:spChg chg="del">
          <ac:chgData name="Shelley C. Bowman" userId="613b6335-6f71-4674-b8eb-282ab8bc7fbf" providerId="ADAL" clId="{AB80AE98-0B03-4EBA-BF0F-80824AD309D0}" dt="2023-04-06T19:22:01.870" v="48"/>
          <ac:spMkLst>
            <pc:docMk/>
            <pc:sldMk cId="1196150560" sldId="678"/>
            <ac:spMk id="13" creationId="{AF2F604E-43BE-4DC3-B983-E071523364F8}"/>
          </ac:spMkLst>
        </pc:spChg>
        <pc:spChg chg="del">
          <ac:chgData name="Shelley C. Bowman" userId="613b6335-6f71-4674-b8eb-282ab8bc7fbf" providerId="ADAL" clId="{AB80AE98-0B03-4EBA-BF0F-80824AD309D0}" dt="2023-04-06T19:22:01.870" v="48"/>
          <ac:spMkLst>
            <pc:docMk/>
            <pc:sldMk cId="1196150560" sldId="678"/>
            <ac:spMk id="15" creationId="{08C9B587-E65E-4B52-B37C-ABEBB6E87928}"/>
          </ac:spMkLst>
        </pc:spChg>
      </pc:sldChg>
      <pc:sldChg chg="addSp delSp add mod setBg setClrOvrMap delDesignElem">
        <pc:chgData name="Shelley C. Bowman" userId="613b6335-6f71-4674-b8eb-282ab8bc7fbf" providerId="ADAL" clId="{AB80AE98-0B03-4EBA-BF0F-80824AD309D0}" dt="2023-04-06T19:23:01.307" v="59" actId="26606"/>
        <pc:sldMkLst>
          <pc:docMk/>
          <pc:sldMk cId="4280762611" sldId="679"/>
        </pc:sldMkLst>
        <pc:spChg chg="add">
          <ac:chgData name="Shelley C. Bowman" userId="613b6335-6f71-4674-b8eb-282ab8bc7fbf" providerId="ADAL" clId="{AB80AE98-0B03-4EBA-BF0F-80824AD309D0}" dt="2023-04-06T19:23:01.307" v="59" actId="26606"/>
          <ac:spMkLst>
            <pc:docMk/>
            <pc:sldMk cId="4280762611" sldId="679"/>
            <ac:spMk id="4" creationId="{66B332A4-D438-4773-A77F-5ED49A448D9D}"/>
          </ac:spMkLst>
        </pc:spChg>
        <pc:spChg chg="add">
          <ac:chgData name="Shelley C. Bowman" userId="613b6335-6f71-4674-b8eb-282ab8bc7fbf" providerId="ADAL" clId="{AB80AE98-0B03-4EBA-BF0F-80824AD309D0}" dt="2023-04-06T19:23:01.307" v="59" actId="26606"/>
          <ac:spMkLst>
            <pc:docMk/>
            <pc:sldMk cId="4280762611" sldId="679"/>
            <ac:spMk id="5" creationId="{DF9AD32D-FF05-44F4-BD4D-9CEE89B71EB9}"/>
          </ac:spMkLst>
        </pc:spChg>
        <pc:spChg chg="del">
          <ac:chgData name="Shelley C. Bowman" userId="613b6335-6f71-4674-b8eb-282ab8bc7fbf" providerId="ADAL" clId="{AB80AE98-0B03-4EBA-BF0F-80824AD309D0}" dt="2023-04-06T19:22:49.642" v="57"/>
          <ac:spMkLst>
            <pc:docMk/>
            <pc:sldMk cId="4280762611" sldId="679"/>
            <ac:spMk id="7" creationId="{66B332A4-D438-4773-A77F-5ED49A448D9D}"/>
          </ac:spMkLst>
        </pc:spChg>
        <pc:spChg chg="del">
          <ac:chgData name="Shelley C. Bowman" userId="613b6335-6f71-4674-b8eb-282ab8bc7fbf" providerId="ADAL" clId="{AB80AE98-0B03-4EBA-BF0F-80824AD309D0}" dt="2023-04-06T19:22:49.642" v="57"/>
          <ac:spMkLst>
            <pc:docMk/>
            <pc:sldMk cId="4280762611" sldId="679"/>
            <ac:spMk id="9" creationId="{DF9AD32D-FF05-44F4-BD4D-9CEE89B71EB9}"/>
          </ac:spMkLst>
        </pc:spChg>
      </pc:sldChg>
      <pc:sldChg chg="add">
        <pc:chgData name="Shelley C. Bowman" userId="613b6335-6f71-4674-b8eb-282ab8bc7fbf" providerId="ADAL" clId="{AB80AE98-0B03-4EBA-BF0F-80824AD309D0}" dt="2023-04-06T19:23:29.618" v="64"/>
        <pc:sldMkLst>
          <pc:docMk/>
          <pc:sldMk cId="675847206" sldId="680"/>
        </pc:sldMkLst>
      </pc:sldChg>
      <pc:sldMasterChg chg="delSldLayout">
        <pc:chgData name="Shelley C. Bowman" userId="613b6335-6f71-4674-b8eb-282ab8bc7fbf" providerId="ADAL" clId="{AB80AE98-0B03-4EBA-BF0F-80824AD309D0}" dt="2023-04-06T19:22:11.553" v="50" actId="47"/>
        <pc:sldMasterMkLst>
          <pc:docMk/>
          <pc:sldMasterMk cId="2088609225" sldId="2147483660"/>
        </pc:sldMasterMkLst>
        <pc:sldLayoutChg chg="del">
          <pc:chgData name="Shelley C. Bowman" userId="613b6335-6f71-4674-b8eb-282ab8bc7fbf" providerId="ADAL" clId="{AB80AE98-0B03-4EBA-BF0F-80824AD309D0}" dt="2023-04-06T19:22:11.553" v="50" actId="47"/>
          <pc:sldLayoutMkLst>
            <pc:docMk/>
            <pc:sldMasterMk cId="2088609225" sldId="2147483660"/>
            <pc:sldLayoutMk cId="148541738" sldId="2147483670"/>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shportis\Desktop\Control%20Chart%20Template.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portis\Desktop\Control%20Chart%20Templat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baseline="0"/>
            </a:pPr>
            <a:r>
              <a:rPr lang="en-US" sz="1600" b="1" i="0" baseline="0"/>
              <a:t>RLs with Deviation Believed to Have Occurred in the Lab</a:t>
            </a:r>
          </a:p>
        </c:rich>
      </c:tx>
      <c:overlay val="0"/>
    </c:title>
    <c:autoTitleDeleted val="0"/>
    <c:plotArea>
      <c:layout>
        <c:manualLayout>
          <c:layoutTarget val="inner"/>
          <c:xMode val="edge"/>
          <c:yMode val="edge"/>
          <c:x val="7.6122609673790781E-2"/>
          <c:y val="0.11828571428571429"/>
          <c:w val="0.78513453318335213"/>
          <c:h val="0.81742857142857139"/>
        </c:manualLayout>
      </c:layout>
      <c:lineChart>
        <c:grouping val="standard"/>
        <c:varyColors val="0"/>
        <c:ser>
          <c:idx val="0"/>
          <c:order val="0"/>
          <c:tx>
            <c:strRef>
              <c:f>Calculations!$D$2</c:f>
              <c:strCache>
                <c:ptCount val="1"/>
                <c:pt idx="0">
                  <c:v>Upper Limit</c:v>
                </c:pt>
              </c:strCache>
            </c:strRef>
          </c:tx>
          <c:spPr>
            <a:ln w="50800" cap="rnd" cmpd="sng" algn="ctr">
              <a:solidFill>
                <a:srgbClr val="ED7D31"/>
              </a:solidFill>
              <a:prstDash val="solid"/>
              <a:round/>
              <a:headEnd type="none" w="med" len="med"/>
              <a:tailEnd type="none" w="med" len="med"/>
            </a:ln>
          </c:spPr>
          <c:marker>
            <c:symbol val="none"/>
          </c:marker>
          <c:val>
            <c:numRef>
              <c:f>Calculations!$D$3:$D$17</c:f>
              <c:numCache>
                <c:formatCode>General</c:formatCode>
                <c:ptCount val="15"/>
                <c:pt idx="0">
                  <c:v>139.29195402298851</c:v>
                </c:pt>
                <c:pt idx="1">
                  <c:v>139.29195402298851</c:v>
                </c:pt>
                <c:pt idx="2">
                  <c:v>139.29195402298851</c:v>
                </c:pt>
                <c:pt idx="3">
                  <c:v>139.29195402298851</c:v>
                </c:pt>
                <c:pt idx="4">
                  <c:v>139.29195402298851</c:v>
                </c:pt>
                <c:pt idx="5">
                  <c:v>139.29195402298851</c:v>
                </c:pt>
                <c:pt idx="6">
                  <c:v>139.29195402298851</c:v>
                </c:pt>
                <c:pt idx="7">
                  <c:v>139.29195402298851</c:v>
                </c:pt>
                <c:pt idx="8">
                  <c:v>139.29195402298851</c:v>
                </c:pt>
                <c:pt idx="9">
                  <c:v>139.29195402298851</c:v>
                </c:pt>
                <c:pt idx="10">
                  <c:v>139.29195402298851</c:v>
                </c:pt>
                <c:pt idx="11">
                  <c:v>139.29195402298851</c:v>
                </c:pt>
                <c:pt idx="12">
                  <c:v>139.29195402298851</c:v>
                </c:pt>
                <c:pt idx="13">
                  <c:v>139.29195402298851</c:v>
                </c:pt>
                <c:pt idx="14">
                  <c:v>139.29195402298851</c:v>
                </c:pt>
              </c:numCache>
            </c:numRef>
          </c:val>
          <c:smooth val="0"/>
          <c:extLst>
            <c:ext xmlns:c16="http://schemas.microsoft.com/office/drawing/2014/chart" uri="{C3380CC4-5D6E-409C-BE32-E72D297353CC}">
              <c16:uniqueId val="{00000000-690E-4475-AB5D-4A98BCAA5A35}"/>
            </c:ext>
          </c:extLst>
        </c:ser>
        <c:ser>
          <c:idx val="1"/>
          <c:order val="1"/>
          <c:tx>
            <c:strRef>
              <c:f>Calculations!$E$2</c:f>
              <c:strCache>
                <c:ptCount val="1"/>
                <c:pt idx="0">
                  <c:v>Lower Limit</c:v>
                </c:pt>
              </c:strCache>
            </c:strRef>
          </c:tx>
          <c:spPr>
            <a:ln w="50800" cap="rnd" cmpd="sng" algn="ctr">
              <a:solidFill>
                <a:srgbClr val="7030A0"/>
              </a:solidFill>
              <a:prstDash val="solid"/>
              <a:round/>
              <a:headEnd type="none" w="med" len="med"/>
              <a:tailEnd type="none" w="med" len="med"/>
            </a:ln>
          </c:spPr>
          <c:marker>
            <c:symbol val="none"/>
          </c:marker>
          <c:cat>
            <c:strRef>
              <c:f>Calculations!$H$3:$H$43</c:f>
              <c:strCache>
                <c:ptCount val="15"/>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strCache>
            </c:strRef>
          </c:cat>
          <c:val>
            <c:numRef>
              <c:f>Calculations!$E$3:$E$17</c:f>
              <c:numCache>
                <c:formatCode>General</c:formatCode>
                <c:ptCount val="15"/>
                <c:pt idx="0">
                  <c:v>58.574712643678161</c:v>
                </c:pt>
                <c:pt idx="1">
                  <c:v>58.574712643678161</c:v>
                </c:pt>
                <c:pt idx="2">
                  <c:v>58.574712643678161</c:v>
                </c:pt>
                <c:pt idx="3">
                  <c:v>58.574712643678161</c:v>
                </c:pt>
                <c:pt idx="4">
                  <c:v>58.574712643678161</c:v>
                </c:pt>
                <c:pt idx="5">
                  <c:v>58.574712643678161</c:v>
                </c:pt>
                <c:pt idx="6">
                  <c:v>58.574712643678161</c:v>
                </c:pt>
                <c:pt idx="7">
                  <c:v>58.574712643678161</c:v>
                </c:pt>
                <c:pt idx="8">
                  <c:v>58.574712643678161</c:v>
                </c:pt>
                <c:pt idx="9">
                  <c:v>58.574712643678161</c:v>
                </c:pt>
                <c:pt idx="10">
                  <c:v>58.574712643678161</c:v>
                </c:pt>
                <c:pt idx="11">
                  <c:v>58.574712643678161</c:v>
                </c:pt>
                <c:pt idx="12">
                  <c:v>58.574712643678161</c:v>
                </c:pt>
                <c:pt idx="13">
                  <c:v>58.574712643678161</c:v>
                </c:pt>
                <c:pt idx="14">
                  <c:v>58.574712643678161</c:v>
                </c:pt>
              </c:numCache>
            </c:numRef>
          </c:val>
          <c:smooth val="0"/>
          <c:extLst>
            <c:ext xmlns:c16="http://schemas.microsoft.com/office/drawing/2014/chart" uri="{C3380CC4-5D6E-409C-BE32-E72D297353CC}">
              <c16:uniqueId val="{00000001-690E-4475-AB5D-4A98BCAA5A35}"/>
            </c:ext>
          </c:extLst>
        </c:ser>
        <c:ser>
          <c:idx val="2"/>
          <c:order val="2"/>
          <c:tx>
            <c:strRef>
              <c:f>Calculations!$F$2</c:f>
              <c:strCache>
                <c:ptCount val="1"/>
                <c:pt idx="0">
                  <c:v>Average</c:v>
                </c:pt>
              </c:strCache>
            </c:strRef>
          </c:tx>
          <c:spPr>
            <a:ln w="50800" cap="rnd" cmpd="sng" algn="ctr">
              <a:solidFill>
                <a:srgbClr val="70AD47"/>
              </a:solidFill>
              <a:prstDash val="solid"/>
              <a:round/>
              <a:headEnd type="none" w="med" len="med"/>
              <a:tailEnd type="none" w="med" len="med"/>
            </a:ln>
          </c:spPr>
          <c:marker>
            <c:symbol val="none"/>
          </c:marker>
          <c:val>
            <c:numRef>
              <c:f>Calculations!$F$3:$F$17</c:f>
              <c:numCache>
                <c:formatCode>0.00</c:formatCode>
                <c:ptCount val="15"/>
                <c:pt idx="0">
                  <c:v>98.933333333333337</c:v>
                </c:pt>
                <c:pt idx="1">
                  <c:v>98.933333333333337</c:v>
                </c:pt>
                <c:pt idx="2">
                  <c:v>98.933333333333337</c:v>
                </c:pt>
                <c:pt idx="3">
                  <c:v>98.933333333333337</c:v>
                </c:pt>
                <c:pt idx="4">
                  <c:v>98.933333333333337</c:v>
                </c:pt>
                <c:pt idx="5">
                  <c:v>98.933333333333337</c:v>
                </c:pt>
                <c:pt idx="6">
                  <c:v>98.933333333333337</c:v>
                </c:pt>
                <c:pt idx="7">
                  <c:v>98.933333333333337</c:v>
                </c:pt>
                <c:pt idx="8">
                  <c:v>98.933333333333337</c:v>
                </c:pt>
                <c:pt idx="9">
                  <c:v>98.933333333333337</c:v>
                </c:pt>
                <c:pt idx="10">
                  <c:v>98.933333333333337</c:v>
                </c:pt>
                <c:pt idx="11">
                  <c:v>98.933333333333337</c:v>
                </c:pt>
                <c:pt idx="12">
                  <c:v>98.933333333333337</c:v>
                </c:pt>
                <c:pt idx="13">
                  <c:v>98.933333333333337</c:v>
                </c:pt>
                <c:pt idx="14">
                  <c:v>98.933333333333337</c:v>
                </c:pt>
              </c:numCache>
            </c:numRef>
          </c:val>
          <c:smooth val="0"/>
          <c:extLst>
            <c:ext xmlns:c16="http://schemas.microsoft.com/office/drawing/2014/chart" uri="{C3380CC4-5D6E-409C-BE32-E72D297353CC}">
              <c16:uniqueId val="{00000002-690E-4475-AB5D-4A98BCAA5A35}"/>
            </c:ext>
          </c:extLst>
        </c:ser>
        <c:ser>
          <c:idx val="3"/>
          <c:order val="3"/>
          <c:tx>
            <c:strRef>
              <c:f>Calculations!$I$2</c:f>
              <c:strCache>
                <c:ptCount val="1"/>
                <c:pt idx="0">
                  <c:v>Data</c:v>
                </c:pt>
              </c:strCache>
            </c:strRef>
          </c:tx>
          <c:spPr>
            <a:ln w="25400" cap="rnd" cmpd="sng" algn="ctr">
              <a:solidFill>
                <a:srgbClr val="203864"/>
              </a:solidFill>
              <a:prstDash val="solid"/>
              <a:round/>
              <a:headEnd type="none" w="med" len="med"/>
              <a:tailEnd type="none" w="med" len="med"/>
            </a:ln>
          </c:spPr>
          <c:marker>
            <c:symbol val="circle"/>
            <c:size val="7"/>
            <c:spPr>
              <a:ln w="25400" cap="rnd" cmpd="sng" algn="ctr">
                <a:solidFill>
                  <a:srgbClr val="203864"/>
                </a:solidFill>
                <a:prstDash val="solid"/>
                <a:round/>
                <a:headEnd type="none" w="med" len="med"/>
                <a:tailEnd type="none" w="med" len="med"/>
              </a:ln>
            </c:spPr>
          </c:marker>
          <c:dPt>
            <c:idx val="6"/>
            <c:marker>
              <c:symbol val="square"/>
              <c:size val="9"/>
              <c:spPr>
                <a:solidFill>
                  <a:srgbClr val="FF0000"/>
                </a:solidFill>
                <a:ln w="25400" cap="rnd" cmpd="sng" algn="ctr">
                  <a:solidFill>
                    <a:srgbClr val="203864"/>
                  </a:solidFill>
                  <a:prstDash val="solid"/>
                  <a:round/>
                  <a:headEnd type="none" w="med" len="med"/>
                  <a:tailEnd type="none" w="med" len="med"/>
                </a:ln>
              </c:spPr>
            </c:marker>
            <c:bubble3D val="0"/>
            <c:extLst>
              <c:ext xmlns:c16="http://schemas.microsoft.com/office/drawing/2014/chart" uri="{C3380CC4-5D6E-409C-BE32-E72D297353CC}">
                <c16:uniqueId val="{00000003-690E-4475-AB5D-4A98BCAA5A35}"/>
              </c:ext>
            </c:extLst>
          </c:dPt>
          <c:val>
            <c:numRef>
              <c:f>Calculations!$I$3:$I$17</c:f>
              <c:numCache>
                <c:formatCode>General</c:formatCode>
                <c:ptCount val="15"/>
                <c:pt idx="0">
                  <c:v>102</c:v>
                </c:pt>
                <c:pt idx="1">
                  <c:v>82</c:v>
                </c:pt>
                <c:pt idx="2">
                  <c:v>121</c:v>
                </c:pt>
                <c:pt idx="3">
                  <c:v>108</c:v>
                </c:pt>
                <c:pt idx="4">
                  <c:v>72</c:v>
                </c:pt>
                <c:pt idx="5">
                  <c:v>122</c:v>
                </c:pt>
                <c:pt idx="6">
                  <c:v>150</c:v>
                </c:pt>
                <c:pt idx="7">
                  <c:v>127</c:v>
                </c:pt>
                <c:pt idx="8">
                  <c:v>108</c:v>
                </c:pt>
                <c:pt idx="9">
                  <c:v>88</c:v>
                </c:pt>
                <c:pt idx="10">
                  <c:v>115</c:v>
                </c:pt>
                <c:pt idx="11">
                  <c:v>69</c:v>
                </c:pt>
                <c:pt idx="12">
                  <c:v>70</c:v>
                </c:pt>
                <c:pt idx="13">
                  <c:v>63</c:v>
                </c:pt>
                <c:pt idx="14">
                  <c:v>87</c:v>
                </c:pt>
              </c:numCache>
            </c:numRef>
          </c:val>
          <c:smooth val="0"/>
          <c:extLst>
            <c:ext xmlns:c16="http://schemas.microsoft.com/office/drawing/2014/chart" uri="{C3380CC4-5D6E-409C-BE32-E72D297353CC}">
              <c16:uniqueId val="{00000004-690E-4475-AB5D-4A98BCAA5A35}"/>
            </c:ext>
          </c:extLst>
        </c:ser>
        <c:dLbls>
          <c:showLegendKey val="0"/>
          <c:showVal val="0"/>
          <c:showCatName val="0"/>
          <c:showSerName val="0"/>
          <c:showPercent val="0"/>
          <c:showBubbleSize val="0"/>
        </c:dLbls>
        <c:smooth val="0"/>
        <c:axId val="70189935"/>
        <c:axId val="1982539647"/>
      </c:lineChart>
      <c:catAx>
        <c:axId val="70189935"/>
        <c:scaling>
          <c:orientation val="minMax"/>
        </c:scaling>
        <c:delete val="0"/>
        <c:axPos val="b"/>
        <c:title>
          <c:tx>
            <c:rich>
              <a:bodyPr/>
              <a:lstStyle/>
              <a:p>
                <a:pPr>
                  <a:defRPr/>
                </a:pPr>
                <a:r>
                  <a:rPr lang="en-US"/>
                  <a:t>Month</a:t>
                </a:r>
              </a:p>
            </c:rich>
          </c:tx>
          <c:overlay val="0"/>
        </c:title>
        <c:majorTickMark val="out"/>
        <c:minorTickMark val="none"/>
        <c:tickLblPos val="nextTo"/>
        <c:crossAx val="1982539647"/>
        <c:crossesAt val="58.574712643678161"/>
        <c:auto val="1"/>
        <c:lblAlgn val="ctr"/>
        <c:lblOffset val="100"/>
        <c:noMultiLvlLbl val="0"/>
      </c:catAx>
      <c:valAx>
        <c:axId val="1982539647"/>
        <c:scaling>
          <c:orientation val="minMax"/>
          <c:min val="0"/>
        </c:scaling>
        <c:delete val="0"/>
        <c:axPos val="l"/>
        <c:majorGridlines/>
        <c:title>
          <c:tx>
            <c:rich>
              <a:bodyPr/>
              <a:lstStyle/>
              <a:p>
                <a:pPr>
                  <a:defRPr/>
                </a:pPr>
                <a:r>
                  <a:rPr lang="en-US"/>
                  <a:t>Number</a:t>
                </a:r>
              </a:p>
            </c:rich>
          </c:tx>
          <c:overlay val="0"/>
        </c:title>
        <c:numFmt formatCode="General" sourceLinked="1"/>
        <c:majorTickMark val="out"/>
        <c:minorTickMark val="none"/>
        <c:tickLblPos val="nextTo"/>
        <c:crossAx val="70189935"/>
        <c:crosses val="autoZero"/>
        <c:crossBetween val="between"/>
      </c:valAx>
    </c:plotArea>
    <c:legend>
      <c:legendPos val="r"/>
      <c:overlay val="0"/>
    </c:legend>
    <c:plotVisOnly val="1"/>
    <c:dispBlanksAs val="span"/>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baseline="0"/>
            </a:pPr>
            <a:r>
              <a:rPr lang="en-US" sz="1600" b="1" i="0" baseline="0"/>
              <a:t>Incorrect Resutls Reported</a:t>
            </a:r>
          </a:p>
        </c:rich>
      </c:tx>
      <c:overlay val="0"/>
    </c:title>
    <c:autoTitleDeleted val="0"/>
    <c:plotArea>
      <c:layout/>
      <c:lineChart>
        <c:grouping val="standard"/>
        <c:varyColors val="0"/>
        <c:ser>
          <c:idx val="0"/>
          <c:order val="0"/>
          <c:tx>
            <c:strRef>
              <c:f>Calculations!$D$2</c:f>
              <c:strCache>
                <c:ptCount val="1"/>
                <c:pt idx="0">
                  <c:v>Upper Limit</c:v>
                </c:pt>
              </c:strCache>
            </c:strRef>
          </c:tx>
          <c:spPr>
            <a:ln w="50800" cap="rnd" cmpd="sng" algn="ctr">
              <a:solidFill>
                <a:srgbClr val="ED7D31"/>
              </a:solidFill>
              <a:prstDash val="solid"/>
              <a:round/>
              <a:headEnd type="none" w="med" len="med"/>
              <a:tailEnd type="none" w="med" len="med"/>
            </a:ln>
          </c:spPr>
          <c:marker>
            <c:symbol val="none"/>
          </c:marker>
          <c:val>
            <c:numRef>
              <c:f>Calculations!$D$3:$D$17</c:f>
              <c:numCache>
                <c:formatCode>General</c:formatCode>
                <c:ptCount val="15"/>
                <c:pt idx="0">
                  <c:v>23.290114942528735</c:v>
                </c:pt>
                <c:pt idx="1">
                  <c:v>23.290114942528735</c:v>
                </c:pt>
                <c:pt idx="2">
                  <c:v>23.290114942528735</c:v>
                </c:pt>
                <c:pt idx="3">
                  <c:v>23.290114942528735</c:v>
                </c:pt>
                <c:pt idx="4">
                  <c:v>23.290114942528735</c:v>
                </c:pt>
                <c:pt idx="5">
                  <c:v>23.290114942528735</c:v>
                </c:pt>
                <c:pt idx="6">
                  <c:v>23.290114942528735</c:v>
                </c:pt>
                <c:pt idx="7">
                  <c:v>23.290114942528735</c:v>
                </c:pt>
                <c:pt idx="8">
                  <c:v>23.290114942528735</c:v>
                </c:pt>
                <c:pt idx="9">
                  <c:v>23.290114942528735</c:v>
                </c:pt>
                <c:pt idx="10">
                  <c:v>23.290114942528735</c:v>
                </c:pt>
                <c:pt idx="11">
                  <c:v>23.290114942528735</c:v>
                </c:pt>
                <c:pt idx="12">
                  <c:v>23.290114942528735</c:v>
                </c:pt>
                <c:pt idx="13">
                  <c:v>23.290114942528735</c:v>
                </c:pt>
                <c:pt idx="14">
                  <c:v>23.290114942528735</c:v>
                </c:pt>
              </c:numCache>
            </c:numRef>
          </c:val>
          <c:smooth val="0"/>
          <c:extLst>
            <c:ext xmlns:c16="http://schemas.microsoft.com/office/drawing/2014/chart" uri="{C3380CC4-5D6E-409C-BE32-E72D297353CC}">
              <c16:uniqueId val="{00000000-F54B-4138-A6A1-DC3CC5DC6428}"/>
            </c:ext>
          </c:extLst>
        </c:ser>
        <c:ser>
          <c:idx val="1"/>
          <c:order val="1"/>
          <c:tx>
            <c:strRef>
              <c:f>Calculations!$E$2</c:f>
              <c:strCache>
                <c:ptCount val="1"/>
                <c:pt idx="0">
                  <c:v>Lower Limit</c:v>
                </c:pt>
              </c:strCache>
            </c:strRef>
          </c:tx>
          <c:spPr>
            <a:ln w="50800" cap="rnd" cmpd="sng" algn="ctr">
              <a:solidFill>
                <a:srgbClr val="7030A0"/>
              </a:solidFill>
              <a:prstDash val="solid"/>
              <a:round/>
              <a:headEnd type="none" w="med" len="med"/>
              <a:tailEnd type="none" w="med" len="med"/>
            </a:ln>
          </c:spPr>
          <c:marker>
            <c:symbol val="none"/>
          </c:marker>
          <c:cat>
            <c:strRef>
              <c:f>Calculations!$H$3:$H$43</c:f>
              <c:strCache>
                <c:ptCount val="15"/>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strCache>
            </c:strRef>
          </c:cat>
          <c:val>
            <c:numRef>
              <c:f>Calculations!$E$3:$E$17</c:f>
              <c:numCache>
                <c:formatCode>General</c:formatCode>
                <c:ptCount val="15"/>
                <c:pt idx="0">
                  <c:v>1.6432183908045985</c:v>
                </c:pt>
                <c:pt idx="1">
                  <c:v>1.6432183908045985</c:v>
                </c:pt>
                <c:pt idx="2">
                  <c:v>1.6432183908045985</c:v>
                </c:pt>
                <c:pt idx="3">
                  <c:v>1.6432183908045985</c:v>
                </c:pt>
                <c:pt idx="4">
                  <c:v>1.6432183908045985</c:v>
                </c:pt>
                <c:pt idx="5">
                  <c:v>1.6432183908045985</c:v>
                </c:pt>
                <c:pt idx="6">
                  <c:v>1.6432183908045985</c:v>
                </c:pt>
                <c:pt idx="7">
                  <c:v>1.6432183908045985</c:v>
                </c:pt>
                <c:pt idx="8">
                  <c:v>1.6432183908045985</c:v>
                </c:pt>
                <c:pt idx="9">
                  <c:v>1.6432183908045985</c:v>
                </c:pt>
                <c:pt idx="10">
                  <c:v>1.6432183908045985</c:v>
                </c:pt>
                <c:pt idx="11">
                  <c:v>1.6432183908045985</c:v>
                </c:pt>
                <c:pt idx="12">
                  <c:v>1.6432183908045985</c:v>
                </c:pt>
                <c:pt idx="13">
                  <c:v>1.6432183908045985</c:v>
                </c:pt>
                <c:pt idx="14">
                  <c:v>1.6432183908045985</c:v>
                </c:pt>
              </c:numCache>
            </c:numRef>
          </c:val>
          <c:smooth val="0"/>
          <c:extLst>
            <c:ext xmlns:c16="http://schemas.microsoft.com/office/drawing/2014/chart" uri="{C3380CC4-5D6E-409C-BE32-E72D297353CC}">
              <c16:uniqueId val="{00000001-F54B-4138-A6A1-DC3CC5DC6428}"/>
            </c:ext>
          </c:extLst>
        </c:ser>
        <c:ser>
          <c:idx val="2"/>
          <c:order val="2"/>
          <c:tx>
            <c:strRef>
              <c:f>Calculations!$F$2</c:f>
              <c:strCache>
                <c:ptCount val="1"/>
                <c:pt idx="0">
                  <c:v>Average</c:v>
                </c:pt>
              </c:strCache>
            </c:strRef>
          </c:tx>
          <c:spPr>
            <a:ln w="50800" cap="rnd" cmpd="sng" algn="ctr">
              <a:solidFill>
                <a:srgbClr val="70AD47"/>
              </a:solidFill>
              <a:prstDash val="solid"/>
              <a:round/>
              <a:headEnd type="none" w="med" len="med"/>
              <a:tailEnd type="none" w="med" len="med"/>
            </a:ln>
          </c:spPr>
          <c:marker>
            <c:symbol val="none"/>
          </c:marker>
          <c:val>
            <c:numRef>
              <c:f>Calculations!$F$3:$F$17</c:f>
              <c:numCache>
                <c:formatCode>0.00</c:formatCode>
                <c:ptCount val="15"/>
                <c:pt idx="0">
                  <c:v>12.466666666666667</c:v>
                </c:pt>
                <c:pt idx="1">
                  <c:v>12.466666666666667</c:v>
                </c:pt>
                <c:pt idx="2">
                  <c:v>12.466666666666667</c:v>
                </c:pt>
                <c:pt idx="3">
                  <c:v>12.466666666666667</c:v>
                </c:pt>
                <c:pt idx="4">
                  <c:v>12.466666666666667</c:v>
                </c:pt>
                <c:pt idx="5">
                  <c:v>12.466666666666667</c:v>
                </c:pt>
                <c:pt idx="6">
                  <c:v>12.466666666666667</c:v>
                </c:pt>
                <c:pt idx="7">
                  <c:v>12.466666666666667</c:v>
                </c:pt>
                <c:pt idx="8">
                  <c:v>12.466666666666667</c:v>
                </c:pt>
                <c:pt idx="9">
                  <c:v>12.466666666666667</c:v>
                </c:pt>
                <c:pt idx="10">
                  <c:v>12.466666666666667</c:v>
                </c:pt>
                <c:pt idx="11">
                  <c:v>12.466666666666667</c:v>
                </c:pt>
                <c:pt idx="12">
                  <c:v>12.466666666666667</c:v>
                </c:pt>
                <c:pt idx="13">
                  <c:v>12.466666666666667</c:v>
                </c:pt>
                <c:pt idx="14">
                  <c:v>12.466666666666667</c:v>
                </c:pt>
              </c:numCache>
            </c:numRef>
          </c:val>
          <c:smooth val="0"/>
          <c:extLst>
            <c:ext xmlns:c16="http://schemas.microsoft.com/office/drawing/2014/chart" uri="{C3380CC4-5D6E-409C-BE32-E72D297353CC}">
              <c16:uniqueId val="{00000002-F54B-4138-A6A1-DC3CC5DC6428}"/>
            </c:ext>
          </c:extLst>
        </c:ser>
        <c:ser>
          <c:idx val="3"/>
          <c:order val="3"/>
          <c:tx>
            <c:strRef>
              <c:f>Calculations!$I$2</c:f>
              <c:strCache>
                <c:ptCount val="1"/>
                <c:pt idx="0">
                  <c:v>Data</c:v>
                </c:pt>
              </c:strCache>
            </c:strRef>
          </c:tx>
          <c:spPr>
            <a:ln w="25400" cap="rnd" cmpd="sng" algn="ctr">
              <a:solidFill>
                <a:srgbClr val="203864"/>
              </a:solidFill>
              <a:prstDash val="solid"/>
              <a:round/>
              <a:headEnd type="none" w="med" len="med"/>
              <a:tailEnd type="none" w="med" len="med"/>
            </a:ln>
          </c:spPr>
          <c:marker>
            <c:symbol val="circle"/>
            <c:size val="7"/>
            <c:spPr>
              <a:ln w="25400" cap="rnd" cmpd="sng" algn="ctr">
                <a:solidFill>
                  <a:srgbClr val="203864"/>
                </a:solidFill>
                <a:prstDash val="solid"/>
                <a:round/>
                <a:headEnd type="none" w="med" len="med"/>
                <a:tailEnd type="none" w="med" len="med"/>
              </a:ln>
            </c:spPr>
          </c:marker>
          <c:dPt>
            <c:idx val="5"/>
            <c:marker>
              <c:symbol val="square"/>
              <c:size val="9"/>
              <c:spPr>
                <a:solidFill>
                  <a:srgbClr val="FF0000"/>
                </a:solidFill>
                <a:ln w="25400" cap="rnd" cmpd="sng" algn="ctr">
                  <a:solidFill>
                    <a:srgbClr val="203864"/>
                  </a:solidFill>
                  <a:prstDash val="solid"/>
                  <a:round/>
                  <a:headEnd type="none" w="med" len="med"/>
                  <a:tailEnd type="none" w="med" len="med"/>
                </a:ln>
              </c:spPr>
            </c:marker>
            <c:bubble3D val="0"/>
            <c:extLst>
              <c:ext xmlns:c16="http://schemas.microsoft.com/office/drawing/2014/chart" uri="{C3380CC4-5D6E-409C-BE32-E72D297353CC}">
                <c16:uniqueId val="{00000003-F54B-4138-A6A1-DC3CC5DC6428}"/>
              </c:ext>
            </c:extLst>
          </c:dPt>
          <c:val>
            <c:numRef>
              <c:f>Calculations!$I$3:$I$17</c:f>
              <c:numCache>
                <c:formatCode>General</c:formatCode>
                <c:ptCount val="15"/>
                <c:pt idx="0">
                  <c:v>12</c:v>
                </c:pt>
                <c:pt idx="1">
                  <c:v>6</c:v>
                </c:pt>
                <c:pt idx="2">
                  <c:v>17</c:v>
                </c:pt>
                <c:pt idx="3">
                  <c:v>11</c:v>
                </c:pt>
                <c:pt idx="4">
                  <c:v>12</c:v>
                </c:pt>
                <c:pt idx="5">
                  <c:v>27</c:v>
                </c:pt>
                <c:pt idx="6">
                  <c:v>9</c:v>
                </c:pt>
                <c:pt idx="7">
                  <c:v>14</c:v>
                </c:pt>
                <c:pt idx="8">
                  <c:v>17</c:v>
                </c:pt>
                <c:pt idx="9">
                  <c:v>11</c:v>
                </c:pt>
                <c:pt idx="10">
                  <c:v>4</c:v>
                </c:pt>
                <c:pt idx="11">
                  <c:v>11</c:v>
                </c:pt>
                <c:pt idx="12">
                  <c:v>9</c:v>
                </c:pt>
                <c:pt idx="13">
                  <c:v>8</c:v>
                </c:pt>
                <c:pt idx="14">
                  <c:v>19</c:v>
                </c:pt>
              </c:numCache>
            </c:numRef>
          </c:val>
          <c:smooth val="0"/>
          <c:extLst>
            <c:ext xmlns:c16="http://schemas.microsoft.com/office/drawing/2014/chart" uri="{C3380CC4-5D6E-409C-BE32-E72D297353CC}">
              <c16:uniqueId val="{00000004-F54B-4138-A6A1-DC3CC5DC6428}"/>
            </c:ext>
          </c:extLst>
        </c:ser>
        <c:dLbls>
          <c:showLegendKey val="0"/>
          <c:showVal val="0"/>
          <c:showCatName val="0"/>
          <c:showSerName val="0"/>
          <c:showPercent val="0"/>
          <c:showBubbleSize val="0"/>
        </c:dLbls>
        <c:smooth val="0"/>
        <c:axId val="56716175"/>
        <c:axId val="63062783"/>
      </c:lineChart>
      <c:catAx>
        <c:axId val="56716175"/>
        <c:scaling>
          <c:orientation val="minMax"/>
        </c:scaling>
        <c:delete val="0"/>
        <c:axPos val="b"/>
        <c:title>
          <c:tx>
            <c:rich>
              <a:bodyPr/>
              <a:lstStyle/>
              <a:p>
                <a:pPr>
                  <a:defRPr/>
                </a:pPr>
                <a:r>
                  <a:rPr lang="en-US"/>
                  <a:t>Month</a:t>
                </a:r>
              </a:p>
            </c:rich>
          </c:tx>
          <c:overlay val="0"/>
        </c:title>
        <c:majorTickMark val="out"/>
        <c:minorTickMark val="none"/>
        <c:tickLblPos val="nextTo"/>
        <c:crossAx val="63062783"/>
        <c:crossesAt val="1.6432183908045985"/>
        <c:auto val="1"/>
        <c:lblAlgn val="ctr"/>
        <c:lblOffset val="100"/>
        <c:noMultiLvlLbl val="0"/>
      </c:catAx>
      <c:valAx>
        <c:axId val="63062783"/>
        <c:scaling>
          <c:orientation val="minMax"/>
          <c:min val="0"/>
        </c:scaling>
        <c:delete val="0"/>
        <c:axPos val="l"/>
        <c:majorGridlines/>
        <c:title>
          <c:tx>
            <c:rich>
              <a:bodyPr/>
              <a:lstStyle/>
              <a:p>
                <a:pPr>
                  <a:defRPr/>
                </a:pPr>
                <a:r>
                  <a:rPr lang="en-US"/>
                  <a:t>Number</a:t>
                </a:r>
              </a:p>
            </c:rich>
          </c:tx>
          <c:overlay val="0"/>
        </c:title>
        <c:numFmt formatCode="General" sourceLinked="1"/>
        <c:majorTickMark val="out"/>
        <c:minorTickMark val="none"/>
        <c:tickLblPos val="nextTo"/>
        <c:crossAx val="56716175"/>
        <c:crosses val="autoZero"/>
        <c:crossBetween val="between"/>
      </c:valAx>
    </c:plotArea>
    <c:legend>
      <c:legendPos val="r"/>
      <c:overlay val="0"/>
    </c:legend>
    <c:plotVisOnly val="1"/>
    <c:dispBlanksAs val="span"/>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AB1E1-C44C-49D4-A9D9-0EEE8C7B8929}"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DFE57-4847-43D7-BE1E-F9D5A3DB5485}" type="slidenum">
              <a:rPr lang="en-US" smtClean="0"/>
              <a:t>‹#›</a:t>
            </a:fld>
            <a:endParaRPr lang="en-US"/>
          </a:p>
        </p:txBody>
      </p:sp>
    </p:spTree>
    <p:extLst>
      <p:ext uri="{BB962C8B-B14F-4D97-AF65-F5344CB8AC3E}">
        <p14:creationId xmlns:p14="http://schemas.microsoft.com/office/powerpoint/2010/main" val="227111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a:t>
            </a:r>
          </a:p>
        </p:txBody>
      </p:sp>
      <p:sp>
        <p:nvSpPr>
          <p:cNvPr id="4" name="Slide Number Placeholder 3"/>
          <p:cNvSpPr>
            <a:spLocks noGrp="1"/>
          </p:cNvSpPr>
          <p:nvPr>
            <p:ph type="sldNum" sz="quarter" idx="10"/>
          </p:nvPr>
        </p:nvSpPr>
        <p:spPr/>
        <p:txBody>
          <a:bodyPr/>
          <a:lstStyle/>
          <a:p>
            <a:fld id="{82E3AFF9-D38C-48A0-BCB7-4738F907E8AE}" type="slidenum">
              <a:rPr lang="en-US" smtClean="0"/>
              <a:t>8</a:t>
            </a:fld>
            <a:endParaRPr lang="en-US"/>
          </a:p>
        </p:txBody>
      </p:sp>
    </p:spTree>
    <p:extLst>
      <p:ext uri="{BB962C8B-B14F-4D97-AF65-F5344CB8AC3E}">
        <p14:creationId xmlns:p14="http://schemas.microsoft.com/office/powerpoint/2010/main" val="113593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F851-C093-482E-BF83-F28AB697F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4F3117-8DD7-499D-BFFB-4A63F99D53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7BDF7B-54FA-4EFA-B68A-D1F600D8F9ED}"/>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5" name="Footer Placeholder 4">
            <a:extLst>
              <a:ext uri="{FF2B5EF4-FFF2-40B4-BE49-F238E27FC236}">
                <a16:creationId xmlns:a16="http://schemas.microsoft.com/office/drawing/2014/main" id="{CD49D23D-78D2-4CE3-B36F-C4B0A7319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BBD36-B470-4C1B-97C5-B95080E39E8F}"/>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98050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2FFE-C0CB-4528-B792-5B52FE9361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B49208-7C54-4904-A075-8B171E925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0E4B5-67F7-4B87-9D92-7BB4C085F814}"/>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5" name="Footer Placeholder 4">
            <a:extLst>
              <a:ext uri="{FF2B5EF4-FFF2-40B4-BE49-F238E27FC236}">
                <a16:creationId xmlns:a16="http://schemas.microsoft.com/office/drawing/2014/main" id="{0A117AA2-E530-48F6-8F40-C87BFB751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DF1E0-EA37-420D-8D9E-2E3805717858}"/>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7112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66B2E-B6C9-4FA6-A115-D3C080FBBB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63ED38-CA5D-47DE-93AF-8077B86ED3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84FB4-CEA4-4B63-A142-7B928628CE94}"/>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5" name="Footer Placeholder 4">
            <a:extLst>
              <a:ext uri="{FF2B5EF4-FFF2-40B4-BE49-F238E27FC236}">
                <a16:creationId xmlns:a16="http://schemas.microsoft.com/office/drawing/2014/main" id="{3F722F0A-668A-4918-BFC0-2F49DDDA0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8D062-AF78-4D10-951E-901C6B5092F9}"/>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10669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4/6/2023</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4/6/2023</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4/6/2023</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4/6/2023</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4/6/2023</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91E0-ADD6-4036-93D7-BD4D49891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2F597F-FB66-47BB-AFE3-FD39689C4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125F4-DB69-46DF-8F70-B9BAD5238802}"/>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5" name="Footer Placeholder 4">
            <a:extLst>
              <a:ext uri="{FF2B5EF4-FFF2-40B4-BE49-F238E27FC236}">
                <a16:creationId xmlns:a16="http://schemas.microsoft.com/office/drawing/2014/main" id="{CD183455-1B39-4046-83FB-7CC486B2C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399D1-95E6-49EC-B8DF-B90A05811878}"/>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970617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p:cNvSpPr/>
          <p:nvPr userDrawn="1"/>
        </p:nvSpPr>
        <p:spPr>
          <a:xfrm>
            <a:off x="0" y="0"/>
            <a:ext cx="406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11785600" y="0"/>
            <a:ext cx="406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0" y="0"/>
            <a:ext cx="1219200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0" y="6686550"/>
            <a:ext cx="1219200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Picture Placeholder 10"/>
          <p:cNvSpPr>
            <a:spLocks noGrp="1"/>
          </p:cNvSpPr>
          <p:nvPr>
            <p:ph type="pic" sz="quarter" idx="10"/>
          </p:nvPr>
        </p:nvSpPr>
        <p:spPr>
          <a:xfrm>
            <a:off x="1422400" y="4972050"/>
            <a:ext cx="8940800" cy="1314450"/>
          </a:xfrm>
          <a:prstGeom prst="rect">
            <a:avLst/>
          </a:prstGeom>
        </p:spPr>
        <p:txBody>
          <a:bodyPr/>
          <a:lstStyle>
            <a:lvl1pPr marL="0" indent="0">
              <a:buNone/>
              <a:defRPr>
                <a:solidFill>
                  <a:schemeClr val="bg1">
                    <a:lumMod val="50000"/>
                  </a:schemeClr>
                </a:solidFill>
              </a:defRPr>
            </a:lvl1pPr>
          </a:lstStyle>
          <a:p>
            <a:r>
              <a:rPr lang="en-US"/>
              <a:t>Click icon to add picture</a:t>
            </a:r>
          </a:p>
        </p:txBody>
      </p:sp>
    </p:spTree>
    <p:extLst>
      <p:ext uri="{BB962C8B-B14F-4D97-AF65-F5344CB8AC3E}">
        <p14:creationId xmlns:p14="http://schemas.microsoft.com/office/powerpoint/2010/main" val="209675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4EFB-5435-42B2-827E-892BE0B2D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DE033C-1F8E-4CCF-9FD5-004BDBFD4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E010BC-9D77-4924-8A12-7E0F19CEACBD}"/>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5" name="Footer Placeholder 4">
            <a:extLst>
              <a:ext uri="{FF2B5EF4-FFF2-40B4-BE49-F238E27FC236}">
                <a16:creationId xmlns:a16="http://schemas.microsoft.com/office/drawing/2014/main" id="{4715ED61-44CD-43AF-8916-BA3CBC880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03189-0609-43E9-815F-97AF62D99879}"/>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74685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57F8-DBC7-4AF4-9BD2-EB4A8E3E3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9ED10-AAEA-4095-9BDB-3645BB39ED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074730-FA21-47E1-B465-CE62077C28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198677-E70B-44E6-AE08-7B5AF8ECBA75}"/>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6" name="Footer Placeholder 5">
            <a:extLst>
              <a:ext uri="{FF2B5EF4-FFF2-40B4-BE49-F238E27FC236}">
                <a16:creationId xmlns:a16="http://schemas.microsoft.com/office/drawing/2014/main" id="{2E2DA9C1-BEF7-4487-B739-273FAE51E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7F4E2-FBC2-48D2-BB32-B8E26E98F876}"/>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135231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A0B7-2D34-4545-9515-CA9355397E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B2E97E-40BB-4458-92A0-33F691EB4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40CB8-CD25-4B22-8471-89BEF5FF1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AE5077-CF03-4C79-85F6-216934384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17FC72-3B3C-41A6-BF31-7D04358B6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CE029-E3BD-4926-B9E0-4D9D7ADC07B7}"/>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8" name="Footer Placeholder 7">
            <a:extLst>
              <a:ext uri="{FF2B5EF4-FFF2-40B4-BE49-F238E27FC236}">
                <a16:creationId xmlns:a16="http://schemas.microsoft.com/office/drawing/2014/main" id="{95A2796C-5806-44DD-B194-1306D3931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C0AD87-1A01-45AA-912A-1DE487943589}"/>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56788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A3429-66CE-4053-862B-60DE9B87ED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80F103-1AFA-455C-B969-5A65E16F2C4E}"/>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4" name="Footer Placeholder 3">
            <a:extLst>
              <a:ext uri="{FF2B5EF4-FFF2-40B4-BE49-F238E27FC236}">
                <a16:creationId xmlns:a16="http://schemas.microsoft.com/office/drawing/2014/main" id="{32E7C32A-E446-4646-942B-F65F4E91B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63D698-CD85-4698-BA32-95BB78539B35}"/>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78314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6DFE5-444E-4BD4-AD5F-005A40BE6B01}"/>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3" name="Footer Placeholder 2">
            <a:extLst>
              <a:ext uri="{FF2B5EF4-FFF2-40B4-BE49-F238E27FC236}">
                <a16:creationId xmlns:a16="http://schemas.microsoft.com/office/drawing/2014/main" id="{BEB61341-19DE-4940-BDC6-2F43ECA075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C06DA-41C6-4FB9-B890-28D22E4AE4CD}"/>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243351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7C23-2FD2-4850-8B95-122351835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D749D-71D6-4354-BF6B-AD4A12F1C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ED06AD-7839-41AC-8FF4-35D63BE93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12049-0D71-4826-A104-DE687AE695F8}"/>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6" name="Footer Placeholder 5">
            <a:extLst>
              <a:ext uri="{FF2B5EF4-FFF2-40B4-BE49-F238E27FC236}">
                <a16:creationId xmlns:a16="http://schemas.microsoft.com/office/drawing/2014/main" id="{CCC6255F-F7A7-4310-95A7-D58217DDE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C4885-C25A-414A-BE6A-ECF189B13334}"/>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236418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3C20-C0A2-43B7-B965-E0C12DF9C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FACD74-5959-4427-89F6-1421ECE1A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32E18-67CF-4850-97AA-D8CCAA364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A9F95-2DFF-4E5D-BBD5-7914A95A74A0}"/>
              </a:ext>
            </a:extLst>
          </p:cNvPr>
          <p:cNvSpPr>
            <a:spLocks noGrp="1"/>
          </p:cNvSpPr>
          <p:nvPr>
            <p:ph type="dt" sz="half" idx="10"/>
          </p:nvPr>
        </p:nvSpPr>
        <p:spPr/>
        <p:txBody>
          <a:bodyPr/>
          <a:lstStyle/>
          <a:p>
            <a:fld id="{E214DEC1-1ACA-4AF2-9F78-5D405C06E06C}" type="datetimeFigureOut">
              <a:rPr lang="en-US" smtClean="0"/>
              <a:t>4/6/2023</a:t>
            </a:fld>
            <a:endParaRPr lang="en-US"/>
          </a:p>
        </p:txBody>
      </p:sp>
      <p:sp>
        <p:nvSpPr>
          <p:cNvPr id="6" name="Footer Placeholder 5">
            <a:extLst>
              <a:ext uri="{FF2B5EF4-FFF2-40B4-BE49-F238E27FC236}">
                <a16:creationId xmlns:a16="http://schemas.microsoft.com/office/drawing/2014/main" id="{3A374AD5-127D-4B26-95A2-6F2A2159C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616AC-3AEC-417C-9453-48B2EFFA0BB2}"/>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26744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75D45-EFF0-4C48-89DE-272EA7F7A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709BEB-A865-42F4-ACEA-D3DB07E4D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BBEC2-AC54-4698-8C31-4F57CEA84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4DEC1-1ACA-4AF2-9F78-5D405C06E06C}" type="datetimeFigureOut">
              <a:rPr lang="en-US" smtClean="0"/>
              <a:t>4/6/2023</a:t>
            </a:fld>
            <a:endParaRPr lang="en-US"/>
          </a:p>
        </p:txBody>
      </p:sp>
      <p:sp>
        <p:nvSpPr>
          <p:cNvPr id="5" name="Footer Placeholder 4">
            <a:extLst>
              <a:ext uri="{FF2B5EF4-FFF2-40B4-BE49-F238E27FC236}">
                <a16:creationId xmlns:a16="http://schemas.microsoft.com/office/drawing/2014/main" id="{BBCA97E7-C80E-40D3-95A6-AB5058F55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1EFC45-7FC4-4121-91C4-16DE833B7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F97B7-DCBB-41A5-860E-1B7A2DC49BAA}" type="slidenum">
              <a:rPr lang="en-US" smtClean="0"/>
              <a:t>‹#›</a:t>
            </a:fld>
            <a:endParaRPr lang="en-US"/>
          </a:p>
        </p:txBody>
      </p:sp>
    </p:spTree>
    <p:extLst>
      <p:ext uri="{BB962C8B-B14F-4D97-AF65-F5344CB8AC3E}">
        <p14:creationId xmlns:p14="http://schemas.microsoft.com/office/powerpoint/2010/main" val="89284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 id="2147483670" r:id="rId9"/>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rawpixel.com/search/medical%20equipment" TargetMode="External"/><Relationship Id="rId2" Type="http://schemas.openxmlformats.org/officeDocument/2006/relationships/image" Target="../media/image6.1"/><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QS_A@wakehealth.edu" TargetMode="External"/><Relationship Id="rId1" Type="http://schemas.openxmlformats.org/officeDocument/2006/relationships/slideLayout" Target="../slideLayouts/slideLayout13.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803563" y="3642536"/>
            <a:ext cx="10437091"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dirty="0">
                <a:solidFill>
                  <a:schemeClr val="bg1"/>
                </a:solidFill>
                <a:latin typeface="Arial" panose="020B0604020202020204" pitchFamily="34" charset="0"/>
              </a:rPr>
              <a:t> Lab Safety Presentation</a:t>
            </a:r>
          </a:p>
        </p:txBody>
      </p:sp>
      <p:sp>
        <p:nvSpPr>
          <p:cNvPr id="3" name="Subtitle 2">
            <a:extLst>
              <a:ext uri="{FF2B5EF4-FFF2-40B4-BE49-F238E27FC236}">
                <a16:creationId xmlns:a16="http://schemas.microsoft.com/office/drawing/2014/main" id="{825C97AE-5E62-6949-B001-D10D9E2716D7}"/>
              </a:ext>
            </a:extLst>
          </p:cNvPr>
          <p:cNvSpPr txBox="1">
            <a:spLocks/>
          </p:cNvSpPr>
          <p:nvPr/>
        </p:nvSpPr>
        <p:spPr>
          <a:xfrm>
            <a:off x="1706880" y="4374374"/>
            <a:ext cx="9144000" cy="6039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rial" panose="020B0604020202020204" pitchFamily="34" charset="0"/>
              </a:rPr>
              <a:t>April 2023</a:t>
            </a:r>
          </a:p>
        </p:txBody>
      </p:sp>
      <p:sp>
        <p:nvSpPr>
          <p:cNvPr id="4" name="TextBox 3">
            <a:extLst>
              <a:ext uri="{FF2B5EF4-FFF2-40B4-BE49-F238E27FC236}">
                <a16:creationId xmlns:a16="http://schemas.microsoft.com/office/drawing/2014/main" id="{A44723A9-9B96-3448-A176-30EA898954BA}"/>
              </a:ext>
            </a:extLst>
          </p:cNvPr>
          <p:cNvSpPr txBox="1"/>
          <p:nvPr/>
        </p:nvSpPr>
        <p:spPr>
          <a:xfrm>
            <a:off x="99753" y="6258743"/>
            <a:ext cx="4946072" cy="369332"/>
          </a:xfrm>
          <a:prstGeom prst="rect">
            <a:avLst/>
          </a:prstGeom>
          <a:noFill/>
        </p:spPr>
        <p:txBody>
          <a:bodyPr wrap="square" rtlCol="0">
            <a:spAutoFit/>
          </a:bodyPr>
          <a:lstStyle/>
          <a:p>
            <a:r>
              <a:rPr lang="en-US" dirty="0">
                <a:latin typeface="Arial" panose="020B0604020202020204" pitchFamily="34" charset="0"/>
              </a:rPr>
              <a:t>4.2023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E427-81E0-94A6-9425-22A4F0127661}"/>
              </a:ext>
            </a:extLst>
          </p:cNvPr>
          <p:cNvSpPr>
            <a:spLocks noGrp="1"/>
          </p:cNvSpPr>
          <p:nvPr>
            <p:ph type="title"/>
          </p:nvPr>
        </p:nvSpPr>
        <p:spPr/>
        <p:txBody>
          <a:bodyPr/>
          <a:lstStyle/>
          <a:p>
            <a:pPr algn="ctr"/>
            <a:r>
              <a:rPr lang="en-US" dirty="0"/>
              <a:t>Handling Contaminated Requisitions</a:t>
            </a:r>
          </a:p>
        </p:txBody>
      </p:sp>
      <p:sp>
        <p:nvSpPr>
          <p:cNvPr id="3" name="Content Placeholder 2">
            <a:extLst>
              <a:ext uri="{FF2B5EF4-FFF2-40B4-BE49-F238E27FC236}">
                <a16:creationId xmlns:a16="http://schemas.microsoft.com/office/drawing/2014/main" id="{C4AAEE6C-9686-26E3-CE7D-C5427E26FB2B}"/>
              </a:ext>
            </a:extLst>
          </p:cNvPr>
          <p:cNvSpPr>
            <a:spLocks noGrp="1"/>
          </p:cNvSpPr>
          <p:nvPr>
            <p:ph idx="1"/>
          </p:nvPr>
        </p:nvSpPr>
        <p:spPr>
          <a:xfrm>
            <a:off x="838200" y="1825625"/>
            <a:ext cx="5747238" cy="3854206"/>
          </a:xfrm>
        </p:spPr>
        <p:txBody>
          <a:bodyPr/>
          <a:lstStyle/>
          <a:p>
            <a:pPr marL="0" indent="0">
              <a:buNone/>
            </a:pPr>
            <a:r>
              <a:rPr lang="en-US" b="1" dirty="0"/>
              <a:t>Step 1:</a:t>
            </a:r>
          </a:p>
          <a:p>
            <a:pPr marL="0" indent="0">
              <a:buNone/>
            </a:pPr>
            <a:r>
              <a:rPr lang="en-US" dirty="0"/>
              <a:t>It is the responsibility of the person first encountering the contaminated requisition to prevent any other person from being exposed. </a:t>
            </a:r>
          </a:p>
          <a:p>
            <a:pPr marL="0" indent="0">
              <a:buNone/>
            </a:pPr>
            <a:r>
              <a:rPr lang="en-US" dirty="0"/>
              <a:t>	</a:t>
            </a:r>
          </a:p>
        </p:txBody>
      </p:sp>
      <p:pic>
        <p:nvPicPr>
          <p:cNvPr id="5" name="Picture 4" descr="A picture containing person&#10;&#10;Description automatically generated">
            <a:extLst>
              <a:ext uri="{FF2B5EF4-FFF2-40B4-BE49-F238E27FC236}">
                <a16:creationId xmlns:a16="http://schemas.microsoft.com/office/drawing/2014/main" id="{3CAE1DCE-6B31-44AD-90DE-1ECBBA03194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32785" y="1690688"/>
            <a:ext cx="3511062" cy="3511062"/>
          </a:xfrm>
          <a:prstGeom prst="rect">
            <a:avLst/>
          </a:prstGeom>
        </p:spPr>
      </p:pic>
    </p:spTree>
    <p:extLst>
      <p:ext uri="{BB962C8B-B14F-4D97-AF65-F5344CB8AC3E}">
        <p14:creationId xmlns:p14="http://schemas.microsoft.com/office/powerpoint/2010/main" val="224565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15A2-7978-5A0B-EAB9-B164493A2F61}"/>
              </a:ext>
            </a:extLst>
          </p:cNvPr>
          <p:cNvSpPr>
            <a:spLocks noGrp="1"/>
          </p:cNvSpPr>
          <p:nvPr>
            <p:ph type="title"/>
          </p:nvPr>
        </p:nvSpPr>
        <p:spPr/>
        <p:txBody>
          <a:bodyPr/>
          <a:lstStyle/>
          <a:p>
            <a:pPr algn="ctr"/>
            <a:r>
              <a:rPr lang="en-US" dirty="0"/>
              <a:t>Handling Contaminated Requisitions</a:t>
            </a:r>
          </a:p>
        </p:txBody>
      </p:sp>
      <p:sp>
        <p:nvSpPr>
          <p:cNvPr id="3" name="Content Placeholder 2">
            <a:extLst>
              <a:ext uri="{FF2B5EF4-FFF2-40B4-BE49-F238E27FC236}">
                <a16:creationId xmlns:a16="http://schemas.microsoft.com/office/drawing/2014/main" id="{8D8BFCD3-3EB0-B408-45FA-CD6A1DD0BC02}"/>
              </a:ext>
            </a:extLst>
          </p:cNvPr>
          <p:cNvSpPr>
            <a:spLocks noGrp="1"/>
          </p:cNvSpPr>
          <p:nvPr>
            <p:ph idx="1"/>
          </p:nvPr>
        </p:nvSpPr>
        <p:spPr>
          <a:xfrm>
            <a:off x="838200" y="1822450"/>
            <a:ext cx="10515600" cy="3422162"/>
          </a:xfrm>
        </p:spPr>
        <p:txBody>
          <a:bodyPr/>
          <a:lstStyle/>
          <a:p>
            <a:pPr marL="0" indent="0">
              <a:buNone/>
            </a:pPr>
            <a:r>
              <a:rPr lang="en-US" b="1" dirty="0"/>
              <a:t>Step 2: </a:t>
            </a:r>
          </a:p>
          <a:p>
            <a:pPr marL="0" indent="0">
              <a:buNone/>
            </a:pPr>
            <a:r>
              <a:rPr lang="en-US" dirty="0"/>
              <a:t>Handle contaminated requisitions </a:t>
            </a:r>
            <a:r>
              <a:rPr lang="en-US" i="1" dirty="0"/>
              <a:t>in one of the following ways</a:t>
            </a:r>
            <a:r>
              <a:rPr lang="en-US" dirty="0"/>
              <a:t>: </a:t>
            </a:r>
          </a:p>
          <a:p>
            <a:pPr marL="0" indent="0">
              <a:buNone/>
            </a:pPr>
            <a:r>
              <a:rPr lang="en-US" dirty="0"/>
              <a:t>    </a:t>
            </a:r>
            <a:r>
              <a:rPr lang="en-US" u="sng" dirty="0"/>
              <a:t>Copy</a:t>
            </a:r>
          </a:p>
          <a:p>
            <a:pPr marL="0" indent="0">
              <a:buNone/>
            </a:pPr>
            <a:r>
              <a:rPr lang="en-US" dirty="0"/>
              <a:t>	Place the contaminated requisition in a plastic sheet cover.</a:t>
            </a:r>
          </a:p>
          <a:p>
            <a:pPr marL="0" indent="0">
              <a:buNone/>
            </a:pPr>
            <a:r>
              <a:rPr lang="en-US" dirty="0"/>
              <a:t> 	Make a copy of the contaminated requisition.</a:t>
            </a:r>
          </a:p>
          <a:p>
            <a:pPr marL="0" indent="0">
              <a:buNone/>
            </a:pPr>
            <a:r>
              <a:rPr lang="en-US" dirty="0"/>
              <a:t> 	Discard the contaminated requisition.</a:t>
            </a:r>
          </a:p>
          <a:p>
            <a:pPr marL="0" indent="0">
              <a:buNone/>
            </a:pPr>
            <a:r>
              <a:rPr lang="en-US" dirty="0"/>
              <a:t> 	Use the requisition copy.</a:t>
            </a:r>
          </a:p>
        </p:txBody>
      </p:sp>
    </p:spTree>
    <p:extLst>
      <p:ext uri="{BB962C8B-B14F-4D97-AF65-F5344CB8AC3E}">
        <p14:creationId xmlns:p14="http://schemas.microsoft.com/office/powerpoint/2010/main" val="67584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325D-94E8-E2C5-1470-798BF8907095}"/>
              </a:ext>
            </a:extLst>
          </p:cNvPr>
          <p:cNvSpPr>
            <a:spLocks noGrp="1"/>
          </p:cNvSpPr>
          <p:nvPr>
            <p:ph type="title"/>
          </p:nvPr>
        </p:nvSpPr>
        <p:spPr/>
        <p:txBody>
          <a:bodyPr/>
          <a:lstStyle/>
          <a:p>
            <a:pPr algn="ctr"/>
            <a:r>
              <a:rPr lang="en-US" dirty="0"/>
              <a:t>Handling Contaminated Requisitions</a:t>
            </a:r>
          </a:p>
        </p:txBody>
      </p:sp>
      <p:sp>
        <p:nvSpPr>
          <p:cNvPr id="3" name="Content Placeholder 2">
            <a:extLst>
              <a:ext uri="{FF2B5EF4-FFF2-40B4-BE49-F238E27FC236}">
                <a16:creationId xmlns:a16="http://schemas.microsoft.com/office/drawing/2014/main" id="{22328813-796A-0488-F8DE-035B647F8556}"/>
              </a:ext>
            </a:extLst>
          </p:cNvPr>
          <p:cNvSpPr>
            <a:spLocks noGrp="1"/>
          </p:cNvSpPr>
          <p:nvPr>
            <p:ph idx="1"/>
          </p:nvPr>
        </p:nvSpPr>
        <p:spPr/>
        <p:txBody>
          <a:bodyPr/>
          <a:lstStyle/>
          <a:p>
            <a:pPr marL="0" indent="0">
              <a:buNone/>
            </a:pPr>
            <a:r>
              <a:rPr lang="en-US" dirty="0"/>
              <a:t>   </a:t>
            </a:r>
            <a:r>
              <a:rPr lang="en-US" u="sng" dirty="0"/>
              <a:t>Decontaminate</a:t>
            </a:r>
          </a:p>
          <a:p>
            <a:pPr marL="0" indent="0">
              <a:buNone/>
            </a:pPr>
            <a:r>
              <a:rPr lang="en-US" dirty="0"/>
              <a:t>	Place the contaminated requisition on a dry paper towel.</a:t>
            </a:r>
          </a:p>
          <a:p>
            <a:pPr marL="0" indent="0">
              <a:buNone/>
            </a:pPr>
            <a:r>
              <a:rPr lang="en-US" dirty="0"/>
              <a:t> 	Soak the spot on the requisition with a decontaminating 		solution such as 1:10 Clorox. </a:t>
            </a:r>
          </a:p>
          <a:p>
            <a:pPr marL="0" indent="0">
              <a:buNone/>
            </a:pPr>
            <a:r>
              <a:rPr lang="en-US" dirty="0"/>
              <a:t>	Allow the requisition to dry. </a:t>
            </a:r>
          </a:p>
          <a:p>
            <a:pPr marL="0" indent="0">
              <a:buNone/>
            </a:pPr>
            <a:r>
              <a:rPr lang="en-US" dirty="0"/>
              <a:t>	Beside the contaminated spot, write “decontaminated” – 	date and initial.</a:t>
            </a:r>
            <a:endParaRPr lang="en-US" u="sng" dirty="0"/>
          </a:p>
        </p:txBody>
      </p:sp>
    </p:spTree>
    <p:extLst>
      <p:ext uri="{BB962C8B-B14F-4D97-AF65-F5344CB8AC3E}">
        <p14:creationId xmlns:p14="http://schemas.microsoft.com/office/powerpoint/2010/main" val="138257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5134-2E56-498D-771D-9E8731DB784A}"/>
              </a:ext>
            </a:extLst>
          </p:cNvPr>
          <p:cNvSpPr>
            <a:spLocks noGrp="1"/>
          </p:cNvSpPr>
          <p:nvPr>
            <p:ph type="title"/>
          </p:nvPr>
        </p:nvSpPr>
        <p:spPr/>
        <p:txBody>
          <a:bodyPr/>
          <a:lstStyle/>
          <a:p>
            <a:pPr algn="ctr"/>
            <a:r>
              <a:rPr lang="en-US" dirty="0"/>
              <a:t>Handling Contaminated Requisitions</a:t>
            </a:r>
          </a:p>
        </p:txBody>
      </p:sp>
      <p:sp>
        <p:nvSpPr>
          <p:cNvPr id="3" name="Content Placeholder 2">
            <a:extLst>
              <a:ext uri="{FF2B5EF4-FFF2-40B4-BE49-F238E27FC236}">
                <a16:creationId xmlns:a16="http://schemas.microsoft.com/office/drawing/2014/main" id="{D41EE475-FF3C-9720-0B3D-2D408B4D7803}"/>
              </a:ext>
            </a:extLst>
          </p:cNvPr>
          <p:cNvSpPr>
            <a:spLocks noGrp="1"/>
          </p:cNvSpPr>
          <p:nvPr>
            <p:ph idx="1"/>
          </p:nvPr>
        </p:nvSpPr>
        <p:spPr/>
        <p:txBody>
          <a:bodyPr/>
          <a:lstStyle/>
          <a:p>
            <a:pPr marL="0" indent="0">
              <a:buNone/>
            </a:pPr>
            <a:r>
              <a:rPr lang="en-US" dirty="0"/>
              <a:t>   </a:t>
            </a:r>
            <a:r>
              <a:rPr lang="en-US" u="sng" dirty="0"/>
              <a:t>Replace</a:t>
            </a:r>
          </a:p>
          <a:p>
            <a:pPr marL="0" indent="0">
              <a:buNone/>
            </a:pPr>
            <a:r>
              <a:rPr lang="en-US" dirty="0"/>
              <a:t>	If the requisition is saturated with blood and/or body fluids   	or so contaminated that it cannot be easily handled, a new 	requisition should be requested. </a:t>
            </a:r>
          </a:p>
        </p:txBody>
      </p:sp>
    </p:spTree>
    <p:extLst>
      <p:ext uri="{BB962C8B-B14F-4D97-AF65-F5344CB8AC3E}">
        <p14:creationId xmlns:p14="http://schemas.microsoft.com/office/powerpoint/2010/main" val="327225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80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txBox="1">
            <a:spLocks/>
          </p:cNvSpPr>
          <p:nvPr/>
        </p:nvSpPr>
        <p:spPr>
          <a:xfrm>
            <a:off x="551227" y="346653"/>
            <a:ext cx="10515600" cy="1325563"/>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b="1" spc="-150" dirty="0"/>
              <a:t>Days Since Last Serious Safety Event</a:t>
            </a:r>
          </a:p>
        </p:txBody>
      </p:sp>
      <p:sp>
        <p:nvSpPr>
          <p:cNvPr id="3" name="TextBox 2"/>
          <p:cNvSpPr txBox="1"/>
          <p:nvPr/>
        </p:nvSpPr>
        <p:spPr>
          <a:xfrm>
            <a:off x="1816578" y="2172637"/>
            <a:ext cx="8229600" cy="1815882"/>
          </a:xfrm>
          <a:prstGeom prst="rect">
            <a:avLst/>
          </a:prstGeom>
          <a:noFill/>
        </p:spPr>
        <p:txBody>
          <a:bodyPr wrap="square" rtlCol="0">
            <a:spAutoFit/>
          </a:bodyPr>
          <a:lstStyle/>
          <a:p>
            <a:pPr algn="ctr"/>
            <a:r>
              <a:rPr lang="en-US" sz="2800" b="1" dirty="0"/>
              <a:t>WFB: 24 days</a:t>
            </a:r>
          </a:p>
          <a:p>
            <a:pPr algn="ctr"/>
            <a:endParaRPr lang="en-US" sz="2800" b="1" dirty="0"/>
          </a:p>
          <a:p>
            <a:pPr algn="ctr"/>
            <a:r>
              <a:rPr lang="en-US" sz="2800" b="1" dirty="0"/>
              <a:t>BCH: 89 days </a:t>
            </a:r>
          </a:p>
          <a:p>
            <a:pPr algn="ctr"/>
            <a:endParaRPr lang="en-US" sz="2800" b="1" dirty="0"/>
          </a:p>
        </p:txBody>
      </p:sp>
      <p:sp>
        <p:nvSpPr>
          <p:cNvPr id="4" name="TextBox 3"/>
          <p:cNvSpPr txBox="1"/>
          <p:nvPr/>
        </p:nvSpPr>
        <p:spPr>
          <a:xfrm>
            <a:off x="8670175" y="5443050"/>
            <a:ext cx="2086494" cy="369332"/>
          </a:xfrm>
          <a:prstGeom prst="rect">
            <a:avLst/>
          </a:prstGeom>
          <a:noFill/>
        </p:spPr>
        <p:txBody>
          <a:bodyPr wrap="square" rtlCol="0">
            <a:spAutoFit/>
          </a:bodyPr>
          <a:lstStyle/>
          <a:p>
            <a:r>
              <a:rPr lang="en-US" dirty="0"/>
              <a:t>As of 4/6/2023</a:t>
            </a:r>
          </a:p>
        </p:txBody>
      </p:sp>
    </p:spTree>
    <p:extLst>
      <p:ext uri="{BB962C8B-B14F-4D97-AF65-F5344CB8AC3E}">
        <p14:creationId xmlns:p14="http://schemas.microsoft.com/office/powerpoint/2010/main" val="354113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345" y="1327464"/>
            <a:ext cx="3457327" cy="1066602"/>
          </a:xfrm>
        </p:spPr>
        <p:txBody>
          <a:bodyPr/>
          <a:lstStyle/>
          <a:p>
            <a:pPr algn="ctr"/>
            <a:r>
              <a:rPr lang="en-US" sz="3600" dirty="0"/>
              <a:t>Good Catches in March</a:t>
            </a:r>
            <a:br>
              <a:rPr lang="en-US" sz="3600" dirty="0"/>
            </a:br>
            <a:endParaRPr lang="en-US" sz="3600" dirty="0"/>
          </a:p>
        </p:txBody>
      </p:sp>
      <p:sp>
        <p:nvSpPr>
          <p:cNvPr id="6" name="TextBox 5"/>
          <p:cNvSpPr txBox="1"/>
          <p:nvPr/>
        </p:nvSpPr>
        <p:spPr>
          <a:xfrm>
            <a:off x="206609" y="2767292"/>
            <a:ext cx="4091284"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67882"/>
                </a:solidFill>
                <a:effectLst/>
                <a:uLnTx/>
                <a:uFillTx/>
                <a:latin typeface="Arial" panose="020B0604020202020204"/>
                <a:ea typeface="+mn-ea"/>
                <a:cs typeface="+mn-cs"/>
              </a:rPr>
              <a:t>Great Work!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767882"/>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67882"/>
                </a:solidFill>
                <a:effectLst/>
                <a:uLnTx/>
                <a:uFillTx/>
                <a:latin typeface="Arial" panose="020B0604020202020204"/>
                <a:ea typeface="+mn-ea"/>
                <a:cs typeface="+mn-cs"/>
              </a:rPr>
              <a:t>Thank you ALL!</a:t>
            </a:r>
          </a:p>
        </p:txBody>
      </p:sp>
      <p:pic>
        <p:nvPicPr>
          <p:cNvPr id="5" name="Picture 4"/>
          <p:cNvPicPr>
            <a:picLocks noChangeAspect="1"/>
          </p:cNvPicPr>
          <p:nvPr/>
        </p:nvPicPr>
        <p:blipFill>
          <a:blip r:embed="rId2"/>
          <a:stretch>
            <a:fillRect/>
          </a:stretch>
        </p:blipFill>
        <p:spPr>
          <a:xfrm>
            <a:off x="4726665" y="758892"/>
            <a:ext cx="7029794" cy="628650"/>
          </a:xfrm>
          <a:prstGeom prst="rect">
            <a:avLst/>
          </a:prstGeom>
        </p:spPr>
      </p:pic>
      <p:graphicFrame>
        <p:nvGraphicFramePr>
          <p:cNvPr id="8" name="Table 7">
            <a:extLst>
              <a:ext uri="{FF2B5EF4-FFF2-40B4-BE49-F238E27FC236}">
                <a16:creationId xmlns:a16="http://schemas.microsoft.com/office/drawing/2014/main" id="{A43550D0-2CE5-5E53-85C5-B7732BD3532C}"/>
              </a:ext>
            </a:extLst>
          </p:cNvPr>
          <p:cNvGraphicFramePr>
            <a:graphicFrameLocks noGrp="1"/>
          </p:cNvGraphicFramePr>
          <p:nvPr>
            <p:extLst>
              <p:ext uri="{D42A27DB-BD31-4B8C-83A1-F6EECF244321}">
                <p14:modId xmlns:p14="http://schemas.microsoft.com/office/powerpoint/2010/main" val="3597940477"/>
              </p:ext>
            </p:extLst>
          </p:nvPr>
        </p:nvGraphicFramePr>
        <p:xfrm>
          <a:off x="4726665" y="1387542"/>
          <a:ext cx="7013860" cy="4351339"/>
        </p:xfrm>
        <a:graphic>
          <a:graphicData uri="http://schemas.openxmlformats.org/drawingml/2006/table">
            <a:tbl>
              <a:tblPr/>
              <a:tblGrid>
                <a:gridCol w="1282853">
                  <a:extLst>
                    <a:ext uri="{9D8B030D-6E8A-4147-A177-3AD203B41FA5}">
                      <a16:colId xmlns:a16="http://schemas.microsoft.com/office/drawing/2014/main" val="1915643502"/>
                    </a:ext>
                  </a:extLst>
                </a:gridCol>
                <a:gridCol w="1105190">
                  <a:extLst>
                    <a:ext uri="{9D8B030D-6E8A-4147-A177-3AD203B41FA5}">
                      <a16:colId xmlns:a16="http://schemas.microsoft.com/office/drawing/2014/main" val="1930639212"/>
                    </a:ext>
                  </a:extLst>
                </a:gridCol>
                <a:gridCol w="4625817">
                  <a:extLst>
                    <a:ext uri="{9D8B030D-6E8A-4147-A177-3AD203B41FA5}">
                      <a16:colId xmlns:a16="http://schemas.microsoft.com/office/drawing/2014/main" val="870657372"/>
                    </a:ext>
                  </a:extLst>
                </a:gridCol>
              </a:tblGrid>
              <a:tr h="723657">
                <a:tc>
                  <a:txBody>
                    <a:bodyPr/>
                    <a:lstStyle/>
                    <a:p>
                      <a:pPr algn="ctr" fontAlgn="ctr"/>
                      <a:r>
                        <a:rPr lang="en-US" sz="1100" b="0" i="0" u="none" strike="noStrike">
                          <a:solidFill>
                            <a:srgbClr val="000000"/>
                          </a:solidFill>
                          <a:effectLst/>
                          <a:latin typeface="Arial" panose="020B0604020202020204" pitchFamily="34" charset="0"/>
                        </a:rPr>
                        <a:t>CCL</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Latasha Eshiet</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333333"/>
                          </a:solidFill>
                          <a:effectLst/>
                          <a:latin typeface="Arial" panose="020B0604020202020204" pitchFamily="34" charset="0"/>
                        </a:rPr>
                        <a:t>Blood gas sent to Critical Care lab. Resulted into Beaker. Nurse called looking for results on patient A. Wrong label applied to syringe and requisition. Results deleted from the wrong patient's chart. The right patient was redrawn.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928431"/>
                  </a:ext>
                </a:extLst>
              </a:tr>
              <a:tr h="582685">
                <a:tc>
                  <a:txBody>
                    <a:bodyPr/>
                    <a:lstStyle/>
                    <a:p>
                      <a:pPr algn="ctr" fontAlgn="ctr"/>
                      <a:r>
                        <a:rPr lang="en-US" sz="1100" b="0" i="0" u="none" strike="noStrike">
                          <a:solidFill>
                            <a:srgbClr val="000000"/>
                          </a:solidFill>
                          <a:effectLst/>
                          <a:latin typeface="Arial" panose="020B0604020202020204" pitchFamily="34" charset="0"/>
                        </a:rPr>
                        <a:t>CCL</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Brittany Ziglar</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A mislabeled specimen was sent to the ICU Blood Gas lab on March 5th of 2023. The error was found when a lab tech questioned a critical potassium as an incorrect result.</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330290"/>
                  </a:ext>
                </a:extLst>
              </a:tr>
              <a:tr h="1437915">
                <a:tc>
                  <a:txBody>
                    <a:bodyPr/>
                    <a:lstStyle/>
                    <a:p>
                      <a:pPr algn="ctr" fontAlgn="ctr"/>
                      <a:r>
                        <a:rPr lang="en-US" sz="1100" b="0" i="0" u="none" strike="noStrike">
                          <a:solidFill>
                            <a:srgbClr val="000000"/>
                          </a:solidFill>
                          <a:effectLst/>
                          <a:latin typeface="Arial" panose="020B0604020202020204" pitchFamily="34" charset="0"/>
                        </a:rPr>
                        <a:t>OR Path Lab</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Brandy Baker</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Brandy saw a conical vial with a micro culture label on it with a tissue exam order after hours on Friday 03/24/2023.  She contacted micro and they said they have a culture specimen already.  She was not comfortable with going forward and held for her manager to look into.  The OR Path Lab manager went to micro to look at their vial. She noticed the provider/nurse labeled the vials wrong. Tissue exam barcode beaker label was on the culture vial and the culture barcode beaker label was on the tissue vial.  </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83569"/>
                  </a:ext>
                </a:extLst>
              </a:tr>
              <a:tr h="1607082">
                <a:tc>
                  <a:txBody>
                    <a:bodyPr/>
                    <a:lstStyle/>
                    <a:p>
                      <a:pPr algn="ctr" fontAlgn="ctr"/>
                      <a:r>
                        <a:rPr lang="en-US" sz="1100" b="0" i="0" u="none" strike="noStrike">
                          <a:solidFill>
                            <a:srgbClr val="000000"/>
                          </a:solidFill>
                          <a:effectLst/>
                          <a:latin typeface="Arial" panose="020B0604020202020204" pitchFamily="34" charset="0"/>
                        </a:rPr>
                        <a:t>Central Processing</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Sublena Simpson</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Patient had </a:t>
                      </a:r>
                      <a:r>
                        <a:rPr lang="en-US" sz="1000" b="0" i="0" u="none" strike="noStrike" dirty="0" err="1">
                          <a:solidFill>
                            <a:srgbClr val="000000"/>
                          </a:solidFill>
                          <a:effectLst/>
                          <a:latin typeface="Arial" panose="020B0604020202020204" pitchFamily="34" charset="0"/>
                        </a:rPr>
                        <a:t>labwork</a:t>
                      </a:r>
                      <a:r>
                        <a:rPr lang="en-US" sz="1000" b="0" i="0" u="none" strike="noStrike" dirty="0">
                          <a:solidFill>
                            <a:srgbClr val="000000"/>
                          </a:solidFill>
                          <a:effectLst/>
                          <a:latin typeface="Arial" panose="020B0604020202020204" pitchFamily="34" charset="0"/>
                        </a:rPr>
                        <a:t> collected on 3/28, blood was left in lab overnight and not sent to main lab until 3/29.  Patient was contacted for recollection, however her samples from 3/28 were sent to the lab on 3/29 and ran for testing.  When the patient showed up to the lab for recollection the orders were not there causing confusion as she was told orders would be in the system.  The patient also was upset since she was getting results on her chart.  That's when the main lab was called and found out the previous days blood had been resulted.  More patients were involved as well.</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054427"/>
                  </a:ext>
                </a:extLst>
              </a:tr>
            </a:tbl>
          </a:graphicData>
        </a:graphic>
      </p:graphicFrame>
    </p:spTree>
    <p:extLst>
      <p:ext uri="{BB962C8B-B14F-4D97-AF65-F5344CB8AC3E}">
        <p14:creationId xmlns:p14="http://schemas.microsoft.com/office/powerpoint/2010/main" val="56442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03" y="925772"/>
            <a:ext cx="4066310" cy="3588039"/>
          </a:xfrm>
        </p:spPr>
        <p:txBody>
          <a:bodyPr/>
          <a:lstStyle/>
          <a:p>
            <a:pPr algn="ctr"/>
            <a:r>
              <a:rPr lang="en-US" sz="3600"/>
              <a:t>Good Catch Recipient </a:t>
            </a:r>
            <a:br>
              <a:rPr lang="en-US" sz="3600"/>
            </a:br>
            <a:r>
              <a:rPr lang="en-US" sz="3600"/>
              <a:t>for March</a:t>
            </a:r>
            <a:br>
              <a:rPr lang="en-US" sz="3600"/>
            </a:br>
            <a:br>
              <a:rPr lang="en-US" sz="3600"/>
            </a:br>
            <a:r>
              <a:rPr lang="en-US" sz="3600"/>
              <a:t>Brandy Baker</a:t>
            </a:r>
            <a:br>
              <a:rPr lang="en-US" sz="3600"/>
            </a:br>
            <a:r>
              <a:rPr lang="en-US" sz="3600"/>
              <a:t>OR Path Lab</a:t>
            </a:r>
            <a:br>
              <a:rPr lang="en-US" sz="3600"/>
            </a:br>
            <a:br>
              <a:rPr lang="en-US" sz="3600"/>
            </a:br>
            <a:br>
              <a:rPr lang="en-US" sz="3600"/>
            </a:br>
            <a:br>
              <a:rPr lang="en-US" sz="3600"/>
            </a:br>
            <a:br>
              <a:rPr lang="en-US" sz="3600"/>
            </a:br>
            <a:br>
              <a:rPr lang="en-US" sz="3600"/>
            </a:br>
            <a:br>
              <a:rPr lang="en-US" sz="3600"/>
            </a:br>
            <a:br>
              <a:rPr lang="en-US" sz="3600"/>
            </a:br>
            <a:br>
              <a:rPr lang="en-US" sz="3600"/>
            </a:br>
            <a:br>
              <a:rPr lang="en-US"/>
            </a:br>
            <a:br>
              <a:rPr lang="en-US"/>
            </a:br>
            <a:br>
              <a:rPr lang="en-US"/>
            </a:br>
            <a:endParaRPr lang="en-US" dirty="0"/>
          </a:p>
        </p:txBody>
      </p:sp>
      <p:pic>
        <p:nvPicPr>
          <p:cNvPr id="3" name="Picture 2">
            <a:extLst>
              <a:ext uri="{FF2B5EF4-FFF2-40B4-BE49-F238E27FC236}">
                <a16:creationId xmlns:a16="http://schemas.microsoft.com/office/drawing/2014/main" id="{4DCCDDBF-EA34-F30E-51A4-F3530B6AC932}"/>
              </a:ext>
            </a:extLst>
          </p:cNvPr>
          <p:cNvPicPr>
            <a:picLocks noChangeAspect="1"/>
          </p:cNvPicPr>
          <p:nvPr/>
        </p:nvPicPr>
        <p:blipFill>
          <a:blip r:embed="rId2"/>
          <a:stretch>
            <a:fillRect/>
          </a:stretch>
        </p:blipFill>
        <p:spPr>
          <a:xfrm>
            <a:off x="5798323" y="191981"/>
            <a:ext cx="4091637" cy="5452681"/>
          </a:xfrm>
          <a:prstGeom prst="rect">
            <a:avLst/>
          </a:prstGeom>
        </p:spPr>
      </p:pic>
    </p:spTree>
    <p:extLst>
      <p:ext uri="{BB962C8B-B14F-4D97-AF65-F5344CB8AC3E}">
        <p14:creationId xmlns:p14="http://schemas.microsoft.com/office/powerpoint/2010/main" val="65236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10C6-FE10-95C9-389E-CB19BA8B2AF3}"/>
              </a:ext>
            </a:extLst>
          </p:cNvPr>
          <p:cNvSpPr>
            <a:spLocks noGrp="1"/>
          </p:cNvSpPr>
          <p:nvPr>
            <p:ph type="title"/>
          </p:nvPr>
        </p:nvSpPr>
        <p:spPr>
          <a:xfrm>
            <a:off x="513126" y="43443"/>
            <a:ext cx="11165747" cy="1325563"/>
          </a:xfrm>
        </p:spPr>
        <p:txBody>
          <a:bodyPr/>
          <a:lstStyle/>
          <a:p>
            <a:pPr algn="ctr"/>
            <a:r>
              <a:rPr lang="en-US" sz="3600" dirty="0"/>
              <a:t>RLs with Deviation Believed to </a:t>
            </a:r>
            <a:br>
              <a:rPr lang="en-US" sz="3600" dirty="0"/>
            </a:br>
            <a:r>
              <a:rPr lang="en-US" sz="3600" dirty="0"/>
              <a:t>			Have Occurred in the Lab					</a:t>
            </a:r>
            <a:br>
              <a:rPr lang="en-US" sz="3600" dirty="0"/>
            </a:br>
            <a:endParaRPr lang="en-US" sz="3600" dirty="0"/>
          </a:p>
        </p:txBody>
      </p:sp>
      <p:graphicFrame>
        <p:nvGraphicFramePr>
          <p:cNvPr id="4" name="Chart 3">
            <a:extLst>
              <a:ext uri="{FF2B5EF4-FFF2-40B4-BE49-F238E27FC236}">
                <a16:creationId xmlns:a16="http://schemas.microsoft.com/office/drawing/2014/main" id="{87C94034-646C-EBA1-B03E-2ABA3BD04BBF}"/>
              </a:ext>
            </a:extLst>
          </p:cNvPr>
          <p:cNvGraphicFramePr>
            <a:graphicFrameLocks/>
          </p:cNvGraphicFramePr>
          <p:nvPr/>
        </p:nvGraphicFramePr>
        <p:xfrm>
          <a:off x="1718112" y="1562785"/>
          <a:ext cx="8890000" cy="4445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70F8D18-0DE8-9769-BEC2-3457C93906B1}"/>
              </a:ext>
            </a:extLst>
          </p:cNvPr>
          <p:cNvSpPr txBox="1"/>
          <p:nvPr/>
        </p:nvSpPr>
        <p:spPr>
          <a:xfrm>
            <a:off x="8296711" y="6342077"/>
            <a:ext cx="1845578" cy="369332"/>
          </a:xfrm>
          <a:prstGeom prst="rect">
            <a:avLst/>
          </a:prstGeom>
          <a:noFill/>
        </p:spPr>
        <p:txBody>
          <a:bodyPr wrap="square" rtlCol="0">
            <a:spAutoFit/>
          </a:bodyPr>
          <a:lstStyle/>
          <a:p>
            <a:r>
              <a:rPr lang="en-US" dirty="0"/>
              <a:t>March 87</a:t>
            </a:r>
          </a:p>
        </p:txBody>
      </p:sp>
    </p:spTree>
    <p:extLst>
      <p:ext uri="{BB962C8B-B14F-4D97-AF65-F5344CB8AC3E}">
        <p14:creationId xmlns:p14="http://schemas.microsoft.com/office/powerpoint/2010/main" val="172925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16E2-7948-9549-347F-ABEDB2180990}"/>
              </a:ext>
            </a:extLst>
          </p:cNvPr>
          <p:cNvSpPr>
            <a:spLocks noGrp="1"/>
          </p:cNvSpPr>
          <p:nvPr>
            <p:ph type="title"/>
          </p:nvPr>
        </p:nvSpPr>
        <p:spPr/>
        <p:txBody>
          <a:bodyPr/>
          <a:lstStyle/>
          <a:p>
            <a:pPr algn="ctr"/>
            <a:r>
              <a:rPr lang="en-US" dirty="0"/>
              <a:t>Most Common Deviation</a:t>
            </a:r>
          </a:p>
        </p:txBody>
      </p:sp>
      <p:graphicFrame>
        <p:nvGraphicFramePr>
          <p:cNvPr id="4" name="Chart 3">
            <a:extLst>
              <a:ext uri="{FF2B5EF4-FFF2-40B4-BE49-F238E27FC236}">
                <a16:creationId xmlns:a16="http://schemas.microsoft.com/office/drawing/2014/main" id="{178C3755-19D7-2AED-DA40-DE014170D9B2}"/>
              </a:ext>
            </a:extLst>
          </p:cNvPr>
          <p:cNvGraphicFramePr>
            <a:graphicFrameLocks/>
          </p:cNvGraphicFramePr>
          <p:nvPr/>
        </p:nvGraphicFramePr>
        <p:xfrm>
          <a:off x="1651000" y="1208454"/>
          <a:ext cx="8890000" cy="4445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2A0F938-AE23-75FF-0A8B-7A8FC8CBCC59}"/>
              </a:ext>
            </a:extLst>
          </p:cNvPr>
          <p:cNvSpPr txBox="1"/>
          <p:nvPr/>
        </p:nvSpPr>
        <p:spPr>
          <a:xfrm>
            <a:off x="8036169" y="6418385"/>
            <a:ext cx="1723293" cy="369332"/>
          </a:xfrm>
          <a:prstGeom prst="rect">
            <a:avLst/>
          </a:prstGeom>
          <a:noFill/>
        </p:spPr>
        <p:txBody>
          <a:bodyPr wrap="square" rtlCol="0">
            <a:spAutoFit/>
          </a:bodyPr>
          <a:lstStyle/>
          <a:p>
            <a:r>
              <a:rPr lang="en-US" dirty="0"/>
              <a:t>March 19</a:t>
            </a:r>
          </a:p>
        </p:txBody>
      </p:sp>
    </p:spTree>
    <p:extLst>
      <p:ext uri="{BB962C8B-B14F-4D97-AF65-F5344CB8AC3E}">
        <p14:creationId xmlns:p14="http://schemas.microsoft.com/office/powerpoint/2010/main" val="90270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ethoscope">
            <a:extLst>
              <a:ext uri="{FF2B5EF4-FFF2-40B4-BE49-F238E27FC236}">
                <a16:creationId xmlns:a16="http://schemas.microsoft.com/office/drawing/2014/main" id="{541D7E5C-C48E-6B13-19D2-02170077B1E0}"/>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64517907-85D1-7FDD-ED90-DEEF459B2F4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latin typeface="+mj-lt"/>
              </a:rPr>
              <a:t>Patient Safety Tool of the Month</a:t>
            </a:r>
          </a:p>
        </p:txBody>
      </p:sp>
    </p:spTree>
    <p:extLst>
      <p:ext uri="{BB962C8B-B14F-4D97-AF65-F5344CB8AC3E}">
        <p14:creationId xmlns:p14="http://schemas.microsoft.com/office/powerpoint/2010/main" val="119615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45640" y="1182848"/>
            <a:ext cx="8900719" cy="5630850"/>
          </a:xfrm>
          <a:prstGeom prst="rect">
            <a:avLst/>
          </a:prstGeom>
        </p:spPr>
      </p:pic>
      <p:sp>
        <p:nvSpPr>
          <p:cNvPr id="4" name="TextBox 3">
            <a:extLst>
              <a:ext uri="{FF2B5EF4-FFF2-40B4-BE49-F238E27FC236}">
                <a16:creationId xmlns:a16="http://schemas.microsoft.com/office/drawing/2014/main" id="{58C27EEF-1C4E-C5F2-54D4-AD53781A8BFF}"/>
              </a:ext>
            </a:extLst>
          </p:cNvPr>
          <p:cNvSpPr txBox="1"/>
          <p:nvPr/>
        </p:nvSpPr>
        <p:spPr>
          <a:xfrm>
            <a:off x="411061" y="260059"/>
            <a:ext cx="11350303" cy="954107"/>
          </a:xfrm>
          <a:prstGeom prst="rect">
            <a:avLst/>
          </a:prstGeom>
          <a:noFill/>
        </p:spPr>
        <p:txBody>
          <a:bodyPr wrap="square" rtlCol="0">
            <a:spAutoFit/>
          </a:bodyPr>
          <a:lstStyle/>
          <a:p>
            <a:pPr algn="ctr"/>
            <a:r>
              <a:rPr lang="en-US" sz="2800" dirty="0"/>
              <a:t>Safety Focus of the Month</a:t>
            </a:r>
          </a:p>
          <a:p>
            <a:pPr algn="ctr"/>
            <a:r>
              <a:rPr lang="en-US" sz="2800" dirty="0"/>
              <a:t>April: Communicate Clearly Using Phonetic and Numeric Clarifications</a:t>
            </a:r>
          </a:p>
        </p:txBody>
      </p:sp>
    </p:spTree>
    <p:extLst>
      <p:ext uri="{BB962C8B-B14F-4D97-AF65-F5344CB8AC3E}">
        <p14:creationId xmlns:p14="http://schemas.microsoft.com/office/powerpoint/2010/main" val="322691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latin typeface="+mj-lt"/>
              </a:rPr>
              <a:t>Lab Employee Hazard Awareness</a:t>
            </a:r>
          </a:p>
        </p:txBody>
      </p:sp>
    </p:spTree>
    <p:extLst>
      <p:ext uri="{BB962C8B-B14F-4D97-AF65-F5344CB8AC3E}">
        <p14:creationId xmlns:p14="http://schemas.microsoft.com/office/powerpoint/2010/main" val="42807626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8B945E1B690043B84BB6A52FCE9C03" ma:contentTypeVersion="13" ma:contentTypeDescription="Create a new document." ma:contentTypeScope="" ma:versionID="303d8c88b8991392dc10233c10952e34">
  <xsd:schema xmlns:xsd="http://www.w3.org/2001/XMLSchema" xmlns:xs="http://www.w3.org/2001/XMLSchema" xmlns:p="http://schemas.microsoft.com/office/2006/metadata/properties" xmlns:ns3="9cf83a04-d13f-4892-865d-583e21da827c" xmlns:ns4="cb19d9be-aee9-46ff-989a-b2eec6680c26" targetNamespace="http://schemas.microsoft.com/office/2006/metadata/properties" ma:root="true" ma:fieldsID="1b804e6bd5fb38f0dbcc63c55f95ac7b" ns3:_="" ns4:_="">
    <xsd:import namespace="9cf83a04-d13f-4892-865d-583e21da827c"/>
    <xsd:import namespace="cb19d9be-aee9-46ff-989a-b2eec6680c2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83a04-d13f-4892-865d-583e21da8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19d9be-aee9-46ff-989a-b2eec6680c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F4885C-7609-4458-9BFE-1B0CB90D3740}">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cb19d9be-aee9-46ff-989a-b2eec6680c26"/>
    <ds:schemaRef ds:uri="9cf83a04-d13f-4892-865d-583e21da827c"/>
    <ds:schemaRef ds:uri="http://www.w3.org/XML/1998/namespace"/>
  </ds:schemaRefs>
</ds:datastoreItem>
</file>

<file path=customXml/itemProps2.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3.xml><?xml version="1.0" encoding="utf-8"?>
<ds:datastoreItem xmlns:ds="http://schemas.openxmlformats.org/officeDocument/2006/customXml" ds:itemID="{9306BD59-1E70-402E-89F7-AC438130C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83a04-d13f-4892-865d-583e21da827c"/>
    <ds:schemaRef ds:uri="cb19d9be-aee9-46ff-989a-b2eec6680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9140</TotalTime>
  <Words>642</Words>
  <Application>Microsoft Office PowerPoint</Application>
  <PresentationFormat>Widescreen</PresentationFormat>
  <Paragraphs>64</Paragraphs>
  <Slides>14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Office Theme</vt:lpstr>
      <vt:lpstr>PowerPoint Presentation</vt:lpstr>
      <vt:lpstr>PowerPoint Presentation</vt:lpstr>
      <vt:lpstr>Good Catches in March </vt:lpstr>
      <vt:lpstr>Good Catch Recipient  for March  Brandy Baker OR Path Lab            </vt:lpstr>
      <vt:lpstr>RLs with Deviation Believed to     Have Occurred in the Lab      </vt:lpstr>
      <vt:lpstr>Most Common Deviation</vt:lpstr>
      <vt:lpstr>Patient Safety Tool of the Month</vt:lpstr>
      <vt:lpstr>PowerPoint Presentation</vt:lpstr>
      <vt:lpstr>Lab Employee Hazard Awareness</vt:lpstr>
      <vt:lpstr>Handling Contaminated Requisitions</vt:lpstr>
      <vt:lpstr>Handling Contaminated Requisitions</vt:lpstr>
      <vt:lpstr>Handling Contaminated Requisitions</vt:lpstr>
      <vt:lpstr>Handling Contaminated Requisitions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lastModifiedBy>Shelley C. Bowman</cp:lastModifiedBy>
  <cp:revision>346</cp:revision>
  <dcterms:created xsi:type="dcterms:W3CDTF">2020-08-30T18:26:08Z</dcterms:created>
  <dcterms:modified xsi:type="dcterms:W3CDTF">2023-04-06T19:25:24Z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0x010100838B945E1B690043B84BB6A52FCE9C03</vt:lpwstr>
  </property>
</Properties>
</file>