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Lst>
  <p:notesMasterIdLst>
    <p:notesMasterId r:id="rId19"/>
  </p:notesMasterIdLst>
  <p:sldIdLst>
    <p:sldId id="401" r:id="rId6"/>
    <p:sldId id="665" r:id="rId7"/>
    <p:sldId id="666" r:id="rId8"/>
    <p:sldId id="690" r:id="rId9"/>
    <p:sldId id="672" r:id="rId10"/>
    <p:sldId id="691" r:id="rId11"/>
    <p:sldId id="692" r:id="rId12"/>
    <p:sldId id="678" r:id="rId13"/>
    <p:sldId id="693" r:id="rId14"/>
    <p:sldId id="679" r:id="rId15"/>
    <p:sldId id="684" r:id="rId16"/>
    <p:sldId id="685" r:id="rId17"/>
    <p:sldId id="66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6167"/>
    <a:srgbClr val="6C6D76"/>
    <a:srgbClr val="942092"/>
    <a:srgbClr val="75767F"/>
    <a:srgbClr val="63646B"/>
    <a:srgbClr val="5C5D62"/>
    <a:srgbClr val="E5B901"/>
    <a:srgbClr val="F0C200"/>
    <a:srgbClr val="008C95"/>
    <a:srgbClr val="007F8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37833F-8F35-43F1-BA88-644C4314CD51}" v="11" dt="2023-07-10T13:30:05.1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62"/>
    <p:restoredTop sz="96327"/>
  </p:normalViewPr>
  <p:slideViewPr>
    <p:cSldViewPr snapToGrid="0" snapToObjects="1">
      <p:cViewPr varScale="1">
        <p:scale>
          <a:sx n="103" d="100"/>
          <a:sy n="103" d="100"/>
        </p:scale>
        <p:origin x="132" y="348"/>
      </p:cViewPr>
      <p:guideLst/>
    </p:cSldViewPr>
  </p:slideViewPr>
  <p:notesTextViewPr>
    <p:cViewPr>
      <p:scale>
        <a:sx n="3" d="2"/>
        <a:sy n="3" d="2"/>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lley C. Bowman" userId="613b6335-6f71-4674-b8eb-282ab8bc7fbf" providerId="ADAL" clId="{2037833F-8F35-43F1-BA88-644C4314CD51}"/>
    <pc:docChg chg="custSel addSld delSld modSld">
      <pc:chgData name="Shelley C. Bowman" userId="613b6335-6f71-4674-b8eb-282ab8bc7fbf" providerId="ADAL" clId="{2037833F-8F35-43F1-BA88-644C4314CD51}" dt="2023-07-10T13:39:53.573" v="164" actId="1076"/>
      <pc:docMkLst>
        <pc:docMk/>
      </pc:docMkLst>
      <pc:sldChg chg="modSp mod">
        <pc:chgData name="Shelley C. Bowman" userId="613b6335-6f71-4674-b8eb-282ab8bc7fbf" providerId="ADAL" clId="{2037833F-8F35-43F1-BA88-644C4314CD51}" dt="2023-07-05T15:34:20.986" v="5" actId="20577"/>
        <pc:sldMkLst>
          <pc:docMk/>
          <pc:sldMk cId="1279741426" sldId="401"/>
        </pc:sldMkLst>
        <pc:spChg chg="mod">
          <ac:chgData name="Shelley C. Bowman" userId="613b6335-6f71-4674-b8eb-282ab8bc7fbf" providerId="ADAL" clId="{2037833F-8F35-43F1-BA88-644C4314CD51}" dt="2023-07-05T15:34:15.478" v="3" actId="20577"/>
          <ac:spMkLst>
            <pc:docMk/>
            <pc:sldMk cId="1279741426" sldId="401"/>
            <ac:spMk id="3" creationId="{825C97AE-5E62-6949-B001-D10D9E2716D7}"/>
          </ac:spMkLst>
        </pc:spChg>
        <pc:spChg chg="mod">
          <ac:chgData name="Shelley C. Bowman" userId="613b6335-6f71-4674-b8eb-282ab8bc7fbf" providerId="ADAL" clId="{2037833F-8F35-43F1-BA88-644C4314CD51}" dt="2023-07-05T15:34:20.986" v="5" actId="20577"/>
          <ac:spMkLst>
            <pc:docMk/>
            <pc:sldMk cId="1279741426" sldId="401"/>
            <ac:spMk id="4" creationId="{A44723A9-9B96-3448-A176-30EA898954BA}"/>
          </ac:spMkLst>
        </pc:spChg>
      </pc:sldChg>
      <pc:sldChg chg="del">
        <pc:chgData name="Shelley C. Bowman" userId="613b6335-6f71-4674-b8eb-282ab8bc7fbf" providerId="ADAL" clId="{2037833F-8F35-43F1-BA88-644C4314CD51}" dt="2023-07-05T15:45:44.779" v="20" actId="2696"/>
        <pc:sldMkLst>
          <pc:docMk/>
          <pc:sldMk cId="1510095716" sldId="642"/>
        </pc:sldMkLst>
      </pc:sldChg>
      <pc:sldChg chg="delSp add del setBg delDesignElem">
        <pc:chgData name="Shelley C. Bowman" userId="613b6335-6f71-4674-b8eb-282ab8bc7fbf" providerId="ADAL" clId="{2037833F-8F35-43F1-BA88-644C4314CD51}" dt="2023-07-05T15:35:55.693" v="8"/>
        <pc:sldMkLst>
          <pc:docMk/>
          <pc:sldMk cId="564422945" sldId="665"/>
        </pc:sldMkLst>
        <pc:spChg chg="del">
          <ac:chgData name="Shelley C. Bowman" userId="613b6335-6f71-4674-b8eb-282ab8bc7fbf" providerId="ADAL" clId="{2037833F-8F35-43F1-BA88-644C4314CD51}" dt="2023-07-05T15:35:55.693" v="8"/>
          <ac:spMkLst>
            <pc:docMk/>
            <pc:sldMk cId="564422945" sldId="665"/>
            <ac:spMk id="16" creationId="{F3060C83-F051-4F0E-ABAD-AA0DFC48B218}"/>
          </ac:spMkLst>
        </pc:spChg>
        <pc:spChg chg="del">
          <ac:chgData name="Shelley C. Bowman" userId="613b6335-6f71-4674-b8eb-282ab8bc7fbf" providerId="ADAL" clId="{2037833F-8F35-43F1-BA88-644C4314CD51}" dt="2023-07-05T15:35:55.693" v="8"/>
          <ac:spMkLst>
            <pc:docMk/>
            <pc:sldMk cId="564422945" sldId="665"/>
            <ac:spMk id="18" creationId="{83C98ABE-055B-441F-B07E-44F97F083C39}"/>
          </ac:spMkLst>
        </pc:spChg>
        <pc:spChg chg="del">
          <ac:chgData name="Shelley C. Bowman" userId="613b6335-6f71-4674-b8eb-282ab8bc7fbf" providerId="ADAL" clId="{2037833F-8F35-43F1-BA88-644C4314CD51}" dt="2023-07-05T15:35:55.693" v="8"/>
          <ac:spMkLst>
            <pc:docMk/>
            <pc:sldMk cId="564422945" sldId="665"/>
            <ac:spMk id="20" creationId="{29FDB030-9B49-4CED-8CCD-4D99382388AC}"/>
          </ac:spMkLst>
        </pc:spChg>
        <pc:spChg chg="del">
          <ac:chgData name="Shelley C. Bowman" userId="613b6335-6f71-4674-b8eb-282ab8bc7fbf" providerId="ADAL" clId="{2037833F-8F35-43F1-BA88-644C4314CD51}" dt="2023-07-05T15:35:55.693" v="8"/>
          <ac:spMkLst>
            <pc:docMk/>
            <pc:sldMk cId="564422945" sldId="665"/>
            <ac:spMk id="22" creationId="{3783CA14-24A1-485C-8B30-D6A5D87987AD}"/>
          </ac:spMkLst>
        </pc:spChg>
        <pc:spChg chg="del">
          <ac:chgData name="Shelley C. Bowman" userId="613b6335-6f71-4674-b8eb-282ab8bc7fbf" providerId="ADAL" clId="{2037833F-8F35-43F1-BA88-644C4314CD51}" dt="2023-07-05T15:35:55.693" v="8"/>
          <ac:spMkLst>
            <pc:docMk/>
            <pc:sldMk cId="564422945" sldId="665"/>
            <ac:spMk id="24" creationId="{9A97C86A-04D6-40F7-AE84-31AB43E6A846}"/>
          </ac:spMkLst>
        </pc:spChg>
        <pc:spChg chg="del">
          <ac:chgData name="Shelley C. Bowman" userId="613b6335-6f71-4674-b8eb-282ab8bc7fbf" providerId="ADAL" clId="{2037833F-8F35-43F1-BA88-644C4314CD51}" dt="2023-07-05T15:35:55.693" v="8"/>
          <ac:spMkLst>
            <pc:docMk/>
            <pc:sldMk cId="564422945" sldId="665"/>
            <ac:spMk id="26" creationId="{FF9F2414-84E8-453E-B1F3-389FDE8192D9}"/>
          </ac:spMkLst>
        </pc:spChg>
        <pc:spChg chg="del">
          <ac:chgData name="Shelley C. Bowman" userId="613b6335-6f71-4674-b8eb-282ab8bc7fbf" providerId="ADAL" clId="{2037833F-8F35-43F1-BA88-644C4314CD51}" dt="2023-07-05T15:35:55.693" v="8"/>
          <ac:spMkLst>
            <pc:docMk/>
            <pc:sldMk cId="564422945" sldId="665"/>
            <ac:spMk id="28" creationId="{3ECA69A1-7536-43AC-85EF-C7106179F5ED}"/>
          </ac:spMkLst>
        </pc:spChg>
      </pc:sldChg>
      <pc:sldChg chg="addSp delSp modSp add mod setBg delDesignElem">
        <pc:chgData name="Shelley C. Bowman" userId="613b6335-6f71-4674-b8eb-282ab8bc7fbf" providerId="ADAL" clId="{2037833F-8F35-43F1-BA88-644C4314CD51}" dt="2023-07-10T13:39:28.341" v="162" actId="255"/>
        <pc:sldMkLst>
          <pc:docMk/>
          <pc:sldMk cId="1837330995" sldId="666"/>
        </pc:sldMkLst>
        <pc:spChg chg="mod">
          <ac:chgData name="Shelley C. Bowman" userId="613b6335-6f71-4674-b8eb-282ab8bc7fbf" providerId="ADAL" clId="{2037833F-8F35-43F1-BA88-644C4314CD51}" dt="2023-07-10T13:39:23.013" v="160" actId="1076"/>
          <ac:spMkLst>
            <pc:docMk/>
            <pc:sldMk cId="1837330995" sldId="666"/>
            <ac:spMk id="2" creationId="{00000000-0000-0000-0000-000000000000}"/>
          </ac:spMkLst>
        </pc:spChg>
        <pc:spChg chg="add mod">
          <ac:chgData name="Shelley C. Bowman" userId="613b6335-6f71-4674-b8eb-282ab8bc7fbf" providerId="ADAL" clId="{2037833F-8F35-43F1-BA88-644C4314CD51}" dt="2023-07-10T13:39:28.341" v="162" actId="255"/>
          <ac:spMkLst>
            <pc:docMk/>
            <pc:sldMk cId="1837330995" sldId="666"/>
            <ac:spMk id="3" creationId="{2F957D7E-6507-8A89-FD03-30052BF7789D}"/>
          </ac:spMkLst>
        </pc:spChg>
        <pc:spChg chg="del">
          <ac:chgData name="Shelley C. Bowman" userId="613b6335-6f71-4674-b8eb-282ab8bc7fbf" providerId="ADAL" clId="{2037833F-8F35-43F1-BA88-644C4314CD51}" dt="2023-07-05T15:36:14.188" v="11"/>
          <ac:spMkLst>
            <pc:docMk/>
            <pc:sldMk cId="1837330995" sldId="666"/>
            <ac:spMk id="17" creationId="{C4C9F2B0-1044-46EB-8AEB-C3BFFDE6C2CC}"/>
          </ac:spMkLst>
        </pc:spChg>
        <pc:spChg chg="del">
          <ac:chgData name="Shelley C. Bowman" userId="613b6335-6f71-4674-b8eb-282ab8bc7fbf" providerId="ADAL" clId="{2037833F-8F35-43F1-BA88-644C4314CD51}" dt="2023-07-05T15:36:14.188" v="11"/>
          <ac:spMkLst>
            <pc:docMk/>
            <pc:sldMk cId="1837330995" sldId="666"/>
            <ac:spMk id="18" creationId="{8D0D6D3E-D7F9-4591-9CA9-DDF4DB1F73DA}"/>
          </ac:spMkLst>
        </pc:spChg>
        <pc:spChg chg="del">
          <ac:chgData name="Shelley C. Bowman" userId="613b6335-6f71-4674-b8eb-282ab8bc7fbf" providerId="ADAL" clId="{2037833F-8F35-43F1-BA88-644C4314CD51}" dt="2023-07-05T15:36:14.188" v="11"/>
          <ac:spMkLst>
            <pc:docMk/>
            <pc:sldMk cId="1837330995" sldId="666"/>
            <ac:spMk id="19" creationId="{D28B54C3-B57B-472A-B96E-1FCB67093DC2}"/>
          </ac:spMkLst>
        </pc:spChg>
        <pc:spChg chg="del">
          <ac:chgData name="Shelley C. Bowman" userId="613b6335-6f71-4674-b8eb-282ab8bc7fbf" providerId="ADAL" clId="{2037833F-8F35-43F1-BA88-644C4314CD51}" dt="2023-07-05T15:36:14.188" v="11"/>
          <ac:spMkLst>
            <pc:docMk/>
            <pc:sldMk cId="1837330995" sldId="666"/>
            <ac:spMk id="21" creationId="{7DB3C429-F8DA-49B9-AF84-21996FCF78B5}"/>
          </ac:spMkLst>
        </pc:spChg>
      </pc:sldChg>
      <pc:sldChg chg="del">
        <pc:chgData name="Shelley C. Bowman" userId="613b6335-6f71-4674-b8eb-282ab8bc7fbf" providerId="ADAL" clId="{2037833F-8F35-43F1-BA88-644C4314CD51}" dt="2023-07-05T15:45:12.720" v="14" actId="2696"/>
        <pc:sldMkLst>
          <pc:docMk/>
          <pc:sldMk cId="1729258307" sldId="671"/>
        </pc:sldMkLst>
      </pc:sldChg>
      <pc:sldChg chg="delSp add setBg delDesignElem">
        <pc:chgData name="Shelley C. Bowman" userId="613b6335-6f71-4674-b8eb-282ab8bc7fbf" providerId="ADAL" clId="{2037833F-8F35-43F1-BA88-644C4314CD51}" dt="2023-07-05T15:45:19.773" v="16"/>
        <pc:sldMkLst>
          <pc:docMk/>
          <pc:sldMk cId="902706831" sldId="672"/>
        </pc:sldMkLst>
        <pc:spChg chg="del">
          <ac:chgData name="Shelley C. Bowman" userId="613b6335-6f71-4674-b8eb-282ab8bc7fbf" providerId="ADAL" clId="{2037833F-8F35-43F1-BA88-644C4314CD51}" dt="2023-07-05T15:45:19.773" v="16"/>
          <ac:spMkLst>
            <pc:docMk/>
            <pc:sldMk cId="902706831" sldId="672"/>
            <ac:spMk id="10" creationId="{2B97F24A-32CE-4C1C-A50D-3016B394DCFB}"/>
          </ac:spMkLst>
        </pc:spChg>
        <pc:spChg chg="del">
          <ac:chgData name="Shelley C. Bowman" userId="613b6335-6f71-4674-b8eb-282ab8bc7fbf" providerId="ADAL" clId="{2037833F-8F35-43F1-BA88-644C4314CD51}" dt="2023-07-05T15:45:19.773" v="16"/>
          <ac:spMkLst>
            <pc:docMk/>
            <pc:sldMk cId="902706831" sldId="672"/>
            <ac:spMk id="12" creationId="{CD8B4F24-440B-49E9-B85D-733523DC064B}"/>
          </ac:spMkLst>
        </pc:spChg>
      </pc:sldChg>
      <pc:sldChg chg="del">
        <pc:chgData name="Shelley C. Bowman" userId="613b6335-6f71-4674-b8eb-282ab8bc7fbf" providerId="ADAL" clId="{2037833F-8F35-43F1-BA88-644C4314CD51}" dt="2023-07-05T15:45:56.138" v="23" actId="2696"/>
        <pc:sldMkLst>
          <pc:docMk/>
          <pc:sldMk cId="4211760858" sldId="673"/>
        </pc:sldMkLst>
      </pc:sldChg>
      <pc:sldChg chg="delSp add del setBg delDesignElem">
        <pc:chgData name="Shelley C. Bowman" userId="613b6335-6f71-4674-b8eb-282ab8bc7fbf" providerId="ADAL" clId="{2037833F-8F35-43F1-BA88-644C4314CD51}" dt="2023-07-06T13:09:50.696" v="41" actId="2696"/>
        <pc:sldMkLst>
          <pc:docMk/>
          <pc:sldMk cId="2275903596" sldId="683"/>
        </pc:sldMkLst>
        <pc:spChg chg="del">
          <ac:chgData name="Shelley C. Bowman" userId="613b6335-6f71-4674-b8eb-282ab8bc7fbf" providerId="ADAL" clId="{2037833F-8F35-43F1-BA88-644C4314CD51}" dt="2023-07-05T15:47:25.659" v="26"/>
          <ac:spMkLst>
            <pc:docMk/>
            <pc:sldMk cId="2275903596" sldId="683"/>
            <ac:spMk id="8" creationId="{A8384FB5-9ADC-4DDC-881B-597D56F5B15D}"/>
          </ac:spMkLst>
        </pc:spChg>
        <pc:spChg chg="del">
          <ac:chgData name="Shelley C. Bowman" userId="613b6335-6f71-4674-b8eb-282ab8bc7fbf" providerId="ADAL" clId="{2037833F-8F35-43F1-BA88-644C4314CD51}" dt="2023-07-05T15:47:25.659" v="26"/>
          <ac:spMkLst>
            <pc:docMk/>
            <pc:sldMk cId="2275903596" sldId="683"/>
            <ac:spMk id="10" creationId="{91E5A9A7-95C6-4F4F-B00E-C82E07FE62EF}"/>
          </ac:spMkLst>
        </pc:spChg>
        <pc:spChg chg="del">
          <ac:chgData name="Shelley C. Bowman" userId="613b6335-6f71-4674-b8eb-282ab8bc7fbf" providerId="ADAL" clId="{2037833F-8F35-43F1-BA88-644C4314CD51}" dt="2023-07-05T15:47:25.659" v="26"/>
          <ac:spMkLst>
            <pc:docMk/>
            <pc:sldMk cId="2275903596" sldId="683"/>
            <ac:spMk id="12" creationId="{D07DD2DE-F619-49DD-B5E7-03A290FF4ED1}"/>
          </ac:spMkLst>
        </pc:spChg>
        <pc:spChg chg="del">
          <ac:chgData name="Shelley C. Bowman" userId="613b6335-6f71-4674-b8eb-282ab8bc7fbf" providerId="ADAL" clId="{2037833F-8F35-43F1-BA88-644C4314CD51}" dt="2023-07-05T15:47:25.659" v="26"/>
          <ac:spMkLst>
            <pc:docMk/>
            <pc:sldMk cId="2275903596" sldId="683"/>
            <ac:spMk id="14" creationId="{85149191-5F60-4A28-AAFF-039F96B0F3EC}"/>
          </ac:spMkLst>
        </pc:spChg>
        <pc:spChg chg="del">
          <ac:chgData name="Shelley C. Bowman" userId="613b6335-6f71-4674-b8eb-282ab8bc7fbf" providerId="ADAL" clId="{2037833F-8F35-43F1-BA88-644C4314CD51}" dt="2023-07-05T15:47:25.659" v="26"/>
          <ac:spMkLst>
            <pc:docMk/>
            <pc:sldMk cId="2275903596" sldId="683"/>
            <ac:spMk id="16" creationId="{F8260ED5-17F7-4158-B241-D51DD4CF1B7E}"/>
          </ac:spMkLst>
        </pc:spChg>
      </pc:sldChg>
      <pc:sldChg chg="del">
        <pc:chgData name="Shelley C. Bowman" userId="613b6335-6f71-4674-b8eb-282ab8bc7fbf" providerId="ADAL" clId="{2037833F-8F35-43F1-BA88-644C4314CD51}" dt="2023-07-05T15:47:31.074" v="27" actId="2696"/>
        <pc:sldMkLst>
          <pc:docMk/>
          <pc:sldMk cId="3516303147" sldId="684"/>
        </pc:sldMkLst>
      </pc:sldChg>
      <pc:sldChg chg="add">
        <pc:chgData name="Shelley C. Bowman" userId="613b6335-6f71-4674-b8eb-282ab8bc7fbf" providerId="ADAL" clId="{2037833F-8F35-43F1-BA88-644C4314CD51}" dt="2023-07-05T15:47:38.953" v="28"/>
        <pc:sldMkLst>
          <pc:docMk/>
          <pc:sldMk cId="3655569162" sldId="684"/>
        </pc:sldMkLst>
      </pc:sldChg>
      <pc:sldChg chg="modSp add mod">
        <pc:chgData name="Shelley C. Bowman" userId="613b6335-6f71-4674-b8eb-282ab8bc7fbf" providerId="ADAL" clId="{2037833F-8F35-43F1-BA88-644C4314CD51}" dt="2023-07-05T17:08:56.695" v="38" actId="20577"/>
        <pc:sldMkLst>
          <pc:docMk/>
          <pc:sldMk cId="173500899" sldId="685"/>
        </pc:sldMkLst>
        <pc:spChg chg="mod">
          <ac:chgData name="Shelley C. Bowman" userId="613b6335-6f71-4674-b8eb-282ab8bc7fbf" providerId="ADAL" clId="{2037833F-8F35-43F1-BA88-644C4314CD51}" dt="2023-07-05T17:08:56.695" v="38" actId="20577"/>
          <ac:spMkLst>
            <pc:docMk/>
            <pc:sldMk cId="173500899" sldId="685"/>
            <ac:spMk id="2" creationId="{7FBFF71E-806F-592E-C3ED-902558EDD651}"/>
          </ac:spMkLst>
        </pc:spChg>
      </pc:sldChg>
      <pc:sldChg chg="del">
        <pc:chgData name="Shelley C. Bowman" userId="613b6335-6f71-4674-b8eb-282ab8bc7fbf" providerId="ADAL" clId="{2037833F-8F35-43F1-BA88-644C4314CD51}" dt="2023-07-05T15:36:07.929" v="9" actId="2696"/>
        <pc:sldMkLst>
          <pc:docMk/>
          <pc:sldMk cId="3041860897" sldId="687"/>
        </pc:sldMkLst>
      </pc:sldChg>
      <pc:sldChg chg="del">
        <pc:chgData name="Shelley C. Bowman" userId="613b6335-6f71-4674-b8eb-282ab8bc7fbf" providerId="ADAL" clId="{2037833F-8F35-43F1-BA88-644C4314CD51}" dt="2023-07-05T15:45:23.977" v="17" actId="2696"/>
        <pc:sldMkLst>
          <pc:docMk/>
          <pc:sldMk cId="1668525135" sldId="688"/>
        </pc:sldMkLst>
      </pc:sldChg>
      <pc:sldChg chg="del">
        <pc:chgData name="Shelley C. Bowman" userId="613b6335-6f71-4674-b8eb-282ab8bc7fbf" providerId="ADAL" clId="{2037833F-8F35-43F1-BA88-644C4314CD51}" dt="2023-07-05T15:47:17.011" v="24" actId="2696"/>
        <pc:sldMkLst>
          <pc:docMk/>
          <pc:sldMk cId="1865007071" sldId="689"/>
        </pc:sldMkLst>
      </pc:sldChg>
      <pc:sldChg chg="delSp add setBg delDesignElem">
        <pc:chgData name="Shelley C. Bowman" userId="613b6335-6f71-4674-b8eb-282ab8bc7fbf" providerId="ADAL" clId="{2037833F-8F35-43F1-BA88-644C4314CD51}" dt="2023-07-05T15:45:01.923" v="13"/>
        <pc:sldMkLst>
          <pc:docMk/>
          <pc:sldMk cId="3043099791" sldId="690"/>
        </pc:sldMkLst>
        <pc:spChg chg="del">
          <ac:chgData name="Shelley C. Bowman" userId="613b6335-6f71-4674-b8eb-282ab8bc7fbf" providerId="ADAL" clId="{2037833F-8F35-43F1-BA88-644C4314CD51}" dt="2023-07-05T15:45:01.923" v="13"/>
          <ac:spMkLst>
            <pc:docMk/>
            <pc:sldMk cId="3043099791" sldId="690"/>
            <ac:spMk id="19" creationId="{2B97F24A-32CE-4C1C-A50D-3016B394DCFB}"/>
          </ac:spMkLst>
        </pc:spChg>
        <pc:spChg chg="del">
          <ac:chgData name="Shelley C. Bowman" userId="613b6335-6f71-4674-b8eb-282ab8bc7fbf" providerId="ADAL" clId="{2037833F-8F35-43F1-BA88-644C4314CD51}" dt="2023-07-05T15:45:01.923" v="13"/>
          <ac:spMkLst>
            <pc:docMk/>
            <pc:sldMk cId="3043099791" sldId="690"/>
            <ac:spMk id="21" creationId="{6357EC4F-235E-4222-A36F-C7878ACE37F2}"/>
          </ac:spMkLst>
        </pc:spChg>
      </pc:sldChg>
      <pc:sldChg chg="delSp add setBg delDesignElem">
        <pc:chgData name="Shelley C. Bowman" userId="613b6335-6f71-4674-b8eb-282ab8bc7fbf" providerId="ADAL" clId="{2037833F-8F35-43F1-BA88-644C4314CD51}" dt="2023-07-05T15:45:34.087" v="19"/>
        <pc:sldMkLst>
          <pc:docMk/>
          <pc:sldMk cId="2642017062" sldId="691"/>
        </pc:sldMkLst>
        <pc:spChg chg="del">
          <ac:chgData name="Shelley C. Bowman" userId="613b6335-6f71-4674-b8eb-282ab8bc7fbf" providerId="ADAL" clId="{2037833F-8F35-43F1-BA88-644C4314CD51}" dt="2023-07-05T15:45:34.087" v="19"/>
          <ac:spMkLst>
            <pc:docMk/>
            <pc:sldMk cId="2642017062" sldId="691"/>
            <ac:spMk id="9" creationId="{2B97F24A-32CE-4C1C-A50D-3016B394DCFB}"/>
          </ac:spMkLst>
        </pc:spChg>
        <pc:spChg chg="del">
          <ac:chgData name="Shelley C. Bowman" userId="613b6335-6f71-4674-b8eb-282ab8bc7fbf" providerId="ADAL" clId="{2037833F-8F35-43F1-BA88-644C4314CD51}" dt="2023-07-05T15:45:34.087" v="19"/>
          <ac:spMkLst>
            <pc:docMk/>
            <pc:sldMk cId="2642017062" sldId="691"/>
            <ac:spMk id="11" creationId="{CD8B4F24-440B-49E9-B85D-733523DC064B}"/>
          </ac:spMkLst>
        </pc:spChg>
      </pc:sldChg>
      <pc:sldChg chg="delSp add setBg delDesignElem">
        <pc:chgData name="Shelley C. Bowman" userId="613b6335-6f71-4674-b8eb-282ab8bc7fbf" providerId="ADAL" clId="{2037833F-8F35-43F1-BA88-644C4314CD51}" dt="2023-07-05T15:45:53.257" v="22"/>
        <pc:sldMkLst>
          <pc:docMk/>
          <pc:sldMk cId="1684729314" sldId="692"/>
        </pc:sldMkLst>
        <pc:spChg chg="del">
          <ac:chgData name="Shelley C. Bowman" userId="613b6335-6f71-4674-b8eb-282ab8bc7fbf" providerId="ADAL" clId="{2037833F-8F35-43F1-BA88-644C4314CD51}" dt="2023-07-05T15:45:53.257" v="22"/>
          <ac:spMkLst>
            <pc:docMk/>
            <pc:sldMk cId="1684729314" sldId="692"/>
            <ac:spMk id="10" creationId="{2B97F24A-32CE-4C1C-A50D-3016B394DCFB}"/>
          </ac:spMkLst>
        </pc:spChg>
        <pc:spChg chg="del">
          <ac:chgData name="Shelley C. Bowman" userId="613b6335-6f71-4674-b8eb-282ab8bc7fbf" providerId="ADAL" clId="{2037833F-8F35-43F1-BA88-644C4314CD51}" dt="2023-07-05T15:45:53.257" v="22"/>
          <ac:spMkLst>
            <pc:docMk/>
            <pc:sldMk cId="1684729314" sldId="692"/>
            <ac:spMk id="12" creationId="{CD8B4F24-440B-49E9-B85D-733523DC064B}"/>
          </ac:spMkLst>
        </pc:spChg>
      </pc:sldChg>
      <pc:sldChg chg="addSp delSp modSp add mod setBg delDesignElem">
        <pc:chgData name="Shelley C. Bowman" userId="613b6335-6f71-4674-b8eb-282ab8bc7fbf" providerId="ADAL" clId="{2037833F-8F35-43F1-BA88-644C4314CD51}" dt="2023-07-10T13:39:53.573" v="164" actId="1076"/>
        <pc:sldMkLst>
          <pc:docMk/>
          <pc:sldMk cId="2901679145" sldId="693"/>
        </pc:sldMkLst>
        <pc:spChg chg="mod">
          <ac:chgData name="Shelley C. Bowman" userId="613b6335-6f71-4674-b8eb-282ab8bc7fbf" providerId="ADAL" clId="{2037833F-8F35-43F1-BA88-644C4314CD51}" dt="2023-07-10T13:39:41.501" v="163" actId="26606"/>
          <ac:spMkLst>
            <pc:docMk/>
            <pc:sldMk cId="2901679145" sldId="693"/>
            <ac:spMk id="2" creationId="{C8F4DE3D-41C2-18EC-90C7-0E6C5A938105}"/>
          </ac:spMkLst>
        </pc:spChg>
        <pc:spChg chg="del">
          <ac:chgData name="Shelley C. Bowman" userId="613b6335-6f71-4674-b8eb-282ab8bc7fbf" providerId="ADAL" clId="{2037833F-8F35-43F1-BA88-644C4314CD51}" dt="2023-07-06T13:09:47.167" v="40"/>
          <ac:spMkLst>
            <pc:docMk/>
            <pc:sldMk cId="2901679145" sldId="693"/>
            <ac:spMk id="8" creationId="{A8384FB5-9ADC-4DDC-881B-597D56F5B15D}"/>
          </ac:spMkLst>
        </pc:spChg>
        <pc:spChg chg="add">
          <ac:chgData name="Shelley C. Bowman" userId="613b6335-6f71-4674-b8eb-282ab8bc7fbf" providerId="ADAL" clId="{2037833F-8F35-43F1-BA88-644C4314CD51}" dt="2023-07-10T13:39:41.501" v="163" actId="26606"/>
          <ac:spMkLst>
            <pc:docMk/>
            <pc:sldMk cId="2901679145" sldId="693"/>
            <ac:spMk id="9" creationId="{D4771268-CB57-404A-9271-370EB28F6090}"/>
          </ac:spMkLst>
        </pc:spChg>
        <pc:spChg chg="del">
          <ac:chgData name="Shelley C. Bowman" userId="613b6335-6f71-4674-b8eb-282ab8bc7fbf" providerId="ADAL" clId="{2037833F-8F35-43F1-BA88-644C4314CD51}" dt="2023-07-06T13:09:47.167" v="40"/>
          <ac:spMkLst>
            <pc:docMk/>
            <pc:sldMk cId="2901679145" sldId="693"/>
            <ac:spMk id="10" creationId="{91E5A9A7-95C6-4F4F-B00E-C82E07FE62EF}"/>
          </ac:spMkLst>
        </pc:spChg>
        <pc:spChg chg="del">
          <ac:chgData name="Shelley C. Bowman" userId="613b6335-6f71-4674-b8eb-282ab8bc7fbf" providerId="ADAL" clId="{2037833F-8F35-43F1-BA88-644C4314CD51}" dt="2023-07-06T13:09:47.167" v="40"/>
          <ac:spMkLst>
            <pc:docMk/>
            <pc:sldMk cId="2901679145" sldId="693"/>
            <ac:spMk id="12" creationId="{D07DD2DE-F619-49DD-B5E7-03A290FF4ED1}"/>
          </ac:spMkLst>
        </pc:spChg>
        <pc:spChg chg="del">
          <ac:chgData name="Shelley C. Bowman" userId="613b6335-6f71-4674-b8eb-282ab8bc7fbf" providerId="ADAL" clId="{2037833F-8F35-43F1-BA88-644C4314CD51}" dt="2023-07-06T13:09:47.167" v="40"/>
          <ac:spMkLst>
            <pc:docMk/>
            <pc:sldMk cId="2901679145" sldId="693"/>
            <ac:spMk id="14" creationId="{85149191-5F60-4A28-AAFF-039F96B0F3EC}"/>
          </ac:spMkLst>
        </pc:spChg>
        <pc:spChg chg="del">
          <ac:chgData name="Shelley C. Bowman" userId="613b6335-6f71-4674-b8eb-282ab8bc7fbf" providerId="ADAL" clId="{2037833F-8F35-43F1-BA88-644C4314CD51}" dt="2023-07-06T13:09:47.167" v="40"/>
          <ac:spMkLst>
            <pc:docMk/>
            <pc:sldMk cId="2901679145" sldId="693"/>
            <ac:spMk id="16" creationId="{F8260ED5-17F7-4158-B241-D51DD4CF1B7E}"/>
          </ac:spMkLst>
        </pc:spChg>
        <pc:picChg chg="mod">
          <ac:chgData name="Shelley C. Bowman" userId="613b6335-6f71-4674-b8eb-282ab8bc7fbf" providerId="ADAL" clId="{2037833F-8F35-43F1-BA88-644C4314CD51}" dt="2023-07-10T13:39:53.573" v="164" actId="1076"/>
          <ac:picMkLst>
            <pc:docMk/>
            <pc:sldMk cId="2901679145" sldId="693"/>
            <ac:picMk id="4" creationId="{B37485DF-B931-C480-0EA5-38B83C35096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3AB1E1-C44C-49D4-A9D9-0EEE8C7B8929}" type="datetimeFigureOut">
              <a:rPr lang="en-US" smtClean="0"/>
              <a:t>7/10/2023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5DFE57-4847-43D7-BE1E-F9D5A3DB5485}" type="slidenum">
              <a:rPr lang="en-US" smtClean="0"/>
              <a:t>‹#›</a:t>
            </a:fld>
            <a:endParaRPr lang="en-US"/>
          </a:p>
        </p:txBody>
      </p:sp>
    </p:spTree>
    <p:extLst>
      <p:ext uri="{BB962C8B-B14F-4D97-AF65-F5344CB8AC3E}">
        <p14:creationId xmlns:p14="http://schemas.microsoft.com/office/powerpoint/2010/main" val="2271114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0F851-C093-482E-BF83-F28AB697F9A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4F3117-8DD7-499D-BFFB-4A63F99D53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E7BDF7B-54FA-4EFA-B68A-D1F600D8F9ED}"/>
              </a:ext>
            </a:extLst>
          </p:cNvPr>
          <p:cNvSpPr>
            <a:spLocks noGrp="1"/>
          </p:cNvSpPr>
          <p:nvPr>
            <p:ph type="dt" sz="half" idx="10"/>
          </p:nvPr>
        </p:nvSpPr>
        <p:spPr/>
        <p:txBody>
          <a:bodyPr/>
          <a:lstStyle/>
          <a:p>
            <a:fld id="{E214DEC1-1ACA-4AF2-9F78-5D405C06E06C}" type="datetimeFigureOut">
              <a:rPr lang="en-US" smtClean="0"/>
              <a:t>7/10/2023</a:t>
            </a:fld>
            <a:endParaRPr lang="en-US"/>
          </a:p>
        </p:txBody>
      </p:sp>
      <p:sp>
        <p:nvSpPr>
          <p:cNvPr id="5" name="Footer Placeholder 4">
            <a:extLst>
              <a:ext uri="{FF2B5EF4-FFF2-40B4-BE49-F238E27FC236}">
                <a16:creationId xmlns:a16="http://schemas.microsoft.com/office/drawing/2014/main" id="{CD49D23D-78D2-4CE3-B36F-C4B0A73199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6BBD36-B470-4C1B-97C5-B95080E39E8F}"/>
              </a:ext>
            </a:extLst>
          </p:cNvPr>
          <p:cNvSpPr>
            <a:spLocks noGrp="1"/>
          </p:cNvSpPr>
          <p:nvPr>
            <p:ph type="sldNum" sz="quarter" idx="12"/>
          </p:nvPr>
        </p:nvSpPr>
        <p:spPr/>
        <p:txBody>
          <a:bodyPr/>
          <a:lstStyle/>
          <a:p>
            <a:fld id="{DABF97B7-DCBB-41A5-860E-1B7A2DC49BAA}" type="slidenum">
              <a:rPr lang="en-US" smtClean="0"/>
              <a:t>‹#›</a:t>
            </a:fld>
            <a:endParaRPr lang="en-US"/>
          </a:p>
        </p:txBody>
      </p:sp>
    </p:spTree>
    <p:extLst>
      <p:ext uri="{BB962C8B-B14F-4D97-AF65-F5344CB8AC3E}">
        <p14:creationId xmlns:p14="http://schemas.microsoft.com/office/powerpoint/2010/main" val="980502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B2FFE-C0CB-4528-B792-5B52FE9361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FB49208-7C54-4904-A075-8B171E925D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00E4B5-67F7-4B87-9D92-7BB4C085F814}"/>
              </a:ext>
            </a:extLst>
          </p:cNvPr>
          <p:cNvSpPr>
            <a:spLocks noGrp="1"/>
          </p:cNvSpPr>
          <p:nvPr>
            <p:ph type="dt" sz="half" idx="10"/>
          </p:nvPr>
        </p:nvSpPr>
        <p:spPr/>
        <p:txBody>
          <a:bodyPr/>
          <a:lstStyle/>
          <a:p>
            <a:fld id="{E214DEC1-1ACA-4AF2-9F78-5D405C06E06C}" type="datetimeFigureOut">
              <a:rPr lang="en-US" smtClean="0"/>
              <a:t>7/10/2023</a:t>
            </a:fld>
            <a:endParaRPr lang="en-US"/>
          </a:p>
        </p:txBody>
      </p:sp>
      <p:sp>
        <p:nvSpPr>
          <p:cNvPr id="5" name="Footer Placeholder 4">
            <a:extLst>
              <a:ext uri="{FF2B5EF4-FFF2-40B4-BE49-F238E27FC236}">
                <a16:creationId xmlns:a16="http://schemas.microsoft.com/office/drawing/2014/main" id="{0A117AA2-E530-48F6-8F40-C87BFB7515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EDF1E0-EA37-420D-8D9E-2E3805717858}"/>
              </a:ext>
            </a:extLst>
          </p:cNvPr>
          <p:cNvSpPr>
            <a:spLocks noGrp="1"/>
          </p:cNvSpPr>
          <p:nvPr>
            <p:ph type="sldNum" sz="quarter" idx="12"/>
          </p:nvPr>
        </p:nvSpPr>
        <p:spPr/>
        <p:txBody>
          <a:bodyPr/>
          <a:lstStyle/>
          <a:p>
            <a:fld id="{DABF97B7-DCBB-41A5-860E-1B7A2DC49BAA}" type="slidenum">
              <a:rPr lang="en-US" smtClean="0"/>
              <a:t>‹#›</a:t>
            </a:fld>
            <a:endParaRPr lang="en-US"/>
          </a:p>
        </p:txBody>
      </p:sp>
    </p:spTree>
    <p:extLst>
      <p:ext uri="{BB962C8B-B14F-4D97-AF65-F5344CB8AC3E}">
        <p14:creationId xmlns:p14="http://schemas.microsoft.com/office/powerpoint/2010/main" val="371122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E66B2E-B6C9-4FA6-A115-D3C080FBBBC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63ED38-CA5D-47DE-93AF-8077B86ED3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E84FB4-CEA4-4B63-A142-7B928628CE94}"/>
              </a:ext>
            </a:extLst>
          </p:cNvPr>
          <p:cNvSpPr>
            <a:spLocks noGrp="1"/>
          </p:cNvSpPr>
          <p:nvPr>
            <p:ph type="dt" sz="half" idx="10"/>
          </p:nvPr>
        </p:nvSpPr>
        <p:spPr/>
        <p:txBody>
          <a:bodyPr/>
          <a:lstStyle/>
          <a:p>
            <a:fld id="{E214DEC1-1ACA-4AF2-9F78-5D405C06E06C}" type="datetimeFigureOut">
              <a:rPr lang="en-US" smtClean="0"/>
              <a:t>7/10/2023</a:t>
            </a:fld>
            <a:endParaRPr lang="en-US"/>
          </a:p>
        </p:txBody>
      </p:sp>
      <p:sp>
        <p:nvSpPr>
          <p:cNvPr id="5" name="Footer Placeholder 4">
            <a:extLst>
              <a:ext uri="{FF2B5EF4-FFF2-40B4-BE49-F238E27FC236}">
                <a16:creationId xmlns:a16="http://schemas.microsoft.com/office/drawing/2014/main" id="{3F722F0A-668A-4918-BFC0-2F49DDDA0F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98D062-AF78-4D10-951E-901C6B5092F9}"/>
              </a:ext>
            </a:extLst>
          </p:cNvPr>
          <p:cNvSpPr>
            <a:spLocks noGrp="1"/>
          </p:cNvSpPr>
          <p:nvPr>
            <p:ph type="sldNum" sz="quarter" idx="12"/>
          </p:nvPr>
        </p:nvSpPr>
        <p:spPr/>
        <p:txBody>
          <a:bodyPr/>
          <a:lstStyle/>
          <a:p>
            <a:fld id="{DABF97B7-DCBB-41A5-860E-1B7A2DC49BAA}" type="slidenum">
              <a:rPr lang="en-US" smtClean="0"/>
              <a:t>‹#›</a:t>
            </a:fld>
            <a:endParaRPr lang="en-US"/>
          </a:p>
        </p:txBody>
      </p:sp>
    </p:spTree>
    <p:extLst>
      <p:ext uri="{BB962C8B-B14F-4D97-AF65-F5344CB8AC3E}">
        <p14:creationId xmlns:p14="http://schemas.microsoft.com/office/powerpoint/2010/main" val="31066915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55E185B-3BDF-D14D-B085-A580EE226EAB}"/>
              </a:ext>
            </a:extLst>
          </p:cNvPr>
          <p:cNvSpPr/>
          <p:nvPr userDrawn="1"/>
        </p:nvSpPr>
        <p:spPr>
          <a:xfrm>
            <a:off x="-1" y="0"/>
            <a:ext cx="12192000" cy="6858000"/>
          </a:xfrm>
          <a:prstGeom prst="rect">
            <a:avLst/>
          </a:prstGeom>
          <a:gradFill flip="none" rotWithShape="1">
            <a:gsLst>
              <a:gs pos="100000">
                <a:srgbClr val="E6E7E8"/>
              </a:gs>
              <a:gs pos="0">
                <a:schemeClr val="bg1"/>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pic>
        <p:nvPicPr>
          <p:cNvPr id="3" name="Picture 2" descr="Icon&#10;&#10;Description automatically generated with medium confidence">
            <a:extLst>
              <a:ext uri="{FF2B5EF4-FFF2-40B4-BE49-F238E27FC236}">
                <a16:creationId xmlns:a16="http://schemas.microsoft.com/office/drawing/2014/main" id="{7C429685-219A-AF45-85AA-89BCC71FABB5}"/>
              </a:ext>
            </a:extLst>
          </p:cNvPr>
          <p:cNvPicPr>
            <a:picLocks noChangeAspect="1"/>
          </p:cNvPicPr>
          <p:nvPr userDrawn="1"/>
        </p:nvPicPr>
        <p:blipFill>
          <a:blip r:embed="rId2"/>
          <a:stretch>
            <a:fillRect/>
          </a:stretch>
        </p:blipFill>
        <p:spPr>
          <a:xfrm>
            <a:off x="3413288" y="1410764"/>
            <a:ext cx="5365422" cy="1033598"/>
          </a:xfrm>
          <a:prstGeom prst="rect">
            <a:avLst/>
          </a:prstGeom>
        </p:spPr>
      </p:pic>
      <p:sp>
        <p:nvSpPr>
          <p:cNvPr id="13" name="Rectangle 12">
            <a:extLst>
              <a:ext uri="{FF2B5EF4-FFF2-40B4-BE49-F238E27FC236}">
                <a16:creationId xmlns:a16="http://schemas.microsoft.com/office/drawing/2014/main" id="{F4D5828F-73AB-4E46-BF9F-BC0A8EBF0BF2}"/>
              </a:ext>
            </a:extLst>
          </p:cNvPr>
          <p:cNvSpPr/>
          <p:nvPr userDrawn="1"/>
        </p:nvSpPr>
        <p:spPr>
          <a:xfrm>
            <a:off x="0" y="3041354"/>
            <a:ext cx="12192000" cy="2336758"/>
          </a:xfrm>
          <a:prstGeom prst="rect">
            <a:avLst/>
          </a:prstGeom>
          <a:solidFill>
            <a:srgbClr val="008C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86985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838200" y="1825625"/>
            <a:ext cx="10515600" cy="34221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D34690B5-94E9-834D-A68A-03D61DA740EC}"/>
              </a:ext>
            </a:extLst>
          </p:cNvPr>
          <p:cNvSpPr/>
          <p:nvPr userDrawn="1"/>
        </p:nvSpPr>
        <p:spPr>
          <a:xfrm>
            <a:off x="0" y="5997328"/>
            <a:ext cx="12192000" cy="286795"/>
          </a:xfrm>
          <a:prstGeom prst="rect">
            <a:avLst/>
          </a:prstGeom>
          <a:solidFill>
            <a:srgbClr val="008C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Icon&#10;&#10;Description automatically generated with medium confidence">
            <a:extLst>
              <a:ext uri="{FF2B5EF4-FFF2-40B4-BE49-F238E27FC236}">
                <a16:creationId xmlns:a16="http://schemas.microsoft.com/office/drawing/2014/main" id="{20E2215C-96C6-8D43-AA77-F5ABF5E574D0}"/>
              </a:ext>
            </a:extLst>
          </p:cNvPr>
          <p:cNvPicPr>
            <a:picLocks noChangeAspect="1"/>
          </p:cNvPicPr>
          <p:nvPr userDrawn="1"/>
        </p:nvPicPr>
        <p:blipFill>
          <a:blip r:embed="rId2"/>
          <a:stretch>
            <a:fillRect/>
          </a:stretch>
        </p:blipFill>
        <p:spPr>
          <a:xfrm>
            <a:off x="10332720" y="6428395"/>
            <a:ext cx="1631598" cy="314312"/>
          </a:xfrm>
          <a:prstGeom prst="rect">
            <a:avLst/>
          </a:prstGeom>
        </p:spPr>
      </p:pic>
    </p:spTree>
    <p:extLst>
      <p:ext uri="{BB962C8B-B14F-4D97-AF65-F5344CB8AC3E}">
        <p14:creationId xmlns:p14="http://schemas.microsoft.com/office/powerpoint/2010/main" val="17366668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1675B820-07C2-A949-BE2B-4A88861E9728}"/>
              </a:ext>
            </a:extLst>
          </p:cNvPr>
          <p:cNvSpPr/>
          <p:nvPr userDrawn="1"/>
        </p:nvSpPr>
        <p:spPr>
          <a:xfrm>
            <a:off x="0" y="0"/>
            <a:ext cx="12192000" cy="6858000"/>
          </a:xfrm>
          <a:prstGeom prst="rect">
            <a:avLst/>
          </a:prstGeom>
          <a:gradFill flip="none" rotWithShape="1">
            <a:gsLst>
              <a:gs pos="100000">
                <a:srgbClr val="E6E7E8"/>
              </a:gs>
              <a:gs pos="0">
                <a:schemeClr val="bg1"/>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pic>
        <p:nvPicPr>
          <p:cNvPr id="8" name="Picture 7" descr="Icon&#10;&#10;Description automatically generated with medium confidence">
            <a:extLst>
              <a:ext uri="{FF2B5EF4-FFF2-40B4-BE49-F238E27FC236}">
                <a16:creationId xmlns:a16="http://schemas.microsoft.com/office/drawing/2014/main" id="{757CB469-7135-4240-A8AB-EEF1493C23E3}"/>
              </a:ext>
            </a:extLst>
          </p:cNvPr>
          <p:cNvPicPr>
            <a:picLocks noChangeAspect="1"/>
          </p:cNvPicPr>
          <p:nvPr userDrawn="1"/>
        </p:nvPicPr>
        <p:blipFill>
          <a:blip r:embed="rId2"/>
          <a:stretch>
            <a:fillRect/>
          </a:stretch>
        </p:blipFill>
        <p:spPr>
          <a:xfrm>
            <a:off x="8954769" y="5705922"/>
            <a:ext cx="2356403" cy="453939"/>
          </a:xfrm>
          <a:prstGeom prst="rect">
            <a:avLst/>
          </a:prstGeom>
        </p:spPr>
      </p:pic>
      <p:sp>
        <p:nvSpPr>
          <p:cNvPr id="15" name="Rectangle 14">
            <a:extLst>
              <a:ext uri="{FF2B5EF4-FFF2-40B4-BE49-F238E27FC236}">
                <a16:creationId xmlns:a16="http://schemas.microsoft.com/office/drawing/2014/main" id="{704B28AB-B922-D645-A3B2-3B6FC8273531}"/>
              </a:ext>
            </a:extLst>
          </p:cNvPr>
          <p:cNvSpPr/>
          <p:nvPr userDrawn="1"/>
        </p:nvSpPr>
        <p:spPr>
          <a:xfrm>
            <a:off x="0" y="2531400"/>
            <a:ext cx="12192000" cy="2336758"/>
          </a:xfrm>
          <a:prstGeom prst="rect">
            <a:avLst/>
          </a:prstGeom>
          <a:solidFill>
            <a:srgbClr val="008C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38030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786546"/>
            <a:ext cx="105156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3666271"/>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5433158"/>
            <a:ext cx="2743200" cy="365125"/>
          </a:xfrm>
          <a:prstGeom prst="rect">
            <a:avLst/>
          </a:prstGeom>
        </p:spPr>
        <p:txBody>
          <a:bodyPr/>
          <a:lstStyle/>
          <a:p>
            <a:fld id="{3955BA4C-A53A-AA4D-A3AA-4109DB938F72}" type="datetimeFigureOut">
              <a:rPr lang="en-US" smtClean="0"/>
              <a:t>7/10/2023</a:t>
            </a:fld>
            <a:endParaRPr lang="en-US"/>
          </a:p>
        </p:txBody>
      </p:sp>
      <p:sp>
        <p:nvSpPr>
          <p:cNvPr id="5" name="Footer Placeholder 4"/>
          <p:cNvSpPr>
            <a:spLocks noGrp="1"/>
          </p:cNvSpPr>
          <p:nvPr>
            <p:ph type="ftr" sz="quarter" idx="11"/>
          </p:nvPr>
        </p:nvSpPr>
        <p:spPr>
          <a:xfrm>
            <a:off x="4038600" y="5433158"/>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5414995"/>
            <a:ext cx="2743200" cy="365125"/>
          </a:xfrm>
          <a:prstGeom prst="rect">
            <a:avLst/>
          </a:prstGeom>
        </p:spPr>
        <p:txBody>
          <a:bodyPr/>
          <a:lstStyle/>
          <a:p>
            <a:fld id="{7A4E9FC1-05CE-2144-85E4-8B7AC2E2F0B2}" type="slidenum">
              <a:rPr lang="en-US" smtClean="0"/>
              <a:t>‹#›</a:t>
            </a:fld>
            <a:endParaRPr lang="en-US"/>
          </a:p>
        </p:txBody>
      </p:sp>
      <p:sp>
        <p:nvSpPr>
          <p:cNvPr id="10" name="Rectangle 9">
            <a:extLst>
              <a:ext uri="{FF2B5EF4-FFF2-40B4-BE49-F238E27FC236}">
                <a16:creationId xmlns:a16="http://schemas.microsoft.com/office/drawing/2014/main" id="{3D62FB26-8DBC-4E4E-9215-B6E21C4A450E}"/>
              </a:ext>
            </a:extLst>
          </p:cNvPr>
          <p:cNvSpPr/>
          <p:nvPr userDrawn="1"/>
        </p:nvSpPr>
        <p:spPr>
          <a:xfrm>
            <a:off x="0" y="5997328"/>
            <a:ext cx="12192000" cy="286795"/>
          </a:xfrm>
          <a:prstGeom prst="rect">
            <a:avLst/>
          </a:prstGeom>
          <a:solidFill>
            <a:srgbClr val="008C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descr="Icon&#10;&#10;Description automatically generated with medium confidence">
            <a:extLst>
              <a:ext uri="{FF2B5EF4-FFF2-40B4-BE49-F238E27FC236}">
                <a16:creationId xmlns:a16="http://schemas.microsoft.com/office/drawing/2014/main" id="{8F1EDDEF-2B7F-3540-9C73-692A6B5886C5}"/>
              </a:ext>
            </a:extLst>
          </p:cNvPr>
          <p:cNvPicPr>
            <a:picLocks noChangeAspect="1"/>
          </p:cNvPicPr>
          <p:nvPr userDrawn="1"/>
        </p:nvPicPr>
        <p:blipFill>
          <a:blip r:embed="rId2"/>
          <a:stretch>
            <a:fillRect/>
          </a:stretch>
        </p:blipFill>
        <p:spPr>
          <a:xfrm>
            <a:off x="10332720" y="6428395"/>
            <a:ext cx="1631598" cy="314312"/>
          </a:xfrm>
          <a:prstGeom prst="rect">
            <a:avLst/>
          </a:prstGeom>
        </p:spPr>
      </p:pic>
    </p:spTree>
    <p:extLst>
      <p:ext uri="{BB962C8B-B14F-4D97-AF65-F5344CB8AC3E}">
        <p14:creationId xmlns:p14="http://schemas.microsoft.com/office/powerpoint/2010/main" val="2095409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6"/>
            <a:ext cx="5181600" cy="350879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6"/>
            <a:ext cx="5181600" cy="350879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38200" y="5469279"/>
            <a:ext cx="2743200" cy="365125"/>
          </a:xfrm>
          <a:prstGeom prst="rect">
            <a:avLst/>
          </a:prstGeom>
        </p:spPr>
        <p:txBody>
          <a:bodyPr/>
          <a:lstStyle/>
          <a:p>
            <a:fld id="{3955BA4C-A53A-AA4D-A3AA-4109DB938F72}" type="datetimeFigureOut">
              <a:rPr lang="en-US" smtClean="0"/>
              <a:t>7/10/2023</a:t>
            </a:fld>
            <a:endParaRPr lang="en-US"/>
          </a:p>
        </p:txBody>
      </p:sp>
      <p:sp>
        <p:nvSpPr>
          <p:cNvPr id="6" name="Footer Placeholder 5"/>
          <p:cNvSpPr>
            <a:spLocks noGrp="1"/>
          </p:cNvSpPr>
          <p:nvPr>
            <p:ph type="ftr" sz="quarter" idx="11"/>
          </p:nvPr>
        </p:nvSpPr>
        <p:spPr>
          <a:xfrm>
            <a:off x="4038600" y="5469279"/>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5451116"/>
            <a:ext cx="2743200" cy="365125"/>
          </a:xfrm>
          <a:prstGeom prst="rect">
            <a:avLst/>
          </a:prstGeom>
        </p:spPr>
        <p:txBody>
          <a:bodyPr/>
          <a:lstStyle/>
          <a:p>
            <a:fld id="{7A4E9FC1-05CE-2144-85E4-8B7AC2E2F0B2}" type="slidenum">
              <a:rPr lang="en-US" smtClean="0"/>
              <a:t>‹#›</a:t>
            </a:fld>
            <a:endParaRPr lang="en-US"/>
          </a:p>
        </p:txBody>
      </p:sp>
      <p:sp>
        <p:nvSpPr>
          <p:cNvPr id="9" name="Rectangle 8">
            <a:extLst>
              <a:ext uri="{FF2B5EF4-FFF2-40B4-BE49-F238E27FC236}">
                <a16:creationId xmlns:a16="http://schemas.microsoft.com/office/drawing/2014/main" id="{63AD3E57-6927-AB4B-A396-BE9535E4BB41}"/>
              </a:ext>
            </a:extLst>
          </p:cNvPr>
          <p:cNvSpPr/>
          <p:nvPr userDrawn="1"/>
        </p:nvSpPr>
        <p:spPr>
          <a:xfrm>
            <a:off x="0" y="5997328"/>
            <a:ext cx="12192000" cy="286795"/>
          </a:xfrm>
          <a:prstGeom prst="rect">
            <a:avLst/>
          </a:prstGeom>
          <a:solidFill>
            <a:srgbClr val="008C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descr="Icon&#10;&#10;Description automatically generated with medium confidence">
            <a:extLst>
              <a:ext uri="{FF2B5EF4-FFF2-40B4-BE49-F238E27FC236}">
                <a16:creationId xmlns:a16="http://schemas.microsoft.com/office/drawing/2014/main" id="{5A43A9FE-B5DC-8C44-B8CC-6108C5ACD728}"/>
              </a:ext>
            </a:extLst>
          </p:cNvPr>
          <p:cNvPicPr>
            <a:picLocks noChangeAspect="1"/>
          </p:cNvPicPr>
          <p:nvPr userDrawn="1"/>
        </p:nvPicPr>
        <p:blipFill>
          <a:blip r:embed="rId2"/>
          <a:stretch>
            <a:fillRect/>
          </a:stretch>
        </p:blipFill>
        <p:spPr>
          <a:xfrm>
            <a:off x="10332720" y="6428395"/>
            <a:ext cx="1631598" cy="314312"/>
          </a:xfrm>
          <a:prstGeom prst="rect">
            <a:avLst/>
          </a:prstGeom>
        </p:spPr>
      </p:pic>
    </p:spTree>
    <p:extLst>
      <p:ext uri="{BB962C8B-B14F-4D97-AF65-F5344CB8AC3E}">
        <p14:creationId xmlns:p14="http://schemas.microsoft.com/office/powerpoint/2010/main" val="10093027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838200" y="5469279"/>
            <a:ext cx="2743200" cy="365125"/>
          </a:xfrm>
          <a:prstGeom prst="rect">
            <a:avLst/>
          </a:prstGeom>
        </p:spPr>
        <p:txBody>
          <a:bodyPr/>
          <a:lstStyle/>
          <a:p>
            <a:fld id="{3955BA4C-A53A-AA4D-A3AA-4109DB938F72}" type="datetimeFigureOut">
              <a:rPr lang="en-US" smtClean="0"/>
              <a:t>7/10/2023</a:t>
            </a:fld>
            <a:endParaRPr lang="en-US"/>
          </a:p>
        </p:txBody>
      </p:sp>
      <p:sp>
        <p:nvSpPr>
          <p:cNvPr id="4" name="Footer Placeholder 3"/>
          <p:cNvSpPr>
            <a:spLocks noGrp="1"/>
          </p:cNvSpPr>
          <p:nvPr>
            <p:ph type="ftr" sz="quarter" idx="11"/>
          </p:nvPr>
        </p:nvSpPr>
        <p:spPr>
          <a:xfrm>
            <a:off x="4038600" y="5469279"/>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5451116"/>
            <a:ext cx="2743200" cy="365125"/>
          </a:xfrm>
          <a:prstGeom prst="rect">
            <a:avLst/>
          </a:prstGeom>
        </p:spPr>
        <p:txBody>
          <a:bodyPr/>
          <a:lstStyle/>
          <a:p>
            <a:fld id="{7A4E9FC1-05CE-2144-85E4-8B7AC2E2F0B2}" type="slidenum">
              <a:rPr lang="en-US" smtClean="0"/>
              <a:t>‹#›</a:t>
            </a:fld>
            <a:endParaRPr lang="en-US"/>
          </a:p>
        </p:txBody>
      </p:sp>
      <p:sp>
        <p:nvSpPr>
          <p:cNvPr id="7" name="Rectangle 6">
            <a:extLst>
              <a:ext uri="{FF2B5EF4-FFF2-40B4-BE49-F238E27FC236}">
                <a16:creationId xmlns:a16="http://schemas.microsoft.com/office/drawing/2014/main" id="{896ACF14-7538-944A-B8D3-1F68ACCF22EF}"/>
              </a:ext>
            </a:extLst>
          </p:cNvPr>
          <p:cNvSpPr/>
          <p:nvPr userDrawn="1"/>
        </p:nvSpPr>
        <p:spPr>
          <a:xfrm>
            <a:off x="0" y="5997328"/>
            <a:ext cx="12192000" cy="286795"/>
          </a:xfrm>
          <a:prstGeom prst="rect">
            <a:avLst/>
          </a:prstGeom>
          <a:solidFill>
            <a:srgbClr val="008C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descr="Icon&#10;&#10;Description automatically generated with medium confidence">
            <a:extLst>
              <a:ext uri="{FF2B5EF4-FFF2-40B4-BE49-F238E27FC236}">
                <a16:creationId xmlns:a16="http://schemas.microsoft.com/office/drawing/2014/main" id="{542931A4-ADCD-2E4A-BB68-96666B651C97}"/>
              </a:ext>
            </a:extLst>
          </p:cNvPr>
          <p:cNvPicPr>
            <a:picLocks noChangeAspect="1"/>
          </p:cNvPicPr>
          <p:nvPr userDrawn="1"/>
        </p:nvPicPr>
        <p:blipFill>
          <a:blip r:embed="rId2"/>
          <a:stretch>
            <a:fillRect/>
          </a:stretch>
        </p:blipFill>
        <p:spPr>
          <a:xfrm>
            <a:off x="10332720" y="6428395"/>
            <a:ext cx="1631598" cy="314312"/>
          </a:xfrm>
          <a:prstGeom prst="rect">
            <a:avLst/>
          </a:prstGeom>
        </p:spPr>
      </p:pic>
    </p:spTree>
    <p:extLst>
      <p:ext uri="{BB962C8B-B14F-4D97-AF65-F5344CB8AC3E}">
        <p14:creationId xmlns:p14="http://schemas.microsoft.com/office/powerpoint/2010/main" val="18064651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descr="Icon&#10;&#10;Description automatically generated with medium confidence">
            <a:extLst>
              <a:ext uri="{FF2B5EF4-FFF2-40B4-BE49-F238E27FC236}">
                <a16:creationId xmlns:a16="http://schemas.microsoft.com/office/drawing/2014/main" id="{B613A13B-71E1-A444-AB28-18D6AC09F70C}"/>
              </a:ext>
            </a:extLst>
          </p:cNvPr>
          <p:cNvPicPr>
            <a:picLocks noChangeAspect="1"/>
          </p:cNvPicPr>
          <p:nvPr userDrawn="1"/>
        </p:nvPicPr>
        <p:blipFill>
          <a:blip r:embed="rId2"/>
          <a:stretch>
            <a:fillRect/>
          </a:stretch>
        </p:blipFill>
        <p:spPr>
          <a:xfrm>
            <a:off x="10332720" y="6428395"/>
            <a:ext cx="1631598" cy="314312"/>
          </a:xfrm>
          <a:prstGeom prst="rect">
            <a:avLst/>
          </a:prstGeom>
        </p:spPr>
      </p:pic>
      <p:sp>
        <p:nvSpPr>
          <p:cNvPr id="5" name="Date Placeholder 2">
            <a:extLst>
              <a:ext uri="{FF2B5EF4-FFF2-40B4-BE49-F238E27FC236}">
                <a16:creationId xmlns:a16="http://schemas.microsoft.com/office/drawing/2014/main" id="{AFDF682A-EA69-D145-AC8E-FC5B234D3FB5}"/>
              </a:ext>
            </a:extLst>
          </p:cNvPr>
          <p:cNvSpPr>
            <a:spLocks noGrp="1"/>
          </p:cNvSpPr>
          <p:nvPr>
            <p:ph type="dt" sz="half" idx="10"/>
          </p:nvPr>
        </p:nvSpPr>
        <p:spPr>
          <a:xfrm>
            <a:off x="838200" y="5469279"/>
            <a:ext cx="2743200" cy="365125"/>
          </a:xfrm>
          <a:prstGeom prst="rect">
            <a:avLst/>
          </a:prstGeom>
        </p:spPr>
        <p:txBody>
          <a:bodyPr/>
          <a:lstStyle/>
          <a:p>
            <a:fld id="{3955BA4C-A53A-AA4D-A3AA-4109DB938F72}" type="datetimeFigureOut">
              <a:rPr lang="en-US" smtClean="0"/>
              <a:t>7/10/2023</a:t>
            </a:fld>
            <a:endParaRPr lang="en-US"/>
          </a:p>
        </p:txBody>
      </p:sp>
      <p:sp>
        <p:nvSpPr>
          <p:cNvPr id="6" name="Footer Placeholder 3">
            <a:extLst>
              <a:ext uri="{FF2B5EF4-FFF2-40B4-BE49-F238E27FC236}">
                <a16:creationId xmlns:a16="http://schemas.microsoft.com/office/drawing/2014/main" id="{EBE4F81D-D791-B54B-B817-2D5B28414021}"/>
              </a:ext>
            </a:extLst>
          </p:cNvPr>
          <p:cNvSpPr>
            <a:spLocks noGrp="1"/>
          </p:cNvSpPr>
          <p:nvPr>
            <p:ph type="ftr" sz="quarter" idx="11"/>
          </p:nvPr>
        </p:nvSpPr>
        <p:spPr>
          <a:xfrm>
            <a:off x="4038600" y="5469279"/>
            <a:ext cx="4114800" cy="365125"/>
          </a:xfrm>
          <a:prstGeom prst="rect">
            <a:avLst/>
          </a:prstGeom>
        </p:spPr>
        <p:txBody>
          <a:bodyPr/>
          <a:lstStyle/>
          <a:p>
            <a:endParaRPr lang="en-US"/>
          </a:p>
        </p:txBody>
      </p:sp>
      <p:sp>
        <p:nvSpPr>
          <p:cNvPr id="7" name="Slide Number Placeholder 4">
            <a:extLst>
              <a:ext uri="{FF2B5EF4-FFF2-40B4-BE49-F238E27FC236}">
                <a16:creationId xmlns:a16="http://schemas.microsoft.com/office/drawing/2014/main" id="{64E3B238-6DB3-B24D-A9A1-1914CFF854B6}"/>
              </a:ext>
            </a:extLst>
          </p:cNvPr>
          <p:cNvSpPr>
            <a:spLocks noGrp="1"/>
          </p:cNvSpPr>
          <p:nvPr>
            <p:ph type="sldNum" sz="quarter" idx="12"/>
          </p:nvPr>
        </p:nvSpPr>
        <p:spPr>
          <a:xfrm>
            <a:off x="8610600" y="5451116"/>
            <a:ext cx="2743200" cy="365125"/>
          </a:xfrm>
          <a:prstGeom prst="rect">
            <a:avLst/>
          </a:prstGeom>
        </p:spPr>
        <p:txBody>
          <a:bodyPr/>
          <a:lstStyle/>
          <a:p>
            <a:fld id="{7A4E9FC1-05CE-2144-85E4-8B7AC2E2F0B2}" type="slidenum">
              <a:rPr lang="en-US" smtClean="0"/>
              <a:t>‹#›</a:t>
            </a:fld>
            <a:endParaRPr lang="en-US"/>
          </a:p>
        </p:txBody>
      </p:sp>
      <p:sp>
        <p:nvSpPr>
          <p:cNvPr id="9" name="Rectangle 8">
            <a:extLst>
              <a:ext uri="{FF2B5EF4-FFF2-40B4-BE49-F238E27FC236}">
                <a16:creationId xmlns:a16="http://schemas.microsoft.com/office/drawing/2014/main" id="{1B9F6225-3A98-874A-B114-B830B68FF40C}"/>
              </a:ext>
            </a:extLst>
          </p:cNvPr>
          <p:cNvSpPr/>
          <p:nvPr userDrawn="1"/>
        </p:nvSpPr>
        <p:spPr>
          <a:xfrm>
            <a:off x="0" y="5997328"/>
            <a:ext cx="12192000" cy="286795"/>
          </a:xfrm>
          <a:prstGeom prst="rect">
            <a:avLst/>
          </a:prstGeom>
          <a:solidFill>
            <a:srgbClr val="008C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17623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6"/>
            <a:ext cx="6172200" cy="439904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32906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2">
            <a:extLst>
              <a:ext uri="{FF2B5EF4-FFF2-40B4-BE49-F238E27FC236}">
                <a16:creationId xmlns:a16="http://schemas.microsoft.com/office/drawing/2014/main" id="{D954FD87-E782-B646-9AC7-30BE88FD3B27}"/>
              </a:ext>
            </a:extLst>
          </p:cNvPr>
          <p:cNvSpPr>
            <a:spLocks noGrp="1"/>
          </p:cNvSpPr>
          <p:nvPr>
            <p:ph type="dt" sz="half" idx="10"/>
          </p:nvPr>
        </p:nvSpPr>
        <p:spPr>
          <a:xfrm>
            <a:off x="838200" y="5469279"/>
            <a:ext cx="2743200" cy="365125"/>
          </a:xfrm>
          <a:prstGeom prst="rect">
            <a:avLst/>
          </a:prstGeom>
        </p:spPr>
        <p:txBody>
          <a:bodyPr/>
          <a:lstStyle/>
          <a:p>
            <a:fld id="{3955BA4C-A53A-AA4D-A3AA-4109DB938F72}" type="datetimeFigureOut">
              <a:rPr lang="en-US" smtClean="0"/>
              <a:t>7/10/2023</a:t>
            </a:fld>
            <a:endParaRPr lang="en-US"/>
          </a:p>
        </p:txBody>
      </p:sp>
      <p:sp>
        <p:nvSpPr>
          <p:cNvPr id="9" name="Footer Placeholder 3">
            <a:extLst>
              <a:ext uri="{FF2B5EF4-FFF2-40B4-BE49-F238E27FC236}">
                <a16:creationId xmlns:a16="http://schemas.microsoft.com/office/drawing/2014/main" id="{4091F6FA-435C-3441-AC05-CCB47A34EE7E}"/>
              </a:ext>
            </a:extLst>
          </p:cNvPr>
          <p:cNvSpPr>
            <a:spLocks noGrp="1"/>
          </p:cNvSpPr>
          <p:nvPr>
            <p:ph type="ftr" sz="quarter" idx="11"/>
          </p:nvPr>
        </p:nvSpPr>
        <p:spPr>
          <a:xfrm>
            <a:off x="4038600" y="5469279"/>
            <a:ext cx="4114800" cy="365125"/>
          </a:xfrm>
          <a:prstGeom prst="rect">
            <a:avLst/>
          </a:prstGeom>
        </p:spPr>
        <p:txBody>
          <a:bodyPr/>
          <a:lstStyle/>
          <a:p>
            <a:endParaRPr lang="en-US"/>
          </a:p>
        </p:txBody>
      </p:sp>
      <p:sp>
        <p:nvSpPr>
          <p:cNvPr id="10" name="Slide Number Placeholder 4">
            <a:extLst>
              <a:ext uri="{FF2B5EF4-FFF2-40B4-BE49-F238E27FC236}">
                <a16:creationId xmlns:a16="http://schemas.microsoft.com/office/drawing/2014/main" id="{C6AA0B62-C44F-7241-B4E4-B1A0DF648981}"/>
              </a:ext>
            </a:extLst>
          </p:cNvPr>
          <p:cNvSpPr>
            <a:spLocks noGrp="1"/>
          </p:cNvSpPr>
          <p:nvPr>
            <p:ph type="sldNum" sz="quarter" idx="12"/>
          </p:nvPr>
        </p:nvSpPr>
        <p:spPr>
          <a:xfrm>
            <a:off x="8610600" y="5451116"/>
            <a:ext cx="2743200" cy="365125"/>
          </a:xfrm>
          <a:prstGeom prst="rect">
            <a:avLst/>
          </a:prstGeom>
        </p:spPr>
        <p:txBody>
          <a:bodyPr/>
          <a:lstStyle/>
          <a:p>
            <a:fld id="{7A4E9FC1-05CE-2144-85E4-8B7AC2E2F0B2}" type="slidenum">
              <a:rPr lang="en-US" smtClean="0"/>
              <a:t>‹#›</a:t>
            </a:fld>
            <a:endParaRPr lang="en-US"/>
          </a:p>
        </p:txBody>
      </p:sp>
      <p:sp>
        <p:nvSpPr>
          <p:cNvPr id="12" name="Rectangle 11">
            <a:extLst>
              <a:ext uri="{FF2B5EF4-FFF2-40B4-BE49-F238E27FC236}">
                <a16:creationId xmlns:a16="http://schemas.microsoft.com/office/drawing/2014/main" id="{C178D541-3A9C-7F44-A648-CEE1110587DE}"/>
              </a:ext>
            </a:extLst>
          </p:cNvPr>
          <p:cNvSpPr/>
          <p:nvPr userDrawn="1"/>
        </p:nvSpPr>
        <p:spPr>
          <a:xfrm>
            <a:off x="0" y="5997328"/>
            <a:ext cx="12192000" cy="286795"/>
          </a:xfrm>
          <a:prstGeom prst="rect">
            <a:avLst/>
          </a:prstGeom>
          <a:solidFill>
            <a:srgbClr val="008C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Picture 10" descr="Icon&#10;&#10;Description automatically generated with medium confidence">
            <a:extLst>
              <a:ext uri="{FF2B5EF4-FFF2-40B4-BE49-F238E27FC236}">
                <a16:creationId xmlns:a16="http://schemas.microsoft.com/office/drawing/2014/main" id="{2C9C0F30-A5DB-7947-B02F-09E571940DFD}"/>
              </a:ext>
            </a:extLst>
          </p:cNvPr>
          <p:cNvPicPr>
            <a:picLocks noChangeAspect="1"/>
          </p:cNvPicPr>
          <p:nvPr userDrawn="1"/>
        </p:nvPicPr>
        <p:blipFill>
          <a:blip r:embed="rId2"/>
          <a:stretch>
            <a:fillRect/>
          </a:stretch>
        </p:blipFill>
        <p:spPr>
          <a:xfrm>
            <a:off x="10332720" y="6428395"/>
            <a:ext cx="1631598" cy="314312"/>
          </a:xfrm>
          <a:prstGeom prst="rect">
            <a:avLst/>
          </a:prstGeom>
        </p:spPr>
      </p:pic>
    </p:spTree>
    <p:extLst>
      <p:ext uri="{BB962C8B-B14F-4D97-AF65-F5344CB8AC3E}">
        <p14:creationId xmlns:p14="http://schemas.microsoft.com/office/powerpoint/2010/main" val="1390806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491E0-ADD6-4036-93D7-BD4D498919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2F597F-FB66-47BB-AFE3-FD39689C4B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0125F4-DB69-46DF-8F70-B9BAD5238802}"/>
              </a:ext>
            </a:extLst>
          </p:cNvPr>
          <p:cNvSpPr>
            <a:spLocks noGrp="1"/>
          </p:cNvSpPr>
          <p:nvPr>
            <p:ph type="dt" sz="half" idx="10"/>
          </p:nvPr>
        </p:nvSpPr>
        <p:spPr/>
        <p:txBody>
          <a:bodyPr/>
          <a:lstStyle/>
          <a:p>
            <a:fld id="{E214DEC1-1ACA-4AF2-9F78-5D405C06E06C}" type="datetimeFigureOut">
              <a:rPr lang="en-US" smtClean="0"/>
              <a:t>7/10/2023</a:t>
            </a:fld>
            <a:endParaRPr lang="en-US"/>
          </a:p>
        </p:txBody>
      </p:sp>
      <p:sp>
        <p:nvSpPr>
          <p:cNvPr id="5" name="Footer Placeholder 4">
            <a:extLst>
              <a:ext uri="{FF2B5EF4-FFF2-40B4-BE49-F238E27FC236}">
                <a16:creationId xmlns:a16="http://schemas.microsoft.com/office/drawing/2014/main" id="{CD183455-1B39-4046-83FB-7CC486B2CE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9399D1-95E6-49EC-B8DF-B90A05811878}"/>
              </a:ext>
            </a:extLst>
          </p:cNvPr>
          <p:cNvSpPr>
            <a:spLocks noGrp="1"/>
          </p:cNvSpPr>
          <p:nvPr>
            <p:ph type="sldNum" sz="quarter" idx="12"/>
          </p:nvPr>
        </p:nvSpPr>
        <p:spPr/>
        <p:txBody>
          <a:bodyPr/>
          <a:lstStyle/>
          <a:p>
            <a:fld id="{DABF97B7-DCBB-41A5-860E-1B7A2DC49BAA}" type="slidenum">
              <a:rPr lang="en-US" smtClean="0"/>
              <a:t>‹#›</a:t>
            </a:fld>
            <a:endParaRPr lang="en-US"/>
          </a:p>
        </p:txBody>
      </p:sp>
    </p:spTree>
    <p:extLst>
      <p:ext uri="{BB962C8B-B14F-4D97-AF65-F5344CB8AC3E}">
        <p14:creationId xmlns:p14="http://schemas.microsoft.com/office/powerpoint/2010/main" val="970617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44EFB-5435-42B2-827E-892BE0B2DE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0DE033C-1F8E-4CCF-9FD5-004BDBFD4F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E010BC-9D77-4924-8A12-7E0F19CEACBD}"/>
              </a:ext>
            </a:extLst>
          </p:cNvPr>
          <p:cNvSpPr>
            <a:spLocks noGrp="1"/>
          </p:cNvSpPr>
          <p:nvPr>
            <p:ph type="dt" sz="half" idx="10"/>
          </p:nvPr>
        </p:nvSpPr>
        <p:spPr/>
        <p:txBody>
          <a:bodyPr/>
          <a:lstStyle/>
          <a:p>
            <a:fld id="{E214DEC1-1ACA-4AF2-9F78-5D405C06E06C}" type="datetimeFigureOut">
              <a:rPr lang="en-US" smtClean="0"/>
              <a:t>7/10/2023</a:t>
            </a:fld>
            <a:endParaRPr lang="en-US"/>
          </a:p>
        </p:txBody>
      </p:sp>
      <p:sp>
        <p:nvSpPr>
          <p:cNvPr id="5" name="Footer Placeholder 4">
            <a:extLst>
              <a:ext uri="{FF2B5EF4-FFF2-40B4-BE49-F238E27FC236}">
                <a16:creationId xmlns:a16="http://schemas.microsoft.com/office/drawing/2014/main" id="{4715ED61-44CD-43AF-8916-BA3CBC880A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903189-0609-43E9-815F-97AF62D99879}"/>
              </a:ext>
            </a:extLst>
          </p:cNvPr>
          <p:cNvSpPr>
            <a:spLocks noGrp="1"/>
          </p:cNvSpPr>
          <p:nvPr>
            <p:ph type="sldNum" sz="quarter" idx="12"/>
          </p:nvPr>
        </p:nvSpPr>
        <p:spPr/>
        <p:txBody>
          <a:bodyPr/>
          <a:lstStyle/>
          <a:p>
            <a:fld id="{DABF97B7-DCBB-41A5-860E-1B7A2DC49BAA}" type="slidenum">
              <a:rPr lang="en-US" smtClean="0"/>
              <a:t>‹#›</a:t>
            </a:fld>
            <a:endParaRPr lang="en-US"/>
          </a:p>
        </p:txBody>
      </p:sp>
    </p:spTree>
    <p:extLst>
      <p:ext uri="{BB962C8B-B14F-4D97-AF65-F5344CB8AC3E}">
        <p14:creationId xmlns:p14="http://schemas.microsoft.com/office/powerpoint/2010/main" val="746855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757F8-DBC7-4AF4-9BD2-EB4A8E3E32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A9ED10-AAEA-4095-9BDB-3645BB39ED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4074730-FA21-47E1-B465-CE62077C28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198677-E70B-44E6-AE08-7B5AF8ECBA75}"/>
              </a:ext>
            </a:extLst>
          </p:cNvPr>
          <p:cNvSpPr>
            <a:spLocks noGrp="1"/>
          </p:cNvSpPr>
          <p:nvPr>
            <p:ph type="dt" sz="half" idx="10"/>
          </p:nvPr>
        </p:nvSpPr>
        <p:spPr/>
        <p:txBody>
          <a:bodyPr/>
          <a:lstStyle/>
          <a:p>
            <a:fld id="{E214DEC1-1ACA-4AF2-9F78-5D405C06E06C}" type="datetimeFigureOut">
              <a:rPr lang="en-US" smtClean="0"/>
              <a:t>7/10/2023</a:t>
            </a:fld>
            <a:endParaRPr lang="en-US"/>
          </a:p>
        </p:txBody>
      </p:sp>
      <p:sp>
        <p:nvSpPr>
          <p:cNvPr id="6" name="Footer Placeholder 5">
            <a:extLst>
              <a:ext uri="{FF2B5EF4-FFF2-40B4-BE49-F238E27FC236}">
                <a16:creationId xmlns:a16="http://schemas.microsoft.com/office/drawing/2014/main" id="{2E2DA9C1-BEF7-4487-B739-273FAE51E2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A7F4E2-FBC2-48D2-BB32-B8E26E98F876}"/>
              </a:ext>
            </a:extLst>
          </p:cNvPr>
          <p:cNvSpPr>
            <a:spLocks noGrp="1"/>
          </p:cNvSpPr>
          <p:nvPr>
            <p:ph type="sldNum" sz="quarter" idx="12"/>
          </p:nvPr>
        </p:nvSpPr>
        <p:spPr/>
        <p:txBody>
          <a:bodyPr/>
          <a:lstStyle/>
          <a:p>
            <a:fld id="{DABF97B7-DCBB-41A5-860E-1B7A2DC49BAA}" type="slidenum">
              <a:rPr lang="en-US" smtClean="0"/>
              <a:t>‹#›</a:t>
            </a:fld>
            <a:endParaRPr lang="en-US"/>
          </a:p>
        </p:txBody>
      </p:sp>
    </p:spTree>
    <p:extLst>
      <p:ext uri="{BB962C8B-B14F-4D97-AF65-F5344CB8AC3E}">
        <p14:creationId xmlns:p14="http://schemas.microsoft.com/office/powerpoint/2010/main" val="1352314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BA0B7-2D34-4545-9515-CA9355397E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CB2E97E-40BB-4458-92A0-33F691EB4D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640CB8-CD25-4B22-8471-89BEF5FF16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4AE5077-CF03-4C79-85F6-2169343842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417FC72-3B3C-41A6-BF31-7D04358B61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29CE029-E3BD-4926-B9E0-4D9D7ADC07B7}"/>
              </a:ext>
            </a:extLst>
          </p:cNvPr>
          <p:cNvSpPr>
            <a:spLocks noGrp="1"/>
          </p:cNvSpPr>
          <p:nvPr>
            <p:ph type="dt" sz="half" idx="10"/>
          </p:nvPr>
        </p:nvSpPr>
        <p:spPr/>
        <p:txBody>
          <a:bodyPr/>
          <a:lstStyle/>
          <a:p>
            <a:fld id="{E214DEC1-1ACA-4AF2-9F78-5D405C06E06C}" type="datetimeFigureOut">
              <a:rPr lang="en-US" smtClean="0"/>
              <a:t>7/10/2023</a:t>
            </a:fld>
            <a:endParaRPr lang="en-US"/>
          </a:p>
        </p:txBody>
      </p:sp>
      <p:sp>
        <p:nvSpPr>
          <p:cNvPr id="8" name="Footer Placeholder 7">
            <a:extLst>
              <a:ext uri="{FF2B5EF4-FFF2-40B4-BE49-F238E27FC236}">
                <a16:creationId xmlns:a16="http://schemas.microsoft.com/office/drawing/2014/main" id="{95A2796C-5806-44DD-B194-1306D3931FA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C0AD87-1A01-45AA-912A-1DE487943589}"/>
              </a:ext>
            </a:extLst>
          </p:cNvPr>
          <p:cNvSpPr>
            <a:spLocks noGrp="1"/>
          </p:cNvSpPr>
          <p:nvPr>
            <p:ph type="sldNum" sz="quarter" idx="12"/>
          </p:nvPr>
        </p:nvSpPr>
        <p:spPr/>
        <p:txBody>
          <a:bodyPr/>
          <a:lstStyle/>
          <a:p>
            <a:fld id="{DABF97B7-DCBB-41A5-860E-1B7A2DC49BAA}" type="slidenum">
              <a:rPr lang="en-US" smtClean="0"/>
              <a:t>‹#›</a:t>
            </a:fld>
            <a:endParaRPr lang="en-US"/>
          </a:p>
        </p:txBody>
      </p:sp>
    </p:spTree>
    <p:extLst>
      <p:ext uri="{BB962C8B-B14F-4D97-AF65-F5344CB8AC3E}">
        <p14:creationId xmlns:p14="http://schemas.microsoft.com/office/powerpoint/2010/main" val="3567880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A3429-66CE-4053-862B-60DE9B87ED7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80F103-1AFA-455C-B969-5A65E16F2C4E}"/>
              </a:ext>
            </a:extLst>
          </p:cNvPr>
          <p:cNvSpPr>
            <a:spLocks noGrp="1"/>
          </p:cNvSpPr>
          <p:nvPr>
            <p:ph type="dt" sz="half" idx="10"/>
          </p:nvPr>
        </p:nvSpPr>
        <p:spPr/>
        <p:txBody>
          <a:bodyPr/>
          <a:lstStyle/>
          <a:p>
            <a:fld id="{E214DEC1-1ACA-4AF2-9F78-5D405C06E06C}" type="datetimeFigureOut">
              <a:rPr lang="en-US" smtClean="0"/>
              <a:t>7/10/2023</a:t>
            </a:fld>
            <a:endParaRPr lang="en-US"/>
          </a:p>
        </p:txBody>
      </p:sp>
      <p:sp>
        <p:nvSpPr>
          <p:cNvPr id="4" name="Footer Placeholder 3">
            <a:extLst>
              <a:ext uri="{FF2B5EF4-FFF2-40B4-BE49-F238E27FC236}">
                <a16:creationId xmlns:a16="http://schemas.microsoft.com/office/drawing/2014/main" id="{32E7C32A-E446-4646-942B-F65F4E91B3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63D698-CD85-4698-BA32-95BB78539B35}"/>
              </a:ext>
            </a:extLst>
          </p:cNvPr>
          <p:cNvSpPr>
            <a:spLocks noGrp="1"/>
          </p:cNvSpPr>
          <p:nvPr>
            <p:ph type="sldNum" sz="quarter" idx="12"/>
          </p:nvPr>
        </p:nvSpPr>
        <p:spPr/>
        <p:txBody>
          <a:bodyPr/>
          <a:lstStyle/>
          <a:p>
            <a:fld id="{DABF97B7-DCBB-41A5-860E-1B7A2DC49BAA}" type="slidenum">
              <a:rPr lang="en-US" smtClean="0"/>
              <a:t>‹#›</a:t>
            </a:fld>
            <a:endParaRPr lang="en-US"/>
          </a:p>
        </p:txBody>
      </p:sp>
    </p:spTree>
    <p:extLst>
      <p:ext uri="{BB962C8B-B14F-4D97-AF65-F5344CB8AC3E}">
        <p14:creationId xmlns:p14="http://schemas.microsoft.com/office/powerpoint/2010/main" val="3783146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56DFE5-444E-4BD4-AD5F-005A40BE6B01}"/>
              </a:ext>
            </a:extLst>
          </p:cNvPr>
          <p:cNvSpPr>
            <a:spLocks noGrp="1"/>
          </p:cNvSpPr>
          <p:nvPr>
            <p:ph type="dt" sz="half" idx="10"/>
          </p:nvPr>
        </p:nvSpPr>
        <p:spPr/>
        <p:txBody>
          <a:bodyPr/>
          <a:lstStyle/>
          <a:p>
            <a:fld id="{E214DEC1-1ACA-4AF2-9F78-5D405C06E06C}" type="datetimeFigureOut">
              <a:rPr lang="en-US" smtClean="0"/>
              <a:t>7/10/2023</a:t>
            </a:fld>
            <a:endParaRPr lang="en-US"/>
          </a:p>
        </p:txBody>
      </p:sp>
      <p:sp>
        <p:nvSpPr>
          <p:cNvPr id="3" name="Footer Placeholder 2">
            <a:extLst>
              <a:ext uri="{FF2B5EF4-FFF2-40B4-BE49-F238E27FC236}">
                <a16:creationId xmlns:a16="http://schemas.microsoft.com/office/drawing/2014/main" id="{BEB61341-19DE-4940-BDC6-2F43ECA0755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DEC06DA-41C6-4FB9-B890-28D22E4AE4CD}"/>
              </a:ext>
            </a:extLst>
          </p:cNvPr>
          <p:cNvSpPr>
            <a:spLocks noGrp="1"/>
          </p:cNvSpPr>
          <p:nvPr>
            <p:ph type="sldNum" sz="quarter" idx="12"/>
          </p:nvPr>
        </p:nvSpPr>
        <p:spPr/>
        <p:txBody>
          <a:bodyPr/>
          <a:lstStyle/>
          <a:p>
            <a:fld id="{DABF97B7-DCBB-41A5-860E-1B7A2DC49BAA}" type="slidenum">
              <a:rPr lang="en-US" smtClean="0"/>
              <a:t>‹#›</a:t>
            </a:fld>
            <a:endParaRPr lang="en-US"/>
          </a:p>
        </p:txBody>
      </p:sp>
    </p:spTree>
    <p:extLst>
      <p:ext uri="{BB962C8B-B14F-4D97-AF65-F5344CB8AC3E}">
        <p14:creationId xmlns:p14="http://schemas.microsoft.com/office/powerpoint/2010/main" val="2433513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57C23-2FD2-4850-8B95-1223518351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CD749D-71D6-4354-BF6B-AD4A12F1C4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4ED06AD-7839-41AC-8FF4-35D63BE938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612049-0D71-4826-A104-DE687AE695F8}"/>
              </a:ext>
            </a:extLst>
          </p:cNvPr>
          <p:cNvSpPr>
            <a:spLocks noGrp="1"/>
          </p:cNvSpPr>
          <p:nvPr>
            <p:ph type="dt" sz="half" idx="10"/>
          </p:nvPr>
        </p:nvSpPr>
        <p:spPr/>
        <p:txBody>
          <a:bodyPr/>
          <a:lstStyle/>
          <a:p>
            <a:fld id="{E214DEC1-1ACA-4AF2-9F78-5D405C06E06C}" type="datetimeFigureOut">
              <a:rPr lang="en-US" smtClean="0"/>
              <a:t>7/10/2023</a:t>
            </a:fld>
            <a:endParaRPr lang="en-US"/>
          </a:p>
        </p:txBody>
      </p:sp>
      <p:sp>
        <p:nvSpPr>
          <p:cNvPr id="6" name="Footer Placeholder 5">
            <a:extLst>
              <a:ext uri="{FF2B5EF4-FFF2-40B4-BE49-F238E27FC236}">
                <a16:creationId xmlns:a16="http://schemas.microsoft.com/office/drawing/2014/main" id="{CCC6255F-F7A7-4310-95A7-D58217DDEC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8C4885-C25A-414A-BE6A-ECF189B13334}"/>
              </a:ext>
            </a:extLst>
          </p:cNvPr>
          <p:cNvSpPr>
            <a:spLocks noGrp="1"/>
          </p:cNvSpPr>
          <p:nvPr>
            <p:ph type="sldNum" sz="quarter" idx="12"/>
          </p:nvPr>
        </p:nvSpPr>
        <p:spPr/>
        <p:txBody>
          <a:bodyPr/>
          <a:lstStyle/>
          <a:p>
            <a:fld id="{DABF97B7-DCBB-41A5-860E-1B7A2DC49BAA}" type="slidenum">
              <a:rPr lang="en-US" smtClean="0"/>
              <a:t>‹#›</a:t>
            </a:fld>
            <a:endParaRPr lang="en-US"/>
          </a:p>
        </p:txBody>
      </p:sp>
    </p:spTree>
    <p:extLst>
      <p:ext uri="{BB962C8B-B14F-4D97-AF65-F5344CB8AC3E}">
        <p14:creationId xmlns:p14="http://schemas.microsoft.com/office/powerpoint/2010/main" val="2364189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73C20-C0A2-43B7-B965-E0C12DF9CB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6FACD74-5959-4427-89F6-1421ECE1AF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2332E18-67CF-4850-97AA-D8CCAA3645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CA9F95-2DFF-4E5D-BBD5-7914A95A74A0}"/>
              </a:ext>
            </a:extLst>
          </p:cNvPr>
          <p:cNvSpPr>
            <a:spLocks noGrp="1"/>
          </p:cNvSpPr>
          <p:nvPr>
            <p:ph type="dt" sz="half" idx="10"/>
          </p:nvPr>
        </p:nvSpPr>
        <p:spPr/>
        <p:txBody>
          <a:bodyPr/>
          <a:lstStyle/>
          <a:p>
            <a:fld id="{E214DEC1-1ACA-4AF2-9F78-5D405C06E06C}" type="datetimeFigureOut">
              <a:rPr lang="en-US" smtClean="0"/>
              <a:t>7/10/2023</a:t>
            </a:fld>
            <a:endParaRPr lang="en-US"/>
          </a:p>
        </p:txBody>
      </p:sp>
      <p:sp>
        <p:nvSpPr>
          <p:cNvPr id="6" name="Footer Placeholder 5">
            <a:extLst>
              <a:ext uri="{FF2B5EF4-FFF2-40B4-BE49-F238E27FC236}">
                <a16:creationId xmlns:a16="http://schemas.microsoft.com/office/drawing/2014/main" id="{3A374AD5-127D-4B26-95A2-6F2A2159C1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0616AC-3AEC-417C-9453-48B2EFFA0BB2}"/>
              </a:ext>
            </a:extLst>
          </p:cNvPr>
          <p:cNvSpPr>
            <a:spLocks noGrp="1"/>
          </p:cNvSpPr>
          <p:nvPr>
            <p:ph type="sldNum" sz="quarter" idx="12"/>
          </p:nvPr>
        </p:nvSpPr>
        <p:spPr/>
        <p:txBody>
          <a:bodyPr/>
          <a:lstStyle/>
          <a:p>
            <a:fld id="{DABF97B7-DCBB-41A5-860E-1B7A2DC49BAA}" type="slidenum">
              <a:rPr lang="en-US" smtClean="0"/>
              <a:t>‹#›</a:t>
            </a:fld>
            <a:endParaRPr lang="en-US"/>
          </a:p>
        </p:txBody>
      </p:sp>
    </p:spTree>
    <p:extLst>
      <p:ext uri="{BB962C8B-B14F-4D97-AF65-F5344CB8AC3E}">
        <p14:creationId xmlns:p14="http://schemas.microsoft.com/office/powerpoint/2010/main" val="2674498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475D45-EFF0-4C48-89DE-272EA7F7A0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6709BEB-A865-42F4-ACEA-D3DB07E4DE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CBBEC2-AC54-4698-8C31-4F57CEA84B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14DEC1-1ACA-4AF2-9F78-5D405C06E06C}" type="datetimeFigureOut">
              <a:rPr lang="en-US" smtClean="0"/>
              <a:t>7/10/2023</a:t>
            </a:fld>
            <a:endParaRPr lang="en-US"/>
          </a:p>
        </p:txBody>
      </p:sp>
      <p:sp>
        <p:nvSpPr>
          <p:cNvPr id="5" name="Footer Placeholder 4">
            <a:extLst>
              <a:ext uri="{FF2B5EF4-FFF2-40B4-BE49-F238E27FC236}">
                <a16:creationId xmlns:a16="http://schemas.microsoft.com/office/drawing/2014/main" id="{BBCA97E7-C80E-40D3-95A6-AB5058F551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41EFC45-7FC4-4121-91C4-16DE833B7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F97B7-DCBB-41A5-860E-1B7A2DC49BAA}" type="slidenum">
              <a:rPr lang="en-US" smtClean="0"/>
              <a:t>‹#›</a:t>
            </a:fld>
            <a:endParaRPr lang="en-US"/>
          </a:p>
        </p:txBody>
      </p:sp>
    </p:spTree>
    <p:extLst>
      <p:ext uri="{BB962C8B-B14F-4D97-AF65-F5344CB8AC3E}">
        <p14:creationId xmlns:p14="http://schemas.microsoft.com/office/powerpoint/2010/main" val="892845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092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9" r:id="rId3"/>
    <p:sldLayoutId id="2147483663" r:id="rId4"/>
    <p:sldLayoutId id="2147483664" r:id="rId5"/>
    <p:sldLayoutId id="2147483666" r:id="rId6"/>
    <p:sldLayoutId id="2147483667" r:id="rId7"/>
    <p:sldLayoutId id="2147483668" r:id="rId8"/>
  </p:sldLayoutIdLst>
  <p:txStyles>
    <p:titleStyle>
      <a:lvl1pPr algn="l" defTabSz="914400" rtl="0" eaLnBrk="1" latinLnBrk="0" hangingPunct="1">
        <a:lnSpc>
          <a:spcPct val="90000"/>
        </a:lnSpc>
        <a:spcBef>
          <a:spcPct val="0"/>
        </a:spcBef>
        <a:buNone/>
        <a:defRPr sz="4400" b="0" i="0" kern="1200">
          <a:solidFill>
            <a:schemeClr val="tx1"/>
          </a:solidFill>
          <a:latin typeface="Arial" panose="020B06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panose="020B06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mailto:QS_A@wakehealth.edu" TargetMode="External"/><Relationship Id="rId1" Type="http://schemas.openxmlformats.org/officeDocument/2006/relationships/slideLayout" Target="../slideLayouts/slideLayout13.xml"/><Relationship Id="rId4" Type="http://schemas.openxmlformats.org/officeDocument/2006/relationships/hyperlink" Target="https://www.pngall.com/thank-you-pn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emf"/><Relationship Id="rId1" Type="http://schemas.openxmlformats.org/officeDocument/2006/relationships/slideLayout" Target="../slideLayouts/slideLayout17.xml"/><Relationship Id="rId5" Type="http://schemas.openxmlformats.org/officeDocument/2006/relationships/hyperlink" Target="https://creativecommons.org/licenses/by-nc-nd/3.0/" TargetMode="External"/><Relationship Id="rId4" Type="http://schemas.openxmlformats.org/officeDocument/2006/relationships/hyperlink" Target="https://unfetteredbrilliance.blogspot.com/2012/09/play-ball.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47375-7576-3645-AF3C-A1E5E6380F60}"/>
              </a:ext>
            </a:extLst>
          </p:cNvPr>
          <p:cNvSpPr txBox="1">
            <a:spLocks/>
          </p:cNvSpPr>
          <p:nvPr/>
        </p:nvSpPr>
        <p:spPr>
          <a:xfrm>
            <a:off x="803563" y="3642536"/>
            <a:ext cx="10437091" cy="731838"/>
          </a:xfrm>
          <a:prstGeom prst="rect">
            <a:avLst/>
          </a:prstGeom>
        </p:spPr>
        <p:txBody>
          <a:bodyPr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spc="-150" dirty="0">
                <a:solidFill>
                  <a:schemeClr val="bg1"/>
                </a:solidFill>
                <a:latin typeface="Arial" panose="020B0604020202020204" pitchFamily="34" charset="0"/>
              </a:rPr>
              <a:t> Lab Safety Presentation</a:t>
            </a:r>
          </a:p>
        </p:txBody>
      </p:sp>
      <p:sp>
        <p:nvSpPr>
          <p:cNvPr id="3" name="Subtitle 2">
            <a:extLst>
              <a:ext uri="{FF2B5EF4-FFF2-40B4-BE49-F238E27FC236}">
                <a16:creationId xmlns:a16="http://schemas.microsoft.com/office/drawing/2014/main" id="{825C97AE-5E62-6949-B001-D10D9E2716D7}"/>
              </a:ext>
            </a:extLst>
          </p:cNvPr>
          <p:cNvSpPr txBox="1">
            <a:spLocks/>
          </p:cNvSpPr>
          <p:nvPr/>
        </p:nvSpPr>
        <p:spPr>
          <a:xfrm>
            <a:off x="1706880" y="4374374"/>
            <a:ext cx="9144000" cy="60396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200" dirty="0">
                <a:solidFill>
                  <a:schemeClr val="bg1"/>
                </a:solidFill>
                <a:latin typeface="Arial" panose="020B0604020202020204" pitchFamily="34" charset="0"/>
              </a:rPr>
              <a:t>July 2023</a:t>
            </a:r>
          </a:p>
        </p:txBody>
      </p:sp>
      <p:sp>
        <p:nvSpPr>
          <p:cNvPr id="4" name="TextBox 3">
            <a:extLst>
              <a:ext uri="{FF2B5EF4-FFF2-40B4-BE49-F238E27FC236}">
                <a16:creationId xmlns:a16="http://schemas.microsoft.com/office/drawing/2014/main" id="{A44723A9-9B96-3448-A176-30EA898954BA}"/>
              </a:ext>
            </a:extLst>
          </p:cNvPr>
          <p:cNvSpPr txBox="1"/>
          <p:nvPr/>
        </p:nvSpPr>
        <p:spPr>
          <a:xfrm>
            <a:off x="99753" y="6258743"/>
            <a:ext cx="4946072" cy="369332"/>
          </a:xfrm>
          <a:prstGeom prst="rect">
            <a:avLst/>
          </a:prstGeom>
          <a:noFill/>
        </p:spPr>
        <p:txBody>
          <a:bodyPr wrap="square" rtlCol="0">
            <a:spAutoFit/>
          </a:bodyPr>
          <a:lstStyle/>
          <a:p>
            <a:r>
              <a:rPr lang="en-US" dirty="0">
                <a:latin typeface="Arial" panose="020B0604020202020204" pitchFamily="34" charset="0"/>
              </a:rPr>
              <a:t>7.2023 | Department of Lab &amp; Pathology</a:t>
            </a:r>
          </a:p>
        </p:txBody>
      </p:sp>
    </p:spTree>
    <p:extLst>
      <p:ext uri="{BB962C8B-B14F-4D97-AF65-F5344CB8AC3E}">
        <p14:creationId xmlns:p14="http://schemas.microsoft.com/office/powerpoint/2010/main" val="1279741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Freeform: Shape 6">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reeform: Shape 8">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2555631" y="1441938"/>
            <a:ext cx="7080738" cy="3974124"/>
          </a:xfrm>
        </p:spPr>
        <p:txBody>
          <a:bodyPr vert="horz" lIns="91440" tIns="45720" rIns="91440" bIns="45720" rtlCol="0" anchor="ctr">
            <a:normAutofit/>
          </a:bodyPr>
          <a:lstStyle/>
          <a:p>
            <a:pPr algn="ctr"/>
            <a:r>
              <a:rPr lang="en-US" sz="5400">
                <a:solidFill>
                  <a:schemeClr val="bg1">
                    <a:lumMod val="95000"/>
                    <a:lumOff val="5000"/>
                  </a:schemeClr>
                </a:solidFill>
                <a:latin typeface="+mj-lt"/>
              </a:rPr>
              <a:t>Lab Employee Hazard Awareness</a:t>
            </a:r>
          </a:p>
        </p:txBody>
      </p:sp>
    </p:spTree>
    <p:extLst>
      <p:ext uri="{BB962C8B-B14F-4D97-AF65-F5344CB8AC3E}">
        <p14:creationId xmlns:p14="http://schemas.microsoft.com/office/powerpoint/2010/main" val="4280762611"/>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7363A-0C44-A0E3-8EA8-FB7BAF1E971F}"/>
              </a:ext>
            </a:extLst>
          </p:cNvPr>
          <p:cNvSpPr>
            <a:spLocks noGrp="1"/>
          </p:cNvSpPr>
          <p:nvPr>
            <p:ph type="title"/>
          </p:nvPr>
        </p:nvSpPr>
        <p:spPr/>
        <p:txBody>
          <a:bodyPr/>
          <a:lstStyle/>
          <a:p>
            <a:pPr algn="ctr"/>
            <a:r>
              <a:rPr lang="en-US" dirty="0"/>
              <a:t>Working Environment</a:t>
            </a:r>
          </a:p>
        </p:txBody>
      </p:sp>
      <p:sp>
        <p:nvSpPr>
          <p:cNvPr id="3" name="Content Placeholder 2">
            <a:extLst>
              <a:ext uri="{FF2B5EF4-FFF2-40B4-BE49-F238E27FC236}">
                <a16:creationId xmlns:a16="http://schemas.microsoft.com/office/drawing/2014/main" id="{51A8DC8E-74A3-EA8F-FC20-D713401E4DB1}"/>
              </a:ext>
            </a:extLst>
          </p:cNvPr>
          <p:cNvSpPr>
            <a:spLocks noGrp="1"/>
          </p:cNvSpPr>
          <p:nvPr>
            <p:ph idx="1"/>
          </p:nvPr>
        </p:nvSpPr>
        <p:spPr>
          <a:xfrm>
            <a:off x="955645" y="1498454"/>
            <a:ext cx="10515600" cy="4197670"/>
          </a:xfrm>
        </p:spPr>
        <p:txBody>
          <a:bodyPr/>
          <a:lstStyle/>
          <a:p>
            <a:pPr marL="0" indent="0">
              <a:buNone/>
            </a:pPr>
            <a:r>
              <a:rPr lang="en-US" dirty="0"/>
              <a:t>GEN.60250</a:t>
            </a:r>
          </a:p>
          <a:p>
            <a:pPr marL="0" indent="0">
              <a:buNone/>
            </a:pPr>
            <a:r>
              <a:rPr lang="en-US" dirty="0"/>
              <a:t>Working Environment       Phase I </a:t>
            </a:r>
          </a:p>
          <a:p>
            <a:pPr marL="0" indent="0">
              <a:buNone/>
            </a:pPr>
            <a:endParaRPr lang="en-US" sz="1000" dirty="0"/>
          </a:p>
          <a:p>
            <a:pPr marL="0" indent="0">
              <a:buNone/>
            </a:pPr>
            <a:r>
              <a:rPr lang="en-US" dirty="0"/>
              <a:t>The following are adequate for the facility. </a:t>
            </a:r>
          </a:p>
          <a:p>
            <a:pPr marL="0" indent="0">
              <a:buNone/>
            </a:pPr>
            <a:r>
              <a:rPr lang="en-US" dirty="0"/>
              <a:t>	1. Lighting </a:t>
            </a:r>
          </a:p>
          <a:p>
            <a:pPr marL="0" indent="0">
              <a:buNone/>
            </a:pPr>
            <a:r>
              <a:rPr lang="en-US" dirty="0"/>
              <a:t>	2. Water taps, sinks, drains </a:t>
            </a:r>
          </a:p>
          <a:p>
            <a:pPr marL="0" indent="0">
              <a:buNone/>
            </a:pPr>
            <a:r>
              <a:rPr lang="en-US" dirty="0"/>
              <a:t>	3. Electrical outlets </a:t>
            </a:r>
          </a:p>
          <a:p>
            <a:pPr marL="0" indent="0">
              <a:buNone/>
            </a:pPr>
            <a:r>
              <a:rPr lang="en-US" dirty="0"/>
              <a:t>	4. Ventilation </a:t>
            </a:r>
          </a:p>
          <a:p>
            <a:pPr marL="0" indent="0">
              <a:buNone/>
            </a:pPr>
            <a:r>
              <a:rPr lang="en-US" dirty="0"/>
              <a:t>	5. Gas and suction, when applicable</a:t>
            </a:r>
          </a:p>
        </p:txBody>
      </p:sp>
    </p:spTree>
    <p:extLst>
      <p:ext uri="{BB962C8B-B14F-4D97-AF65-F5344CB8AC3E}">
        <p14:creationId xmlns:p14="http://schemas.microsoft.com/office/powerpoint/2010/main" val="365556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FF71E-806F-592E-C3ED-902558EDD651}"/>
              </a:ext>
            </a:extLst>
          </p:cNvPr>
          <p:cNvSpPr>
            <a:spLocks noGrp="1"/>
          </p:cNvSpPr>
          <p:nvPr>
            <p:ph type="title"/>
          </p:nvPr>
        </p:nvSpPr>
        <p:spPr>
          <a:xfrm>
            <a:off x="619780" y="156822"/>
            <a:ext cx="10515600" cy="1325563"/>
          </a:xfrm>
        </p:spPr>
        <p:txBody>
          <a:bodyPr/>
          <a:lstStyle/>
          <a:p>
            <a:r>
              <a:rPr lang="en-US" dirty="0"/>
              <a:t>Issues with Working Environment</a:t>
            </a:r>
            <a:br>
              <a:rPr lang="en-US" dirty="0"/>
            </a:br>
            <a:r>
              <a:rPr lang="en-US" dirty="0"/>
              <a:t>Notify Engineering</a:t>
            </a:r>
          </a:p>
        </p:txBody>
      </p:sp>
      <p:sp>
        <p:nvSpPr>
          <p:cNvPr id="3" name="Content Placeholder 2">
            <a:extLst>
              <a:ext uri="{FF2B5EF4-FFF2-40B4-BE49-F238E27FC236}">
                <a16:creationId xmlns:a16="http://schemas.microsoft.com/office/drawing/2014/main" id="{3433E3F6-79C7-33F6-3164-B95E75943699}"/>
              </a:ext>
            </a:extLst>
          </p:cNvPr>
          <p:cNvSpPr>
            <a:spLocks noGrp="1"/>
          </p:cNvSpPr>
          <p:nvPr>
            <p:ph idx="1"/>
          </p:nvPr>
        </p:nvSpPr>
        <p:spPr>
          <a:xfrm>
            <a:off x="838200" y="2222315"/>
            <a:ext cx="10515600" cy="3422162"/>
          </a:xfrm>
        </p:spPr>
        <p:txBody>
          <a:bodyPr/>
          <a:lstStyle/>
          <a:p>
            <a:r>
              <a:rPr lang="en-US" dirty="0"/>
              <a:t>Intranet Page</a:t>
            </a:r>
          </a:p>
          <a:p>
            <a:r>
              <a:rPr lang="en-US" dirty="0"/>
              <a:t>Facilities &amp; Depts </a:t>
            </a:r>
          </a:p>
          <a:p>
            <a:r>
              <a:rPr lang="en-US" dirty="0"/>
              <a:t>Engineering (Internal)</a:t>
            </a:r>
          </a:p>
          <a:p>
            <a:r>
              <a:rPr lang="en-US" dirty="0"/>
              <a:t>Submit Engineering Work Order </a:t>
            </a:r>
          </a:p>
          <a:p>
            <a:pPr marL="0" indent="0">
              <a:buNone/>
            </a:pPr>
            <a:endParaRPr lang="en-US" dirty="0"/>
          </a:p>
          <a:p>
            <a:pPr marL="0" indent="0">
              <a:buNone/>
            </a:pPr>
            <a:endParaRPr lang="en-US" dirty="0"/>
          </a:p>
        </p:txBody>
      </p:sp>
      <p:pic>
        <p:nvPicPr>
          <p:cNvPr id="5" name="Picture 4">
            <a:extLst>
              <a:ext uri="{FF2B5EF4-FFF2-40B4-BE49-F238E27FC236}">
                <a16:creationId xmlns:a16="http://schemas.microsoft.com/office/drawing/2014/main" id="{D8215D42-9A4F-5C6C-5848-433ED66FEAED}"/>
              </a:ext>
            </a:extLst>
          </p:cNvPr>
          <p:cNvPicPr>
            <a:picLocks noChangeAspect="1"/>
          </p:cNvPicPr>
          <p:nvPr/>
        </p:nvPicPr>
        <p:blipFill>
          <a:blip r:embed="rId2"/>
          <a:stretch>
            <a:fillRect/>
          </a:stretch>
        </p:blipFill>
        <p:spPr>
          <a:xfrm>
            <a:off x="6791762" y="926510"/>
            <a:ext cx="4229100" cy="1609725"/>
          </a:xfrm>
          <a:prstGeom prst="rect">
            <a:avLst/>
          </a:prstGeom>
        </p:spPr>
      </p:pic>
      <p:pic>
        <p:nvPicPr>
          <p:cNvPr id="7" name="Picture 6">
            <a:extLst>
              <a:ext uri="{FF2B5EF4-FFF2-40B4-BE49-F238E27FC236}">
                <a16:creationId xmlns:a16="http://schemas.microsoft.com/office/drawing/2014/main" id="{F717F5FE-FF01-51B4-0F9A-C2EF99538BE6}"/>
              </a:ext>
            </a:extLst>
          </p:cNvPr>
          <p:cNvPicPr>
            <a:picLocks noChangeAspect="1"/>
          </p:cNvPicPr>
          <p:nvPr/>
        </p:nvPicPr>
        <p:blipFill>
          <a:blip r:embed="rId3"/>
          <a:stretch>
            <a:fillRect/>
          </a:stretch>
        </p:blipFill>
        <p:spPr>
          <a:xfrm>
            <a:off x="6791762" y="3020173"/>
            <a:ext cx="2914650" cy="285750"/>
          </a:xfrm>
          <a:prstGeom prst="rect">
            <a:avLst/>
          </a:prstGeom>
        </p:spPr>
      </p:pic>
      <p:pic>
        <p:nvPicPr>
          <p:cNvPr id="9" name="Picture 8">
            <a:extLst>
              <a:ext uri="{FF2B5EF4-FFF2-40B4-BE49-F238E27FC236}">
                <a16:creationId xmlns:a16="http://schemas.microsoft.com/office/drawing/2014/main" id="{55796966-A1ED-9FFB-7AA5-A62E47728FF6}"/>
              </a:ext>
            </a:extLst>
          </p:cNvPr>
          <p:cNvPicPr>
            <a:picLocks noChangeAspect="1"/>
          </p:cNvPicPr>
          <p:nvPr/>
        </p:nvPicPr>
        <p:blipFill>
          <a:blip r:embed="rId4"/>
          <a:stretch>
            <a:fillRect/>
          </a:stretch>
        </p:blipFill>
        <p:spPr>
          <a:xfrm>
            <a:off x="838200" y="4710887"/>
            <a:ext cx="11049000" cy="1314450"/>
          </a:xfrm>
          <a:prstGeom prst="rect">
            <a:avLst/>
          </a:prstGeom>
        </p:spPr>
      </p:pic>
      <p:sp>
        <p:nvSpPr>
          <p:cNvPr id="12" name="Rectangle: Rounded Corners 11">
            <a:extLst>
              <a:ext uri="{FF2B5EF4-FFF2-40B4-BE49-F238E27FC236}">
                <a16:creationId xmlns:a16="http://schemas.microsoft.com/office/drawing/2014/main" id="{2D144356-B7EC-48C1-5137-05A25D6C319E}"/>
              </a:ext>
            </a:extLst>
          </p:cNvPr>
          <p:cNvSpPr/>
          <p:nvPr/>
        </p:nvSpPr>
        <p:spPr>
          <a:xfrm>
            <a:off x="9093666" y="2181137"/>
            <a:ext cx="1224793" cy="218114"/>
          </a:xfrm>
          <a:prstGeom prst="round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798AFFE9-B8D6-E377-C5DB-62707165F50D}"/>
              </a:ext>
            </a:extLst>
          </p:cNvPr>
          <p:cNvCxnSpPr>
            <a:cxnSpLocks/>
          </p:cNvCxnSpPr>
          <p:nvPr/>
        </p:nvCxnSpPr>
        <p:spPr>
          <a:xfrm flipV="1">
            <a:off x="3422708" y="2334243"/>
            <a:ext cx="5670958" cy="12227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9BB204CD-914E-5B21-5D55-3D3523AC2A46}"/>
              </a:ext>
            </a:extLst>
          </p:cNvPr>
          <p:cNvCxnSpPr>
            <a:cxnSpLocks/>
            <a:endCxn id="7" idx="1"/>
          </p:cNvCxnSpPr>
          <p:nvPr/>
        </p:nvCxnSpPr>
        <p:spPr>
          <a:xfrm flipV="1">
            <a:off x="4621198" y="3163048"/>
            <a:ext cx="2170564" cy="32036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E6C758F1-7B6D-74B6-D11B-0A8C5B28C9BA}"/>
              </a:ext>
            </a:extLst>
          </p:cNvPr>
          <p:cNvCxnSpPr>
            <a:cxnSpLocks/>
          </p:cNvCxnSpPr>
          <p:nvPr/>
        </p:nvCxnSpPr>
        <p:spPr>
          <a:xfrm>
            <a:off x="6039637" y="4231808"/>
            <a:ext cx="752125" cy="95815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500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564EC4A-7E5F-8931-2444-DF0390825832}"/>
              </a:ext>
            </a:extLst>
          </p:cNvPr>
          <p:cNvSpPr>
            <a:spLocks noGrp="1"/>
          </p:cNvSpPr>
          <p:nvPr>
            <p:ph idx="1"/>
          </p:nvPr>
        </p:nvSpPr>
        <p:spPr>
          <a:xfrm>
            <a:off x="643469" y="1782981"/>
            <a:ext cx="4008384" cy="4393982"/>
          </a:xfrm>
        </p:spPr>
        <p:txBody>
          <a:bodyPr>
            <a:normAutofit/>
          </a:bodyPr>
          <a:lstStyle/>
          <a:p>
            <a:pPr marL="0" indent="0">
              <a:buNone/>
            </a:pPr>
            <a:r>
              <a:rPr lang="en-US" sz="2000"/>
              <a:t>Please contact the Quality, Safety and Accreditation Team if you have any quality or safety concerns.</a:t>
            </a:r>
          </a:p>
          <a:p>
            <a:pPr marL="0" indent="0">
              <a:buNone/>
            </a:pPr>
            <a:r>
              <a:rPr lang="en-US" sz="2000">
                <a:hlinkClick r:id="rId2"/>
              </a:rPr>
              <a:t>QS_A@wakehealth.edu</a:t>
            </a:r>
            <a:endParaRPr lang="en-US" sz="2000"/>
          </a:p>
          <a:p>
            <a:pPr marL="0" indent="0">
              <a:buNone/>
            </a:pPr>
            <a:endParaRPr lang="en-US" sz="2000"/>
          </a:p>
        </p:txBody>
      </p:sp>
      <p:grpSp>
        <p:nvGrpSpPr>
          <p:cNvPr id="13" name="Group 12">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descr="Text&#10;&#10;Description automatically generated with medium confidence">
            <a:extLst>
              <a:ext uri="{FF2B5EF4-FFF2-40B4-BE49-F238E27FC236}">
                <a16:creationId xmlns:a16="http://schemas.microsoft.com/office/drawing/2014/main" id="{67872A8A-D4B4-A691-49D7-D49A60827573}"/>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5295320" y="2322459"/>
            <a:ext cx="6253212" cy="3282936"/>
          </a:xfrm>
          <a:prstGeom prst="rect">
            <a:avLst/>
          </a:prstGeom>
        </p:spPr>
      </p:pic>
      <p:grpSp>
        <p:nvGrpSpPr>
          <p:cNvPr id="17" name="Group 16">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8" name="Rectangle 17">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898089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467" y="1511796"/>
            <a:ext cx="3382012" cy="1043367"/>
          </a:xfrm>
        </p:spPr>
        <p:txBody>
          <a:bodyPr/>
          <a:lstStyle/>
          <a:p>
            <a:pPr algn="ctr" defTabSz="886968"/>
            <a:r>
              <a:rPr lang="en-US" sz="3492" b="0" i="0" kern="1200" dirty="0">
                <a:solidFill>
                  <a:schemeClr val="tx1"/>
                </a:solidFill>
                <a:latin typeface="Arial" panose="020B0604020202020204" pitchFamily="34" charset="0"/>
                <a:ea typeface="+mj-ea"/>
                <a:cs typeface="+mj-cs"/>
              </a:rPr>
              <a:t>Good Catches in June</a:t>
            </a:r>
            <a:br>
              <a:rPr lang="en-US" sz="3492" b="0" i="0" kern="1200" dirty="0">
                <a:solidFill>
                  <a:schemeClr val="tx1"/>
                </a:solidFill>
                <a:latin typeface="Arial" panose="020B0604020202020204" pitchFamily="34" charset="0"/>
                <a:ea typeface="+mj-ea"/>
                <a:cs typeface="+mj-cs"/>
              </a:rPr>
            </a:br>
            <a:endParaRPr lang="en-US" sz="3600" dirty="0"/>
          </a:p>
        </p:txBody>
      </p:sp>
      <p:pic>
        <p:nvPicPr>
          <p:cNvPr id="5" name="Picture 4"/>
          <p:cNvPicPr>
            <a:picLocks noChangeAspect="1"/>
          </p:cNvPicPr>
          <p:nvPr/>
        </p:nvPicPr>
        <p:blipFill>
          <a:blip r:embed="rId2"/>
          <a:stretch>
            <a:fillRect/>
          </a:stretch>
        </p:blipFill>
        <p:spPr>
          <a:xfrm>
            <a:off x="4829794" y="569003"/>
            <a:ext cx="6876656" cy="614955"/>
          </a:xfrm>
          <a:prstGeom prst="rect">
            <a:avLst/>
          </a:prstGeom>
        </p:spPr>
      </p:pic>
      <p:pic>
        <p:nvPicPr>
          <p:cNvPr id="10" name="Picture 9" descr="A picture containing sky, outdoor">
            <a:extLst>
              <a:ext uri="{FF2B5EF4-FFF2-40B4-BE49-F238E27FC236}">
                <a16:creationId xmlns:a16="http://schemas.microsoft.com/office/drawing/2014/main" id="{A3A1E772-EB08-EFC1-5F4B-68120DB9E011}"/>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643467" y="2883355"/>
            <a:ext cx="3549584" cy="2662188"/>
          </a:xfrm>
          <a:prstGeom prst="rect">
            <a:avLst/>
          </a:prstGeom>
        </p:spPr>
      </p:pic>
      <p:sp>
        <p:nvSpPr>
          <p:cNvPr id="11" name="TextBox 10">
            <a:extLst>
              <a:ext uri="{FF2B5EF4-FFF2-40B4-BE49-F238E27FC236}">
                <a16:creationId xmlns:a16="http://schemas.microsoft.com/office/drawing/2014/main" id="{03A867F9-D2BA-BD79-056F-AD66FEEB5734}"/>
              </a:ext>
            </a:extLst>
          </p:cNvPr>
          <p:cNvSpPr txBox="1"/>
          <p:nvPr/>
        </p:nvSpPr>
        <p:spPr>
          <a:xfrm>
            <a:off x="771532" y="4637441"/>
            <a:ext cx="1940776" cy="361286"/>
          </a:xfrm>
          <a:prstGeom prst="rect">
            <a:avLst/>
          </a:prstGeom>
          <a:noFill/>
        </p:spPr>
        <p:txBody>
          <a:bodyPr wrap="square" rtlCol="0">
            <a:spAutoFit/>
          </a:bodyPr>
          <a:lstStyle/>
          <a:p>
            <a:pPr defTabSz="443484">
              <a:spcAft>
                <a:spcPts val="600"/>
              </a:spcAft>
            </a:pPr>
            <a:r>
              <a:rPr lang="en-US" sz="873" kern="1200">
                <a:solidFill>
                  <a:schemeClr val="tx1"/>
                </a:solidFill>
                <a:latin typeface="+mn-lt"/>
                <a:ea typeface="+mn-ea"/>
                <a:cs typeface="+mn-cs"/>
                <a:hlinkClick r:id="rId4" tooltip="https://unfetteredbrilliance.blogspot.com/2012/09/play-ball.html"/>
              </a:rPr>
              <a:t>This Photo</a:t>
            </a:r>
            <a:r>
              <a:rPr lang="en-US" sz="873" kern="1200">
                <a:solidFill>
                  <a:schemeClr val="tx1"/>
                </a:solidFill>
                <a:latin typeface="+mn-lt"/>
                <a:ea typeface="+mn-ea"/>
                <a:cs typeface="+mn-cs"/>
              </a:rPr>
              <a:t> by Unknown Author is licensed under </a:t>
            </a:r>
            <a:r>
              <a:rPr lang="en-US" sz="873" kern="1200">
                <a:solidFill>
                  <a:schemeClr val="tx1"/>
                </a:solidFill>
                <a:latin typeface="+mn-lt"/>
                <a:ea typeface="+mn-ea"/>
                <a:cs typeface="+mn-cs"/>
                <a:hlinkClick r:id="rId5" tooltip="https://creativecommons.org/licenses/by-nc-nd/3.0/"/>
              </a:rPr>
              <a:t>CC BY-NC-ND</a:t>
            </a:r>
            <a:endParaRPr lang="en-US" sz="900"/>
          </a:p>
        </p:txBody>
      </p:sp>
      <p:graphicFrame>
        <p:nvGraphicFramePr>
          <p:cNvPr id="6" name="Table 5">
            <a:extLst>
              <a:ext uri="{FF2B5EF4-FFF2-40B4-BE49-F238E27FC236}">
                <a16:creationId xmlns:a16="http://schemas.microsoft.com/office/drawing/2014/main" id="{F994CC37-3BF8-4140-A2E2-D85908A4CC1F}"/>
              </a:ext>
            </a:extLst>
          </p:cNvPr>
          <p:cNvGraphicFramePr>
            <a:graphicFrameLocks noGrp="1"/>
          </p:cNvGraphicFramePr>
          <p:nvPr/>
        </p:nvGraphicFramePr>
        <p:xfrm>
          <a:off x="4829794" y="1154410"/>
          <a:ext cx="6838734" cy="4399754"/>
        </p:xfrm>
        <a:graphic>
          <a:graphicData uri="http://schemas.openxmlformats.org/drawingml/2006/table">
            <a:tbl>
              <a:tblPr/>
              <a:tblGrid>
                <a:gridCol w="1291904">
                  <a:extLst>
                    <a:ext uri="{9D8B030D-6E8A-4147-A177-3AD203B41FA5}">
                      <a16:colId xmlns:a16="http://schemas.microsoft.com/office/drawing/2014/main" val="615016431"/>
                    </a:ext>
                  </a:extLst>
                </a:gridCol>
                <a:gridCol w="1048624">
                  <a:extLst>
                    <a:ext uri="{9D8B030D-6E8A-4147-A177-3AD203B41FA5}">
                      <a16:colId xmlns:a16="http://schemas.microsoft.com/office/drawing/2014/main" val="289637532"/>
                    </a:ext>
                  </a:extLst>
                </a:gridCol>
                <a:gridCol w="4498206">
                  <a:extLst>
                    <a:ext uri="{9D8B030D-6E8A-4147-A177-3AD203B41FA5}">
                      <a16:colId xmlns:a16="http://schemas.microsoft.com/office/drawing/2014/main" val="2299302547"/>
                    </a:ext>
                  </a:extLst>
                </a:gridCol>
              </a:tblGrid>
              <a:tr h="990347">
                <a:tc>
                  <a:txBody>
                    <a:bodyPr/>
                    <a:lstStyle/>
                    <a:p>
                      <a:pPr algn="ctr" fontAlgn="ctr"/>
                      <a:r>
                        <a:rPr lang="en-US" sz="1050" b="0" i="0" u="none" strike="noStrike">
                          <a:solidFill>
                            <a:srgbClr val="000000"/>
                          </a:solidFill>
                          <a:effectLst/>
                          <a:latin typeface="Calibri" panose="020F0502020204030204" pitchFamily="34" charset="0"/>
                        </a:rPr>
                        <a:t>OR Path Lab</a:t>
                      </a:r>
                    </a:p>
                  </a:txBody>
                  <a:tcPr marL="6190" marR="6190" marT="61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Calibri" panose="020F0502020204030204" pitchFamily="34" charset="0"/>
                        </a:rPr>
                        <a:t>Brandy Baker</a:t>
                      </a:r>
                    </a:p>
                  </a:txBody>
                  <a:tcPr marL="6190" marR="6190" marT="61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dirty="0">
                          <a:solidFill>
                            <a:srgbClr val="333333"/>
                          </a:solidFill>
                          <a:effectLst/>
                          <a:latin typeface="Calibri" panose="020F0502020204030204" pitchFamily="34" charset="0"/>
                        </a:rPr>
                        <a:t>An </a:t>
                      </a:r>
                      <a:r>
                        <a:rPr lang="en-US" sz="1050" b="0" i="0" u="none" strike="noStrike" dirty="0" err="1">
                          <a:solidFill>
                            <a:srgbClr val="333333"/>
                          </a:solidFill>
                          <a:effectLst/>
                          <a:latin typeface="Calibri" panose="020F0502020204030204" pitchFamily="34" charset="0"/>
                        </a:rPr>
                        <a:t>accessioner</a:t>
                      </a:r>
                      <a:r>
                        <a:rPr lang="en-US" sz="1050" b="0" i="0" u="none" strike="noStrike" dirty="0">
                          <a:solidFill>
                            <a:srgbClr val="333333"/>
                          </a:solidFill>
                          <a:effectLst/>
                          <a:latin typeface="Calibri" panose="020F0502020204030204" pitchFamily="34" charset="0"/>
                        </a:rPr>
                        <a:t> received a vial that she was familiar with.  She called micro because the tissue was fresh.  Micro advised her it is probably an </a:t>
                      </a:r>
                      <a:r>
                        <a:rPr lang="en-US" sz="1050" b="0" i="0" u="none" strike="noStrike" dirty="0" err="1">
                          <a:solidFill>
                            <a:srgbClr val="333333"/>
                          </a:solidFill>
                          <a:effectLst/>
                          <a:latin typeface="Calibri" panose="020F0502020204030204" pitchFamily="34" charset="0"/>
                        </a:rPr>
                        <a:t>aneorobic</a:t>
                      </a:r>
                      <a:r>
                        <a:rPr lang="en-US" sz="1050" b="0" i="0" u="none" strike="noStrike" dirty="0">
                          <a:solidFill>
                            <a:srgbClr val="333333"/>
                          </a:solidFill>
                          <a:effectLst/>
                          <a:latin typeface="Calibri" panose="020F0502020204030204" pitchFamily="34" charset="0"/>
                        </a:rPr>
                        <a:t> tube and to keep fresh.  The </a:t>
                      </a:r>
                      <a:r>
                        <a:rPr lang="en-US" sz="1050" b="0" i="0" u="none" strike="noStrike" dirty="0" err="1">
                          <a:solidFill>
                            <a:srgbClr val="333333"/>
                          </a:solidFill>
                          <a:effectLst/>
                          <a:latin typeface="Calibri" panose="020F0502020204030204" pitchFamily="34" charset="0"/>
                        </a:rPr>
                        <a:t>accessioner</a:t>
                      </a:r>
                      <a:r>
                        <a:rPr lang="en-US" sz="1050" b="0" i="0" u="none" strike="noStrike" dirty="0">
                          <a:solidFill>
                            <a:srgbClr val="333333"/>
                          </a:solidFill>
                          <a:effectLst/>
                          <a:latin typeface="Calibri" panose="020F0502020204030204" pitchFamily="34" charset="0"/>
                        </a:rPr>
                        <a:t> contacted her manager and her manager gave instructions to hold until next morning since it was the only tissue sample taken by surgeon for culture and tissue exam.  Sample sent to micro and then back to OR Path Lab for submission.  No patient harm.</a:t>
                      </a:r>
                    </a:p>
                  </a:txBody>
                  <a:tcPr marL="6190" marR="6190" marT="61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9289636"/>
                  </a:ext>
                </a:extLst>
              </a:tr>
              <a:tr h="1256503">
                <a:tc>
                  <a:txBody>
                    <a:bodyPr/>
                    <a:lstStyle/>
                    <a:p>
                      <a:pPr algn="ctr" fontAlgn="ctr"/>
                      <a:r>
                        <a:rPr lang="en-US" sz="1050" b="0" i="0" u="none" strike="noStrike">
                          <a:solidFill>
                            <a:srgbClr val="000000"/>
                          </a:solidFill>
                          <a:effectLst/>
                          <a:latin typeface="Calibri" panose="020F0502020204030204" pitchFamily="34" charset="0"/>
                        </a:rPr>
                        <a:t>IP Phleb</a:t>
                      </a:r>
                    </a:p>
                  </a:txBody>
                  <a:tcPr marL="6190" marR="6190" marT="61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dirty="0">
                          <a:solidFill>
                            <a:srgbClr val="000000"/>
                          </a:solidFill>
                          <a:effectLst/>
                          <a:latin typeface="Calibri" panose="020F0502020204030204" pitchFamily="34" charset="0"/>
                        </a:rPr>
                        <a:t>Michael Kornegay </a:t>
                      </a:r>
                    </a:p>
                  </a:txBody>
                  <a:tcPr marL="6190" marR="6190" marT="61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Calibri" panose="020F0502020204030204" pitchFamily="34" charset="0"/>
                        </a:rPr>
                        <a:t>The </a:t>
                      </a:r>
                      <a:r>
                        <a:rPr lang="en-US" sz="1050" b="0" i="0" u="none" strike="noStrike" dirty="0" err="1">
                          <a:solidFill>
                            <a:srgbClr val="000000"/>
                          </a:solidFill>
                          <a:effectLst/>
                          <a:latin typeface="Calibri" panose="020F0502020204030204" pitchFamily="34" charset="0"/>
                        </a:rPr>
                        <a:t>phlebotmist</a:t>
                      </a:r>
                      <a:r>
                        <a:rPr lang="en-US" sz="1050" b="0" i="0" u="none" strike="noStrike" dirty="0">
                          <a:solidFill>
                            <a:srgbClr val="000000"/>
                          </a:solidFill>
                          <a:effectLst/>
                          <a:latin typeface="Calibri" panose="020F0502020204030204" pitchFamily="34" charset="0"/>
                        </a:rPr>
                        <a:t> asked a patient his name and DOB, the patient recited the DOB backwards.  He said 2/8/1989 and when Michael questioned that and asked him to repeat it the patient “August 2</a:t>
                      </a:r>
                      <a:r>
                        <a:rPr lang="en-US" sz="1050" b="0" i="0" u="none" strike="noStrike" baseline="30000" dirty="0">
                          <a:solidFill>
                            <a:srgbClr val="000000"/>
                          </a:solidFill>
                          <a:effectLst/>
                          <a:latin typeface="Calibri" panose="020F0502020204030204" pitchFamily="34" charset="0"/>
                        </a:rPr>
                        <a:t>nd</a:t>
                      </a:r>
                      <a:r>
                        <a:rPr lang="en-US" sz="1050" b="0" i="0" u="none" strike="noStrike" dirty="0">
                          <a:solidFill>
                            <a:srgbClr val="000000"/>
                          </a:solidFill>
                          <a:effectLst/>
                          <a:latin typeface="Calibri" panose="020F0502020204030204" pitchFamily="34" charset="0"/>
                        </a:rPr>
                        <a:t> 1989”.  In the Hispanic culture they say the day first and then the month.  The patient has been here for several days (all labs drawn by nursing not us), and the nurses said it matches his chart and his arm band so it must be ok.  Medical Records was notified and they have corrected everything, no harm to the patient, and I do not see any Blood Bank orders.</a:t>
                      </a:r>
                    </a:p>
                  </a:txBody>
                  <a:tcPr marL="6190" marR="6190" marT="61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560582"/>
                  </a:ext>
                </a:extLst>
              </a:tr>
              <a:tr h="1237934">
                <a:tc>
                  <a:txBody>
                    <a:bodyPr/>
                    <a:lstStyle/>
                    <a:p>
                      <a:pPr algn="ctr" fontAlgn="ctr"/>
                      <a:r>
                        <a:rPr lang="en-US" sz="1050" b="0" i="0" u="none" strike="noStrike">
                          <a:solidFill>
                            <a:srgbClr val="000000"/>
                          </a:solidFill>
                          <a:effectLst/>
                          <a:latin typeface="Calibri" panose="020F0502020204030204" pitchFamily="34" charset="0"/>
                        </a:rPr>
                        <a:t>CP</a:t>
                      </a:r>
                    </a:p>
                  </a:txBody>
                  <a:tcPr marL="6190" marR="6190" marT="61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Calibri" panose="020F0502020204030204" pitchFamily="34" charset="0"/>
                        </a:rPr>
                        <a:t>Nieka Thomas</a:t>
                      </a:r>
                    </a:p>
                  </a:txBody>
                  <a:tcPr marL="6190" marR="6190" marT="61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dirty="0">
                          <a:solidFill>
                            <a:srgbClr val="000000"/>
                          </a:solidFill>
                          <a:effectLst/>
                          <a:latin typeface="Calibri" panose="020F0502020204030204" pitchFamily="34" charset="0"/>
                        </a:rPr>
                        <a:t>A lab order on a prescription pad was written for this patient with the last name misspelled. Name was subsequently misspelled on the specimen labels. DOB was entered as the father's DOB as his identification was provided for insurance purposes. Caught by Nieka Thomas the next day on manual orders audit. Results from the wrong account (the misspelled name and incorrect DOB) were removed and charges credited. This error originated at the doctor's office, and went through three sets of lab teammates before Nieka caught it at auditing. Great catch, Nieka. </a:t>
                      </a:r>
                    </a:p>
                  </a:txBody>
                  <a:tcPr marL="6190" marR="6190" marT="61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3220615"/>
                  </a:ext>
                </a:extLst>
              </a:tr>
              <a:tr h="866554">
                <a:tc>
                  <a:txBody>
                    <a:bodyPr/>
                    <a:lstStyle/>
                    <a:p>
                      <a:pPr algn="ctr" fontAlgn="ctr"/>
                      <a:r>
                        <a:rPr lang="en-US" sz="1050" b="0" i="0" u="none" strike="noStrike">
                          <a:solidFill>
                            <a:srgbClr val="000000"/>
                          </a:solidFill>
                          <a:effectLst/>
                          <a:latin typeface="Calibri" panose="020F0502020204030204" pitchFamily="34" charset="0"/>
                        </a:rPr>
                        <a:t>CP</a:t>
                      </a:r>
                    </a:p>
                  </a:txBody>
                  <a:tcPr marL="6190" marR="6190" marT="61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none" strike="noStrike">
                          <a:solidFill>
                            <a:srgbClr val="000000"/>
                          </a:solidFill>
                          <a:effectLst/>
                          <a:latin typeface="Calibri" panose="020F0502020204030204" pitchFamily="34" charset="0"/>
                        </a:rPr>
                        <a:t>Melissa Beaman</a:t>
                      </a:r>
                    </a:p>
                  </a:txBody>
                  <a:tcPr marL="6190" marR="6190" marT="61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dirty="0">
                          <a:solidFill>
                            <a:srgbClr val="000000"/>
                          </a:solidFill>
                          <a:effectLst/>
                          <a:latin typeface="Calibri" panose="020F0502020204030204" pitchFamily="34" charset="0"/>
                        </a:rPr>
                        <a:t>On 6/19/23, patient presented for a blood draw. Specimens collected and labeled as patient's name spelled in Epic, one way.  Patient's insurance card showed it spelled another way. This spelling error in Epic dated back to 2/15/23. Spelling error caught in Client Services on 6/19/23 by Melissa Beaman. Error forwarded to Medical Records for spelling correction. </a:t>
                      </a:r>
                    </a:p>
                  </a:txBody>
                  <a:tcPr marL="6190" marR="6190" marT="619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7185349"/>
                  </a:ext>
                </a:extLst>
              </a:tr>
            </a:tbl>
          </a:graphicData>
        </a:graphic>
      </p:graphicFrame>
    </p:spTree>
    <p:extLst>
      <p:ext uri="{BB962C8B-B14F-4D97-AF65-F5344CB8AC3E}">
        <p14:creationId xmlns:p14="http://schemas.microsoft.com/office/powerpoint/2010/main" val="564422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8165" y="1113204"/>
            <a:ext cx="4613300" cy="3163224"/>
          </a:xfrm>
        </p:spPr>
        <p:txBody>
          <a:bodyPr vert="horz" lIns="91440" tIns="45720" rIns="91440" bIns="45720" rtlCol="0" anchor="t">
            <a:normAutofit fontScale="90000"/>
          </a:bodyPr>
          <a:lstStyle/>
          <a:p>
            <a:pPr algn="ctr"/>
            <a:r>
              <a:rPr lang="en-US" sz="3200" dirty="0">
                <a:latin typeface="+mj-lt"/>
              </a:rPr>
              <a:t>Good Catch Recipient </a:t>
            </a:r>
            <a:br>
              <a:rPr lang="en-US" sz="3200" dirty="0">
                <a:latin typeface="+mj-lt"/>
              </a:rPr>
            </a:br>
            <a:r>
              <a:rPr lang="en-US" sz="3200" dirty="0">
                <a:latin typeface="+mj-lt"/>
              </a:rPr>
              <a:t>for June</a:t>
            </a:r>
            <a:br>
              <a:rPr lang="en-US" sz="3200" dirty="0">
                <a:latin typeface="+mj-lt"/>
              </a:rPr>
            </a:br>
            <a:br>
              <a:rPr lang="en-US" sz="3200" dirty="0">
                <a:latin typeface="+mj-lt"/>
              </a:rPr>
            </a:br>
            <a:r>
              <a:rPr lang="en-US" sz="3200" dirty="0">
                <a:latin typeface="+mj-lt"/>
              </a:rPr>
              <a:t>Michael Kornegay</a:t>
            </a:r>
            <a:br>
              <a:rPr lang="en-US" sz="3200" dirty="0">
                <a:latin typeface="+mj-lt"/>
              </a:rPr>
            </a:br>
            <a:r>
              <a:rPr lang="en-US" sz="3200" dirty="0">
                <a:latin typeface="+mj-lt"/>
              </a:rPr>
              <a:t>IP Phlebotomy</a:t>
            </a:r>
            <a:br>
              <a:rPr lang="en-US" sz="3200" dirty="0">
                <a:latin typeface="+mj-lt"/>
              </a:rPr>
            </a:br>
            <a:br>
              <a:rPr lang="en-US" sz="3200" dirty="0">
                <a:latin typeface="+mj-lt"/>
              </a:rPr>
            </a:br>
            <a:br>
              <a:rPr lang="en-US" sz="1200" dirty="0">
                <a:latin typeface="+mj-lt"/>
              </a:rPr>
            </a:br>
            <a:br>
              <a:rPr lang="en-US" sz="1200" dirty="0">
                <a:latin typeface="+mj-lt"/>
              </a:rPr>
            </a:br>
            <a:br>
              <a:rPr lang="en-US" sz="1200" dirty="0">
                <a:latin typeface="+mj-lt"/>
              </a:rPr>
            </a:br>
            <a:br>
              <a:rPr lang="en-US" sz="1200" dirty="0">
                <a:latin typeface="+mj-lt"/>
              </a:rPr>
            </a:br>
            <a:br>
              <a:rPr lang="en-US" sz="1200" dirty="0">
                <a:latin typeface="+mj-lt"/>
              </a:rPr>
            </a:br>
            <a:br>
              <a:rPr lang="en-US" sz="1200" dirty="0">
                <a:latin typeface="+mj-lt"/>
              </a:rPr>
            </a:br>
            <a:br>
              <a:rPr lang="en-US" sz="1200" dirty="0">
                <a:latin typeface="+mj-lt"/>
              </a:rPr>
            </a:br>
            <a:br>
              <a:rPr lang="en-US" sz="1200" dirty="0">
                <a:latin typeface="+mj-lt"/>
              </a:rPr>
            </a:br>
            <a:br>
              <a:rPr lang="en-US" sz="1200" dirty="0">
                <a:latin typeface="+mj-lt"/>
              </a:rPr>
            </a:br>
            <a:br>
              <a:rPr lang="en-US" sz="1200" dirty="0">
                <a:latin typeface="+mj-lt"/>
              </a:rPr>
            </a:br>
            <a:br>
              <a:rPr lang="en-US" sz="1200" dirty="0">
                <a:latin typeface="+mj-lt"/>
              </a:rPr>
            </a:br>
            <a:br>
              <a:rPr lang="en-US" sz="1200" dirty="0">
                <a:latin typeface="+mj-lt"/>
              </a:rPr>
            </a:br>
            <a:br>
              <a:rPr lang="en-US" sz="1200" dirty="0">
                <a:latin typeface="+mj-lt"/>
              </a:rPr>
            </a:br>
            <a:endParaRPr lang="en-US" sz="1200" dirty="0">
              <a:latin typeface="+mj-lt"/>
            </a:endParaRPr>
          </a:p>
        </p:txBody>
      </p:sp>
      <p:sp>
        <p:nvSpPr>
          <p:cNvPr id="3" name="TextBox 2">
            <a:extLst>
              <a:ext uri="{FF2B5EF4-FFF2-40B4-BE49-F238E27FC236}">
                <a16:creationId xmlns:a16="http://schemas.microsoft.com/office/drawing/2014/main" id="{2F957D7E-6507-8A89-FD03-30052BF7789D}"/>
              </a:ext>
            </a:extLst>
          </p:cNvPr>
          <p:cNvSpPr txBox="1"/>
          <p:nvPr/>
        </p:nvSpPr>
        <p:spPr>
          <a:xfrm>
            <a:off x="4062734" y="4091762"/>
            <a:ext cx="4144161" cy="400110"/>
          </a:xfrm>
          <a:prstGeom prst="rect">
            <a:avLst/>
          </a:prstGeom>
          <a:noFill/>
        </p:spPr>
        <p:txBody>
          <a:bodyPr wrap="square" rtlCol="0">
            <a:spAutoFit/>
          </a:bodyPr>
          <a:lstStyle/>
          <a:p>
            <a:pPr algn="ctr"/>
            <a:r>
              <a:rPr lang="en-US" sz="2000" dirty="0"/>
              <a:t>Picture not available. </a:t>
            </a:r>
          </a:p>
        </p:txBody>
      </p:sp>
    </p:spTree>
    <p:extLst>
      <p:ext uri="{BB962C8B-B14F-4D97-AF65-F5344CB8AC3E}">
        <p14:creationId xmlns:p14="http://schemas.microsoft.com/office/powerpoint/2010/main" val="1837330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110C6-FE10-95C9-389E-CB19BA8B2AF3}"/>
              </a:ext>
            </a:extLst>
          </p:cNvPr>
          <p:cNvSpPr>
            <a:spLocks noGrp="1"/>
          </p:cNvSpPr>
          <p:nvPr>
            <p:ph type="title"/>
          </p:nvPr>
        </p:nvSpPr>
        <p:spPr>
          <a:xfrm>
            <a:off x="630936" y="639520"/>
            <a:ext cx="3429000" cy="1719072"/>
          </a:xfrm>
        </p:spPr>
        <p:txBody>
          <a:bodyPr vert="horz" lIns="91440" tIns="45720" rIns="91440" bIns="45720" rtlCol="0" anchor="b">
            <a:normAutofit/>
          </a:bodyPr>
          <a:lstStyle/>
          <a:p>
            <a:r>
              <a:rPr lang="en-US" sz="2200" kern="1200" dirty="0">
                <a:solidFill>
                  <a:schemeClr val="tx1"/>
                </a:solidFill>
                <a:latin typeface="+mj-lt"/>
                <a:ea typeface="+mj-ea"/>
                <a:cs typeface="+mj-cs"/>
              </a:rPr>
              <a:t>RLs with Deviation Believed Have Occurred in the Lab					</a:t>
            </a:r>
            <a:br>
              <a:rPr lang="en-US" sz="2200" kern="1200" dirty="0">
                <a:solidFill>
                  <a:schemeClr val="tx1"/>
                </a:solidFill>
                <a:latin typeface="+mj-lt"/>
                <a:ea typeface="+mj-ea"/>
                <a:cs typeface="+mj-cs"/>
              </a:rPr>
            </a:br>
            <a:endParaRPr lang="en-US" sz="2200" kern="1200" dirty="0">
              <a:solidFill>
                <a:schemeClr val="tx1"/>
              </a:solidFill>
              <a:latin typeface="+mj-lt"/>
              <a:ea typeface="+mj-ea"/>
              <a:cs typeface="+mj-cs"/>
            </a:endParaRPr>
          </a:p>
        </p:txBody>
      </p:sp>
      <p:sp>
        <p:nvSpPr>
          <p:cNvPr id="4" name="TextBox 3"/>
          <p:cNvSpPr txBox="1"/>
          <p:nvPr/>
        </p:nvSpPr>
        <p:spPr>
          <a:xfrm>
            <a:off x="630936" y="2807208"/>
            <a:ext cx="3429000" cy="3410712"/>
          </a:xfrm>
          <a:prstGeom prst="rect">
            <a:avLst/>
          </a:prstGeom>
        </p:spPr>
        <p:txBody>
          <a:bodyPr vert="horz" lIns="91440" tIns="45720" rIns="91440" bIns="45720" rtlCol="0" anchor="t">
            <a:normAutofit/>
          </a:bodyPr>
          <a:lstStyle/>
          <a:p>
            <a:pPr defTabSz="914400">
              <a:lnSpc>
                <a:spcPct val="90000"/>
              </a:lnSpc>
              <a:spcAft>
                <a:spcPts val="600"/>
              </a:spcAft>
            </a:pPr>
            <a:r>
              <a:rPr lang="en-US" sz="2200" dirty="0"/>
              <a:t>June 100</a:t>
            </a:r>
          </a:p>
        </p:txBody>
      </p:sp>
      <p:pic>
        <p:nvPicPr>
          <p:cNvPr id="5" name="Picture 4">
            <a:extLst>
              <a:ext uri="{FF2B5EF4-FFF2-40B4-BE49-F238E27FC236}">
                <a16:creationId xmlns:a16="http://schemas.microsoft.com/office/drawing/2014/main" id="{1A08B2C6-2E9A-1CE1-3702-0328C4CFB212}"/>
              </a:ext>
            </a:extLst>
          </p:cNvPr>
          <p:cNvPicPr>
            <a:picLocks noChangeAspect="1"/>
          </p:cNvPicPr>
          <p:nvPr/>
        </p:nvPicPr>
        <p:blipFill>
          <a:blip r:embed="rId2"/>
          <a:stretch>
            <a:fillRect/>
          </a:stretch>
        </p:blipFill>
        <p:spPr>
          <a:xfrm>
            <a:off x="4349691" y="1325105"/>
            <a:ext cx="7211373" cy="3608158"/>
          </a:xfrm>
          <a:prstGeom prst="rect">
            <a:avLst/>
          </a:prstGeom>
        </p:spPr>
      </p:pic>
    </p:spTree>
    <p:extLst>
      <p:ext uri="{BB962C8B-B14F-4D97-AF65-F5344CB8AC3E}">
        <p14:creationId xmlns:p14="http://schemas.microsoft.com/office/powerpoint/2010/main" val="3043099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816E2-7948-9549-347F-ABEDB2180990}"/>
              </a:ext>
            </a:extLst>
          </p:cNvPr>
          <p:cNvSpPr>
            <a:spLocks noGrp="1"/>
          </p:cNvSpPr>
          <p:nvPr>
            <p:ph type="title"/>
          </p:nvPr>
        </p:nvSpPr>
        <p:spPr>
          <a:xfrm>
            <a:off x="630936" y="639520"/>
            <a:ext cx="3429000" cy="1719072"/>
          </a:xfrm>
        </p:spPr>
        <p:txBody>
          <a:bodyPr vert="horz" lIns="91440" tIns="45720" rIns="91440" bIns="45720" rtlCol="0" anchor="b">
            <a:normAutofit/>
          </a:bodyPr>
          <a:lstStyle/>
          <a:p>
            <a:r>
              <a:rPr lang="en-US" sz="3800" kern="1200">
                <a:solidFill>
                  <a:schemeClr val="tx1"/>
                </a:solidFill>
                <a:latin typeface="+mj-lt"/>
                <a:ea typeface="+mj-ea"/>
                <a:cs typeface="+mj-cs"/>
              </a:rPr>
              <a:t>Most Common Deviation</a:t>
            </a:r>
          </a:p>
        </p:txBody>
      </p:sp>
      <p:sp>
        <p:nvSpPr>
          <p:cNvPr id="5" name="TextBox 4">
            <a:extLst>
              <a:ext uri="{FF2B5EF4-FFF2-40B4-BE49-F238E27FC236}">
                <a16:creationId xmlns:a16="http://schemas.microsoft.com/office/drawing/2014/main" id="{D2A0F938-AE23-75FF-0A8B-7A8FC8CBCC59}"/>
              </a:ext>
            </a:extLst>
          </p:cNvPr>
          <p:cNvSpPr txBox="1"/>
          <p:nvPr/>
        </p:nvSpPr>
        <p:spPr>
          <a:xfrm>
            <a:off x="630936" y="2807208"/>
            <a:ext cx="3429000" cy="3410712"/>
          </a:xfrm>
          <a:prstGeom prst="rect">
            <a:avLst/>
          </a:prstGeom>
        </p:spPr>
        <p:txBody>
          <a:bodyPr vert="horz" lIns="91440" tIns="45720" rIns="91440" bIns="45720" rtlCol="0" anchor="t">
            <a:normAutofit/>
          </a:bodyPr>
          <a:lstStyle/>
          <a:p>
            <a:pPr defTabSz="914400">
              <a:lnSpc>
                <a:spcPct val="90000"/>
              </a:lnSpc>
              <a:spcAft>
                <a:spcPts val="600"/>
              </a:spcAft>
            </a:pPr>
            <a:r>
              <a:rPr lang="en-US" sz="2200" dirty="0"/>
              <a:t>June 16</a:t>
            </a:r>
          </a:p>
        </p:txBody>
      </p:sp>
      <p:pic>
        <p:nvPicPr>
          <p:cNvPr id="4" name="Picture 3">
            <a:extLst>
              <a:ext uri="{FF2B5EF4-FFF2-40B4-BE49-F238E27FC236}">
                <a16:creationId xmlns:a16="http://schemas.microsoft.com/office/drawing/2014/main" id="{715DADF8-D49B-C549-DEA6-AD531428CF4E}"/>
              </a:ext>
            </a:extLst>
          </p:cNvPr>
          <p:cNvPicPr>
            <a:picLocks noChangeAspect="1"/>
          </p:cNvPicPr>
          <p:nvPr/>
        </p:nvPicPr>
        <p:blipFill>
          <a:blip r:embed="rId2"/>
          <a:stretch>
            <a:fillRect/>
          </a:stretch>
        </p:blipFill>
        <p:spPr>
          <a:xfrm>
            <a:off x="4734404" y="1380392"/>
            <a:ext cx="7118449" cy="3561664"/>
          </a:xfrm>
          <a:prstGeom prst="rect">
            <a:avLst/>
          </a:prstGeom>
        </p:spPr>
      </p:pic>
    </p:spTree>
    <p:extLst>
      <p:ext uri="{BB962C8B-B14F-4D97-AF65-F5344CB8AC3E}">
        <p14:creationId xmlns:p14="http://schemas.microsoft.com/office/powerpoint/2010/main" val="902706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936" y="639520"/>
            <a:ext cx="3429000" cy="1719072"/>
          </a:xfrm>
        </p:spPr>
        <p:txBody>
          <a:bodyPr vert="horz" lIns="91440" tIns="45720" rIns="91440" bIns="45720" rtlCol="0" anchor="b">
            <a:normAutofit/>
          </a:bodyPr>
          <a:lstStyle/>
          <a:p>
            <a:r>
              <a:rPr lang="en-US" sz="3800" kern="1200">
                <a:solidFill>
                  <a:schemeClr val="tx1"/>
                </a:solidFill>
                <a:latin typeface="+mj-lt"/>
                <a:ea typeface="+mj-ea"/>
                <a:cs typeface="+mj-cs"/>
              </a:rPr>
              <a:t>Second Most Common Deviation</a:t>
            </a:r>
          </a:p>
        </p:txBody>
      </p:sp>
      <p:sp>
        <p:nvSpPr>
          <p:cNvPr id="4" name="TextBox 3"/>
          <p:cNvSpPr txBox="1"/>
          <p:nvPr/>
        </p:nvSpPr>
        <p:spPr>
          <a:xfrm>
            <a:off x="630936" y="2807208"/>
            <a:ext cx="3429000" cy="3410712"/>
          </a:xfrm>
          <a:prstGeom prst="rect">
            <a:avLst/>
          </a:prstGeom>
        </p:spPr>
        <p:txBody>
          <a:bodyPr vert="horz" lIns="91440" tIns="45720" rIns="91440" bIns="45720" rtlCol="0" anchor="t">
            <a:normAutofit/>
          </a:bodyPr>
          <a:lstStyle/>
          <a:p>
            <a:pPr defTabSz="914400">
              <a:lnSpc>
                <a:spcPct val="90000"/>
              </a:lnSpc>
              <a:spcAft>
                <a:spcPts val="600"/>
              </a:spcAft>
            </a:pPr>
            <a:r>
              <a:rPr lang="en-US" sz="2200" dirty="0"/>
              <a:t>June 12 </a:t>
            </a:r>
          </a:p>
        </p:txBody>
      </p:sp>
      <p:pic>
        <p:nvPicPr>
          <p:cNvPr id="5" name="Picture 4">
            <a:extLst>
              <a:ext uri="{FF2B5EF4-FFF2-40B4-BE49-F238E27FC236}">
                <a16:creationId xmlns:a16="http://schemas.microsoft.com/office/drawing/2014/main" id="{D5EB4337-DA58-F03A-DDC7-951FB0F6E34C}"/>
              </a:ext>
            </a:extLst>
          </p:cNvPr>
          <p:cNvPicPr>
            <a:picLocks noChangeAspect="1"/>
          </p:cNvPicPr>
          <p:nvPr/>
        </p:nvPicPr>
        <p:blipFill>
          <a:blip r:embed="rId2"/>
          <a:stretch>
            <a:fillRect/>
          </a:stretch>
        </p:blipFill>
        <p:spPr>
          <a:xfrm>
            <a:off x="4215937" y="1276290"/>
            <a:ext cx="7502234" cy="3753688"/>
          </a:xfrm>
          <a:prstGeom prst="rect">
            <a:avLst/>
          </a:prstGeom>
        </p:spPr>
      </p:pic>
    </p:spTree>
    <p:extLst>
      <p:ext uri="{BB962C8B-B14F-4D97-AF65-F5344CB8AC3E}">
        <p14:creationId xmlns:p14="http://schemas.microsoft.com/office/powerpoint/2010/main" val="2642017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E6EA3-5F9D-8E02-B303-82620AA9381C}"/>
              </a:ext>
            </a:extLst>
          </p:cNvPr>
          <p:cNvSpPr>
            <a:spLocks noGrp="1"/>
          </p:cNvSpPr>
          <p:nvPr>
            <p:ph type="title"/>
          </p:nvPr>
        </p:nvSpPr>
        <p:spPr>
          <a:xfrm>
            <a:off x="630936" y="639520"/>
            <a:ext cx="3429000" cy="1719072"/>
          </a:xfrm>
        </p:spPr>
        <p:txBody>
          <a:bodyPr vert="horz" lIns="91440" tIns="45720" rIns="91440" bIns="45720" rtlCol="0" anchor="b">
            <a:normAutofit/>
          </a:bodyPr>
          <a:lstStyle/>
          <a:p>
            <a:r>
              <a:rPr lang="en-US" sz="3800" kern="1200">
                <a:solidFill>
                  <a:schemeClr val="tx1"/>
                </a:solidFill>
                <a:latin typeface="+mj-lt"/>
                <a:ea typeface="+mj-ea"/>
                <a:cs typeface="+mj-cs"/>
              </a:rPr>
              <a:t>Third Most Common Deviation</a:t>
            </a:r>
          </a:p>
        </p:txBody>
      </p:sp>
      <p:sp>
        <p:nvSpPr>
          <p:cNvPr id="5" name="TextBox 4">
            <a:extLst>
              <a:ext uri="{FF2B5EF4-FFF2-40B4-BE49-F238E27FC236}">
                <a16:creationId xmlns:a16="http://schemas.microsoft.com/office/drawing/2014/main" id="{80F17E82-0587-A568-A9EB-4360C87AE09A}"/>
              </a:ext>
            </a:extLst>
          </p:cNvPr>
          <p:cNvSpPr txBox="1"/>
          <p:nvPr/>
        </p:nvSpPr>
        <p:spPr>
          <a:xfrm>
            <a:off x="630936" y="2807208"/>
            <a:ext cx="3429000" cy="3410712"/>
          </a:xfrm>
          <a:prstGeom prst="rect">
            <a:avLst/>
          </a:prstGeom>
        </p:spPr>
        <p:txBody>
          <a:bodyPr vert="horz" lIns="91440" tIns="45720" rIns="91440" bIns="45720" rtlCol="0" anchor="t">
            <a:normAutofit/>
          </a:bodyPr>
          <a:lstStyle/>
          <a:p>
            <a:pPr defTabSz="914400">
              <a:lnSpc>
                <a:spcPct val="90000"/>
              </a:lnSpc>
              <a:spcAft>
                <a:spcPts val="600"/>
              </a:spcAft>
            </a:pPr>
            <a:r>
              <a:rPr lang="en-US" sz="2200" dirty="0"/>
              <a:t>June 12</a:t>
            </a:r>
          </a:p>
        </p:txBody>
      </p:sp>
      <p:pic>
        <p:nvPicPr>
          <p:cNvPr id="4" name="Picture 3">
            <a:extLst>
              <a:ext uri="{FF2B5EF4-FFF2-40B4-BE49-F238E27FC236}">
                <a16:creationId xmlns:a16="http://schemas.microsoft.com/office/drawing/2014/main" id="{62C224D7-7B19-5BF3-A5A0-1D5BA74318DA}"/>
              </a:ext>
            </a:extLst>
          </p:cNvPr>
          <p:cNvPicPr>
            <a:picLocks noChangeAspect="1"/>
          </p:cNvPicPr>
          <p:nvPr/>
        </p:nvPicPr>
        <p:blipFill>
          <a:blip r:embed="rId2"/>
          <a:stretch>
            <a:fillRect/>
          </a:stretch>
        </p:blipFill>
        <p:spPr>
          <a:xfrm>
            <a:off x="4198238" y="1025459"/>
            <a:ext cx="7604154" cy="3804683"/>
          </a:xfrm>
          <a:prstGeom prst="rect">
            <a:avLst/>
          </a:prstGeom>
        </p:spPr>
      </p:pic>
    </p:spTree>
    <p:extLst>
      <p:ext uri="{BB962C8B-B14F-4D97-AF65-F5344CB8AC3E}">
        <p14:creationId xmlns:p14="http://schemas.microsoft.com/office/powerpoint/2010/main" val="1684729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517907-85D1-7FDD-ED90-DEEF459B2F42}"/>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Patient Safety Tool of the Month</a:t>
            </a:r>
          </a:p>
        </p:txBody>
      </p:sp>
      <p:pic>
        <p:nvPicPr>
          <p:cNvPr id="5" name="Picture 4" descr="Stethoscope">
            <a:extLst>
              <a:ext uri="{FF2B5EF4-FFF2-40B4-BE49-F238E27FC236}">
                <a16:creationId xmlns:a16="http://schemas.microsoft.com/office/drawing/2014/main" id="{541D7E5C-C48E-6B13-19D2-02170077B1E0}"/>
              </a:ext>
            </a:extLst>
          </p:cNvPr>
          <p:cNvPicPr>
            <a:picLocks noChangeAspect="1"/>
          </p:cNvPicPr>
          <p:nvPr/>
        </p:nvPicPr>
        <p:blipFill rotWithShape="1">
          <a:blip r:embed="rId2"/>
          <a:srcRect r="15627" b="-1"/>
          <a:stretch/>
        </p:blipFill>
        <p:spPr>
          <a:xfrm>
            <a:off x="4516310" y="961812"/>
            <a:ext cx="6232779" cy="4930987"/>
          </a:xfrm>
          <a:prstGeom prst="rect">
            <a:avLst/>
          </a:prstGeom>
        </p:spPr>
      </p:pic>
    </p:spTree>
    <p:extLst>
      <p:ext uri="{BB962C8B-B14F-4D97-AF65-F5344CB8AC3E}">
        <p14:creationId xmlns:p14="http://schemas.microsoft.com/office/powerpoint/2010/main" val="1196150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F4DE3D-41C2-18EC-90C7-0E6C5A938105}"/>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Patient Safety Tool of the Month</a:t>
            </a:r>
          </a:p>
        </p:txBody>
      </p:sp>
      <p:pic>
        <p:nvPicPr>
          <p:cNvPr id="4" name="Picture 3">
            <a:extLst>
              <a:ext uri="{FF2B5EF4-FFF2-40B4-BE49-F238E27FC236}">
                <a16:creationId xmlns:a16="http://schemas.microsoft.com/office/drawing/2014/main" id="{B37485DF-B931-C480-0EA5-38B83C350967}"/>
              </a:ext>
            </a:extLst>
          </p:cNvPr>
          <p:cNvPicPr>
            <a:picLocks noChangeAspect="1"/>
          </p:cNvPicPr>
          <p:nvPr/>
        </p:nvPicPr>
        <p:blipFill>
          <a:blip r:embed="rId2"/>
          <a:stretch>
            <a:fillRect/>
          </a:stretch>
        </p:blipFill>
        <p:spPr>
          <a:xfrm>
            <a:off x="5484596" y="344886"/>
            <a:ext cx="5366140" cy="5568739"/>
          </a:xfrm>
          <a:prstGeom prst="rect">
            <a:avLst/>
          </a:prstGeom>
        </p:spPr>
      </p:pic>
    </p:spTree>
    <p:extLst>
      <p:ext uri="{BB962C8B-B14F-4D97-AF65-F5344CB8AC3E}">
        <p14:creationId xmlns:p14="http://schemas.microsoft.com/office/powerpoint/2010/main" val="29016791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Atrium Presentation 1">
      <a:dk1>
        <a:srgbClr val="767882"/>
      </a:dk1>
      <a:lt1>
        <a:srgbClr val="FFFFFF"/>
      </a:lt1>
      <a:dk2>
        <a:srgbClr val="000000"/>
      </a:dk2>
      <a:lt2>
        <a:srgbClr val="008C94"/>
      </a:lt2>
      <a:accent1>
        <a:srgbClr val="006C74"/>
      </a:accent1>
      <a:accent2>
        <a:srgbClr val="E5B801"/>
      </a:accent2>
      <a:accent3>
        <a:srgbClr val="004797"/>
      </a:accent3>
      <a:accent4>
        <a:srgbClr val="04BB6E"/>
      </a:accent4>
      <a:accent5>
        <a:srgbClr val="FF7D2E"/>
      </a:accent5>
      <a:accent6>
        <a:srgbClr val="E4333A"/>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8B945E1B690043B84BB6A52FCE9C03" ma:contentTypeVersion="13" ma:contentTypeDescription="Create a new document." ma:contentTypeScope="" ma:versionID="303d8c88b8991392dc10233c10952e34">
  <xsd:schema xmlns:xsd="http://www.w3.org/2001/XMLSchema" xmlns:xs="http://www.w3.org/2001/XMLSchema" xmlns:p="http://schemas.microsoft.com/office/2006/metadata/properties" xmlns:ns3="9cf83a04-d13f-4892-865d-583e21da827c" xmlns:ns4="cb19d9be-aee9-46ff-989a-b2eec6680c26" targetNamespace="http://schemas.microsoft.com/office/2006/metadata/properties" ma:root="true" ma:fieldsID="1b804e6bd5fb38f0dbcc63c55f95ac7b" ns3:_="" ns4:_="">
    <xsd:import namespace="9cf83a04-d13f-4892-865d-583e21da827c"/>
    <xsd:import namespace="cb19d9be-aee9-46ff-989a-b2eec6680c2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f83a04-d13f-4892-865d-583e21da82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b19d9be-aee9-46ff-989a-b2eec6680c2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306BD59-1E70-402E-89F7-AC438130CD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f83a04-d13f-4892-865d-583e21da827c"/>
    <ds:schemaRef ds:uri="cb19d9be-aee9-46ff-989a-b2eec6680c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63523AF-DDDA-4640-8FDD-706FD8583505}">
  <ds:schemaRefs>
    <ds:schemaRef ds:uri="http://schemas.microsoft.com/sharepoint/v3/contenttype/forms"/>
  </ds:schemaRefs>
</ds:datastoreItem>
</file>

<file path=customXml/itemProps3.xml><?xml version="1.0" encoding="utf-8"?>
<ds:datastoreItem xmlns:ds="http://schemas.openxmlformats.org/officeDocument/2006/customXml" ds:itemID="{6CF4885C-7609-4458-9BFE-1B0CB90D3740}">
  <ds:schemaRef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purl.org/dc/terms/"/>
    <ds:schemaRef ds:uri="cb19d9be-aee9-46ff-989a-b2eec6680c26"/>
    <ds:schemaRef ds:uri="9cf83a04-d13f-4892-865d-583e21da827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9270</TotalTime>
  <Words>580</Words>
  <Application>Microsoft Office PowerPoint</Application>
  <PresentationFormat>Widescreen</PresentationFormat>
  <Paragraphs>47</Paragraphs>
  <Slides>13</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Calibri Light</vt:lpstr>
      <vt:lpstr>Office Theme</vt:lpstr>
      <vt:lpstr>Office Theme</vt:lpstr>
      <vt:lpstr>PowerPoint Presentation</vt:lpstr>
      <vt:lpstr>Good Catches in June </vt:lpstr>
      <vt:lpstr>Good Catch Recipient  for June  Michael Kornegay IP Phlebotomy               </vt:lpstr>
      <vt:lpstr>RLs with Deviation Believed Have Occurred in the Lab      </vt:lpstr>
      <vt:lpstr>Most Common Deviation</vt:lpstr>
      <vt:lpstr>Second Most Common Deviation</vt:lpstr>
      <vt:lpstr>Third Most Common Deviation</vt:lpstr>
      <vt:lpstr>Patient Safety Tool of the Month</vt:lpstr>
      <vt:lpstr>Patient Safety Tool of the Month</vt:lpstr>
      <vt:lpstr>Lab Employee Hazard Awareness</vt:lpstr>
      <vt:lpstr>Working Environment</vt:lpstr>
      <vt:lpstr>Issues with Working Environment Notify Engineering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Kym Stone</dc:creator>
  <cp:lastModifiedBy>Shelley C. Bowman</cp:lastModifiedBy>
  <cp:revision>349</cp:revision>
  <dcterms:created xsi:type="dcterms:W3CDTF">2020-08-30T18:26:08Z</dcterms:created>
  <dcterms:modified xsi:type="dcterms:W3CDTF">2023-07-10T13:39:54Z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0x010100838B945E1B690043B84BB6A52FCE9C03</vt:lpwstr>
  </property>
</Properties>
</file>