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401" r:id="rId5"/>
    <p:sldId id="716" r:id="rId6"/>
    <p:sldId id="717" r:id="rId7"/>
    <p:sldId id="719" r:id="rId8"/>
    <p:sldId id="689" r:id="rId9"/>
    <p:sldId id="715" r:id="rId10"/>
    <p:sldId id="707" r:id="rId11"/>
    <p:sldId id="690" r:id="rId12"/>
    <p:sldId id="710" r:id="rId13"/>
    <p:sldId id="711" r:id="rId14"/>
    <p:sldId id="695" r:id="rId15"/>
    <p:sldId id="713" r:id="rId16"/>
    <p:sldId id="696" r:id="rId17"/>
    <p:sldId id="712" r:id="rId18"/>
    <p:sldId id="699" r:id="rId19"/>
    <p:sldId id="714" r:id="rId2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401"/>
            <p14:sldId id="716"/>
            <p14:sldId id="717"/>
            <p14:sldId id="719"/>
            <p14:sldId id="689"/>
            <p14:sldId id="715"/>
            <p14:sldId id="707"/>
            <p14:sldId id="690"/>
            <p14:sldId id="710"/>
            <p14:sldId id="711"/>
            <p14:sldId id="695"/>
            <p14:sldId id="713"/>
            <p14:sldId id="696"/>
            <p14:sldId id="712"/>
            <p14:sldId id="699"/>
            <p14:sldId id="7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na M. Walton" initials="JMW" lastIdx="1" clrIdx="0">
    <p:extLst>
      <p:ext uri="{19B8F6BF-5375-455C-9EA6-DF929625EA0E}">
        <p15:presenceInfo xmlns:p15="http://schemas.microsoft.com/office/powerpoint/2012/main" userId="S-1-5-21-1134720642-1542789574-19223665-645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88"/>
    <a:srgbClr val="008C95"/>
    <a:srgbClr val="75767F"/>
    <a:srgbClr val="942092"/>
    <a:srgbClr val="6C6D76"/>
    <a:srgbClr val="63646B"/>
    <a:srgbClr val="606167"/>
    <a:srgbClr val="5C5D62"/>
    <a:srgbClr val="E5B901"/>
    <a:srgbClr val="F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80EE8-69A5-45FC-A633-7F209E92259E}" v="1" dt="2023-09-06T18:54:57.188"/>
    <p1510:client id="{2AE47865-7DEF-4592-90A5-A787C991D556}" v="65" dt="2023-09-12T18:16:00.361"/>
    <p1510:client id="{A0F4D2E7-3DC1-4FC2-8CD7-E1F2BE542BA8}" v="61" dt="2023-09-06T17:53:23.131"/>
    <p1510:client id="{F3431BF6-13F0-4DDF-88A8-C4F6FF383A8C}" v="9" dt="2023-09-13T18:22:04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6" autoAdjust="0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C. Bowman" userId="S::shportis@wakehealth.edu::613b6335-6f71-4674-b8eb-282ab8bc7fbf" providerId="AD" clId="Web-{A0F4D2E7-3DC1-4FC2-8CD7-E1F2BE542BA8}"/>
    <pc:docChg chg="modSld">
      <pc:chgData name="Shelley C. Bowman" userId="S::shportis@wakehealth.edu::613b6335-6f71-4674-b8eb-282ab8bc7fbf" providerId="AD" clId="Web-{A0F4D2E7-3DC1-4FC2-8CD7-E1F2BE542BA8}" dt="2023-09-06T17:53:23.131" v="55" actId="20577"/>
      <pc:docMkLst>
        <pc:docMk/>
      </pc:docMkLst>
      <pc:sldChg chg="modSp">
        <pc:chgData name="Shelley C. Bowman" userId="S::shportis@wakehealth.edu::613b6335-6f71-4674-b8eb-282ab8bc7fbf" providerId="AD" clId="Web-{A0F4D2E7-3DC1-4FC2-8CD7-E1F2BE542BA8}" dt="2023-09-06T17:53:23.131" v="55" actId="20577"/>
        <pc:sldMkLst>
          <pc:docMk/>
          <pc:sldMk cId="3340826207" sldId="490"/>
        </pc:sldMkLst>
        <pc:spChg chg="mod">
          <ac:chgData name="Shelley C. Bowman" userId="S::shportis@wakehealth.edu::613b6335-6f71-4674-b8eb-282ab8bc7fbf" providerId="AD" clId="Web-{A0F4D2E7-3DC1-4FC2-8CD7-E1F2BE542BA8}" dt="2023-09-06T17:53:23.131" v="55" actId="20577"/>
          <ac:spMkLst>
            <pc:docMk/>
            <pc:sldMk cId="3340826207" sldId="490"/>
            <ac:spMk id="3" creationId="{00000000-0000-0000-0000-000000000000}"/>
          </ac:spMkLst>
        </pc:spChg>
      </pc:sldChg>
      <pc:sldChg chg="modSp">
        <pc:chgData name="Shelley C. Bowman" userId="S::shportis@wakehealth.edu::613b6335-6f71-4674-b8eb-282ab8bc7fbf" providerId="AD" clId="Web-{A0F4D2E7-3DC1-4FC2-8CD7-E1F2BE542BA8}" dt="2023-09-06T17:43:46.081" v="18" actId="20577"/>
        <pc:sldMkLst>
          <pc:docMk/>
          <pc:sldMk cId="2161182675" sldId="694"/>
        </pc:sldMkLst>
        <pc:spChg chg="mod">
          <ac:chgData name="Shelley C. Bowman" userId="S::shportis@wakehealth.edu::613b6335-6f71-4674-b8eb-282ab8bc7fbf" providerId="AD" clId="Web-{A0F4D2E7-3DC1-4FC2-8CD7-E1F2BE542BA8}" dt="2023-09-06T17:43:46.081" v="18" actId="20577"/>
          <ac:spMkLst>
            <pc:docMk/>
            <pc:sldMk cId="2161182675" sldId="694"/>
            <ac:spMk id="2" creationId="{7516B028-C008-FECB-8712-BBC080680DBB}"/>
          </ac:spMkLst>
        </pc:spChg>
      </pc:sldChg>
      <pc:sldChg chg="modSp">
        <pc:chgData name="Shelley C. Bowman" userId="S::shportis@wakehealth.edu::613b6335-6f71-4674-b8eb-282ab8bc7fbf" providerId="AD" clId="Web-{A0F4D2E7-3DC1-4FC2-8CD7-E1F2BE542BA8}" dt="2023-09-06T17:46:02.679" v="23" actId="20577"/>
        <pc:sldMkLst>
          <pc:docMk/>
          <pc:sldMk cId="2648596567" sldId="699"/>
        </pc:sldMkLst>
        <pc:spChg chg="mod">
          <ac:chgData name="Shelley C. Bowman" userId="S::shportis@wakehealth.edu::613b6335-6f71-4674-b8eb-282ab8bc7fbf" providerId="AD" clId="Web-{A0F4D2E7-3DC1-4FC2-8CD7-E1F2BE542BA8}" dt="2023-09-06T17:45:52.304" v="21" actId="20577"/>
          <ac:spMkLst>
            <pc:docMk/>
            <pc:sldMk cId="2648596567" sldId="699"/>
            <ac:spMk id="2" creationId="{00000000-0000-0000-0000-000000000000}"/>
          </ac:spMkLst>
        </pc:spChg>
        <pc:spChg chg="mod">
          <ac:chgData name="Shelley C. Bowman" userId="S::shportis@wakehealth.edu::613b6335-6f71-4674-b8eb-282ab8bc7fbf" providerId="AD" clId="Web-{A0F4D2E7-3DC1-4FC2-8CD7-E1F2BE542BA8}" dt="2023-09-06T17:46:02.679" v="23" actId="20577"/>
          <ac:spMkLst>
            <pc:docMk/>
            <pc:sldMk cId="2648596567" sldId="699"/>
            <ac:spMk id="3" creationId="{00000000-0000-0000-0000-000000000000}"/>
          </ac:spMkLst>
        </pc:spChg>
      </pc:sldChg>
      <pc:sldChg chg="modSp">
        <pc:chgData name="Shelley C. Bowman" userId="S::shportis@wakehealth.edu::613b6335-6f71-4674-b8eb-282ab8bc7fbf" providerId="AD" clId="Web-{A0F4D2E7-3DC1-4FC2-8CD7-E1F2BE542BA8}" dt="2023-09-06T17:48:31.325" v="53" actId="1076"/>
        <pc:sldMkLst>
          <pc:docMk/>
          <pc:sldMk cId="63234037" sldId="703"/>
        </pc:sldMkLst>
        <pc:spChg chg="mod">
          <ac:chgData name="Shelley C. Bowman" userId="S::shportis@wakehealth.edu::613b6335-6f71-4674-b8eb-282ab8bc7fbf" providerId="AD" clId="Web-{A0F4D2E7-3DC1-4FC2-8CD7-E1F2BE542BA8}" dt="2023-09-06T17:46:56.384" v="26" actId="1076"/>
          <ac:spMkLst>
            <pc:docMk/>
            <pc:sldMk cId="63234037" sldId="703"/>
            <ac:spMk id="2" creationId="{00000000-0000-0000-0000-000000000000}"/>
          </ac:spMkLst>
        </pc:spChg>
        <pc:spChg chg="mod">
          <ac:chgData name="Shelley C. Bowman" userId="S::shportis@wakehealth.edu::613b6335-6f71-4674-b8eb-282ab8bc7fbf" providerId="AD" clId="Web-{A0F4D2E7-3DC1-4FC2-8CD7-E1F2BE542BA8}" dt="2023-09-06T17:48:27.309" v="51" actId="20577"/>
          <ac:spMkLst>
            <pc:docMk/>
            <pc:sldMk cId="63234037" sldId="703"/>
            <ac:spMk id="3" creationId="{00000000-0000-0000-0000-000000000000}"/>
          </ac:spMkLst>
        </pc:spChg>
        <pc:spChg chg="mod">
          <ac:chgData name="Shelley C. Bowman" userId="S::shportis@wakehealth.edu::613b6335-6f71-4674-b8eb-282ab8bc7fbf" providerId="AD" clId="Web-{A0F4D2E7-3DC1-4FC2-8CD7-E1F2BE542BA8}" dt="2023-09-06T17:47:09.978" v="30" actId="1076"/>
          <ac:spMkLst>
            <pc:docMk/>
            <pc:sldMk cId="63234037" sldId="703"/>
            <ac:spMk id="9" creationId="{00000000-0000-0000-0000-000000000000}"/>
          </ac:spMkLst>
        </pc:spChg>
        <pc:spChg chg="mod">
          <ac:chgData name="Shelley C. Bowman" userId="S::shportis@wakehealth.edu::613b6335-6f71-4674-b8eb-282ab8bc7fbf" providerId="AD" clId="Web-{A0F4D2E7-3DC1-4FC2-8CD7-E1F2BE542BA8}" dt="2023-09-06T17:47:40.182" v="38" actId="1076"/>
          <ac:spMkLst>
            <pc:docMk/>
            <pc:sldMk cId="63234037" sldId="703"/>
            <ac:spMk id="10" creationId="{00000000-0000-0000-0000-000000000000}"/>
          </ac:spMkLst>
        </pc:spChg>
        <pc:spChg chg="mod">
          <ac:chgData name="Shelley C. Bowman" userId="S::shportis@wakehealth.edu::613b6335-6f71-4674-b8eb-282ab8bc7fbf" providerId="AD" clId="Web-{A0F4D2E7-3DC1-4FC2-8CD7-E1F2BE542BA8}" dt="2023-09-06T17:47:58.370" v="43" actId="1076"/>
          <ac:spMkLst>
            <pc:docMk/>
            <pc:sldMk cId="63234037" sldId="703"/>
            <ac:spMk id="11" creationId="{00000000-0000-0000-0000-000000000000}"/>
          </ac:spMkLst>
        </pc:spChg>
        <pc:spChg chg="mod">
          <ac:chgData name="Shelley C. Bowman" userId="S::shportis@wakehealth.edu::613b6335-6f71-4674-b8eb-282ab8bc7fbf" providerId="AD" clId="Web-{A0F4D2E7-3DC1-4FC2-8CD7-E1F2BE542BA8}" dt="2023-09-06T17:48:31.325" v="53" actId="1076"/>
          <ac:spMkLst>
            <pc:docMk/>
            <pc:sldMk cId="63234037" sldId="703"/>
            <ac:spMk id="12" creationId="{00000000-0000-0000-0000-000000000000}"/>
          </ac:spMkLst>
        </pc:spChg>
        <pc:picChg chg="mod">
          <ac:chgData name="Shelley C. Bowman" userId="S::shportis@wakehealth.edu::613b6335-6f71-4674-b8eb-282ab8bc7fbf" providerId="AD" clId="Web-{A0F4D2E7-3DC1-4FC2-8CD7-E1F2BE542BA8}" dt="2023-09-06T17:47:12.259" v="31" actId="1076"/>
          <ac:picMkLst>
            <pc:docMk/>
            <pc:sldMk cId="63234037" sldId="703"/>
            <ac:picMk id="4" creationId="{00000000-0000-0000-0000-000000000000}"/>
          </ac:picMkLst>
        </pc:picChg>
        <pc:picChg chg="mod">
          <ac:chgData name="Shelley C. Bowman" userId="S::shportis@wakehealth.edu::613b6335-6f71-4674-b8eb-282ab8bc7fbf" providerId="AD" clId="Web-{A0F4D2E7-3DC1-4FC2-8CD7-E1F2BE542BA8}" dt="2023-09-06T17:47:41.964" v="39" actId="1076"/>
          <ac:picMkLst>
            <pc:docMk/>
            <pc:sldMk cId="63234037" sldId="703"/>
            <ac:picMk id="6" creationId="{00000000-0000-0000-0000-000000000000}"/>
          </ac:picMkLst>
        </pc:picChg>
        <pc:picChg chg="mod">
          <ac:chgData name="Shelley C. Bowman" userId="S::shportis@wakehealth.edu::613b6335-6f71-4674-b8eb-282ab8bc7fbf" providerId="AD" clId="Web-{A0F4D2E7-3DC1-4FC2-8CD7-E1F2BE542BA8}" dt="2023-09-06T17:48:15.043" v="48" actId="14100"/>
          <ac:picMkLst>
            <pc:docMk/>
            <pc:sldMk cId="63234037" sldId="703"/>
            <ac:picMk id="7" creationId="{00000000-0000-0000-0000-000000000000}"/>
          </ac:picMkLst>
        </pc:picChg>
        <pc:picChg chg="mod">
          <ac:chgData name="Shelley C. Bowman" userId="S::shportis@wakehealth.edu::613b6335-6f71-4674-b8eb-282ab8bc7fbf" providerId="AD" clId="Web-{A0F4D2E7-3DC1-4FC2-8CD7-E1F2BE542BA8}" dt="2023-09-06T17:48:28.528" v="52" actId="1076"/>
          <ac:picMkLst>
            <pc:docMk/>
            <pc:sldMk cId="63234037" sldId="703"/>
            <ac:picMk id="8" creationId="{00000000-0000-0000-0000-000000000000}"/>
          </ac:picMkLst>
        </pc:picChg>
      </pc:sldChg>
      <pc:sldChg chg="modSp">
        <pc:chgData name="Shelley C. Bowman" userId="S::shportis@wakehealth.edu::613b6335-6f71-4674-b8eb-282ab8bc7fbf" providerId="AD" clId="Web-{A0F4D2E7-3DC1-4FC2-8CD7-E1F2BE542BA8}" dt="2023-09-06T17:46:40.446" v="25" actId="14100"/>
        <pc:sldMkLst>
          <pc:docMk/>
          <pc:sldMk cId="2005828659" sldId="704"/>
        </pc:sldMkLst>
        <pc:picChg chg="mod">
          <ac:chgData name="Shelley C. Bowman" userId="S::shportis@wakehealth.edu::613b6335-6f71-4674-b8eb-282ab8bc7fbf" providerId="AD" clId="Web-{A0F4D2E7-3DC1-4FC2-8CD7-E1F2BE542BA8}" dt="2023-09-06T17:46:36.836" v="24" actId="14100"/>
          <ac:picMkLst>
            <pc:docMk/>
            <pc:sldMk cId="2005828659" sldId="704"/>
            <ac:picMk id="5" creationId="{00000000-0000-0000-0000-000000000000}"/>
          </ac:picMkLst>
        </pc:picChg>
        <pc:picChg chg="mod">
          <ac:chgData name="Shelley C. Bowman" userId="S::shportis@wakehealth.edu::613b6335-6f71-4674-b8eb-282ab8bc7fbf" providerId="AD" clId="Web-{A0F4D2E7-3DC1-4FC2-8CD7-E1F2BE542BA8}" dt="2023-09-06T17:46:40.446" v="25" actId="14100"/>
          <ac:picMkLst>
            <pc:docMk/>
            <pc:sldMk cId="2005828659" sldId="704"/>
            <ac:picMk id="6" creationId="{00000000-0000-0000-0000-000000000000}"/>
          </ac:picMkLst>
        </pc:picChg>
      </pc:sldChg>
    </pc:docChg>
  </pc:docChgLst>
  <pc:docChgLst>
    <pc:chgData name="Jasna M. Walton" userId="S::jmwalton@wakehealth.edu::9a2fd499-2617-4dac-b37b-76317cb28d6c" providerId="AD" clId="Web-{15480EE8-69A5-45FC-A633-7F209E92259E}"/>
    <pc:docChg chg="modSld">
      <pc:chgData name="Jasna M. Walton" userId="S::jmwalton@wakehealth.edu::9a2fd499-2617-4dac-b37b-76317cb28d6c" providerId="AD" clId="Web-{15480EE8-69A5-45FC-A633-7F209E92259E}" dt="2023-09-06T18:54:57.188" v="0"/>
      <pc:docMkLst>
        <pc:docMk/>
      </pc:docMkLst>
      <pc:sldChg chg="delSp">
        <pc:chgData name="Jasna M. Walton" userId="S::jmwalton@wakehealth.edu::9a2fd499-2617-4dac-b37b-76317cb28d6c" providerId="AD" clId="Web-{15480EE8-69A5-45FC-A633-7F209E92259E}" dt="2023-09-06T18:54:57.188" v="0"/>
        <pc:sldMkLst>
          <pc:docMk/>
          <pc:sldMk cId="3569454051" sldId="689"/>
        </pc:sldMkLst>
        <pc:picChg chg="del">
          <ac:chgData name="Jasna M. Walton" userId="S::jmwalton@wakehealth.edu::9a2fd499-2617-4dac-b37b-76317cb28d6c" providerId="AD" clId="Web-{15480EE8-69A5-45FC-A633-7F209E92259E}" dt="2023-09-06T18:54:57.188" v="0"/>
          <ac:picMkLst>
            <pc:docMk/>
            <pc:sldMk cId="3569454051" sldId="689"/>
            <ac:picMk id="2" creationId="{00000000-0000-0000-0000-000000000000}"/>
          </ac:picMkLst>
        </pc:picChg>
      </pc:sldChg>
    </pc:docChg>
  </pc:docChgLst>
  <pc:docChgLst>
    <pc:chgData name="Shelley C. Bowman" userId="S::shportis@wakehealth.edu::613b6335-6f71-4674-b8eb-282ab8bc7fbf" providerId="AD" clId="Web-{F3431BF6-13F0-4DDF-88A8-C4F6FF383A8C}"/>
    <pc:docChg chg="modSld sldOrd">
      <pc:chgData name="Shelley C. Bowman" userId="S::shportis@wakehealth.edu::613b6335-6f71-4674-b8eb-282ab8bc7fbf" providerId="AD" clId="Web-{F3431BF6-13F0-4DDF-88A8-C4F6FF383A8C}" dt="2023-09-13T18:22:04.621" v="4"/>
      <pc:docMkLst>
        <pc:docMk/>
      </pc:docMkLst>
      <pc:sldChg chg="modSp">
        <pc:chgData name="Shelley C. Bowman" userId="S::shportis@wakehealth.edu::613b6335-6f71-4674-b8eb-282ab8bc7fbf" providerId="AD" clId="Web-{F3431BF6-13F0-4DDF-88A8-C4F6FF383A8C}" dt="2023-09-13T18:21:47.074" v="3" actId="20577"/>
        <pc:sldMkLst>
          <pc:docMk/>
          <pc:sldMk cId="1681281290" sldId="688"/>
        </pc:sldMkLst>
        <pc:spChg chg="mod">
          <ac:chgData name="Shelley C. Bowman" userId="S::shportis@wakehealth.edu::613b6335-6f71-4674-b8eb-282ab8bc7fbf" providerId="AD" clId="Web-{F3431BF6-13F0-4DDF-88A8-C4F6FF383A8C}" dt="2023-09-13T18:21:47.074" v="3" actId="20577"/>
          <ac:spMkLst>
            <pc:docMk/>
            <pc:sldMk cId="1681281290" sldId="688"/>
            <ac:spMk id="6" creationId="{A83DC7EC-3BC0-748D-BF37-30FB79B3E4E4}"/>
          </ac:spMkLst>
        </pc:spChg>
      </pc:sldChg>
      <pc:sldChg chg="ord">
        <pc:chgData name="Shelley C. Bowman" userId="S::shportis@wakehealth.edu::613b6335-6f71-4674-b8eb-282ab8bc7fbf" providerId="AD" clId="Web-{F3431BF6-13F0-4DDF-88A8-C4F6FF383A8C}" dt="2023-09-13T18:22:04.621" v="4"/>
        <pc:sldMkLst>
          <pc:docMk/>
          <pc:sldMk cId="1874380921" sldId="706"/>
        </pc:sldMkLst>
      </pc:sldChg>
    </pc:docChg>
  </pc:docChgLst>
  <pc:docChgLst>
    <pc:chgData name="Jasna M. Walton" userId="S::jmwalton@wakehealth.edu::9a2fd499-2617-4dac-b37b-76317cb28d6c" providerId="AD" clId="Web-{2AE47865-7DEF-4592-90A5-A787C991D556}"/>
    <pc:docChg chg="modSld">
      <pc:chgData name="Jasna M. Walton" userId="S::jmwalton@wakehealth.edu::9a2fd499-2617-4dac-b37b-76317cb28d6c" providerId="AD" clId="Web-{2AE47865-7DEF-4592-90A5-A787C991D556}" dt="2023-09-12T18:16:00.361" v="37" actId="1076"/>
      <pc:docMkLst>
        <pc:docMk/>
      </pc:docMkLst>
      <pc:sldChg chg="addSp modSp">
        <pc:chgData name="Jasna M. Walton" userId="S::jmwalton@wakehealth.edu::9a2fd499-2617-4dac-b37b-76317cb28d6c" providerId="AD" clId="Web-{2AE47865-7DEF-4592-90A5-A787C991D556}" dt="2023-09-12T18:16:00.361" v="37" actId="1076"/>
        <pc:sldMkLst>
          <pc:docMk/>
          <pc:sldMk cId="1153303880" sldId="701"/>
        </pc:sldMkLst>
        <pc:spChg chg="mod">
          <ac:chgData name="Jasna M. Walton" userId="S::jmwalton@wakehealth.edu::9a2fd499-2617-4dac-b37b-76317cb28d6c" providerId="AD" clId="Web-{2AE47865-7DEF-4592-90A5-A787C991D556}" dt="2023-09-12T18:15:26.985" v="19" actId="20577"/>
          <ac:spMkLst>
            <pc:docMk/>
            <pc:sldMk cId="1153303880" sldId="701"/>
            <ac:spMk id="4" creationId="{00000000-0000-0000-0000-000000000000}"/>
          </ac:spMkLst>
        </pc:spChg>
        <pc:spChg chg="mod">
          <ac:chgData name="Jasna M. Walton" userId="S::jmwalton@wakehealth.edu::9a2fd499-2617-4dac-b37b-76317cb28d6c" providerId="AD" clId="Web-{2AE47865-7DEF-4592-90A5-A787C991D556}" dt="2023-09-12T18:15:22.250" v="17" actId="20577"/>
          <ac:spMkLst>
            <pc:docMk/>
            <pc:sldMk cId="1153303880" sldId="701"/>
            <ac:spMk id="5" creationId="{00000000-0000-0000-0000-000000000000}"/>
          </ac:spMkLst>
        </pc:spChg>
        <pc:spChg chg="add mod">
          <ac:chgData name="Jasna M. Walton" userId="S::jmwalton@wakehealth.edu::9a2fd499-2617-4dac-b37b-76317cb28d6c" providerId="AD" clId="Web-{2AE47865-7DEF-4592-90A5-A787C991D556}" dt="2023-09-12T18:16:00.361" v="37" actId="1076"/>
          <ac:spMkLst>
            <pc:docMk/>
            <pc:sldMk cId="1153303880" sldId="701"/>
            <ac:spMk id="6" creationId="{186E87A8-C7C9-A9D4-DC87-7A7322C767DA}"/>
          </ac:spMkLst>
        </pc:spChg>
        <pc:picChg chg="mod">
          <ac:chgData name="Jasna M. Walton" userId="S::jmwalton@wakehealth.edu::9a2fd499-2617-4dac-b37b-76317cb28d6c" providerId="AD" clId="Web-{2AE47865-7DEF-4592-90A5-A787C991D556}" dt="2023-09-12T18:15:09.531" v="16" actId="1076"/>
          <ac:picMkLst>
            <pc:docMk/>
            <pc:sldMk cId="1153303880" sldId="701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DA2A-E869-483E-93FF-9984EFACEB7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65F5-98D4-4BF0-88B1-75D9B9ED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ntranet.wakehealth.edu/campaigns/flu-program/how-tosand-forms/what-to-do-if-you-have-the-flu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QS_A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642536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Lab Safety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523702" y="6258743"/>
            <a:ext cx="467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10.2023 </a:t>
            </a:r>
            <a:r>
              <a:rPr lang="en-US" dirty="0">
                <a:latin typeface="Arial" panose="020B0604020202020204" pitchFamily="34" charset="0"/>
              </a:rPr>
              <a:t>| Department of Lab &amp; Pathology</a:t>
            </a: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C172-B578-469C-06E6-95B205A7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7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Third </a:t>
            </a:r>
            <a:r>
              <a:rPr lang="en-US" dirty="0"/>
              <a:t>Most Common </a:t>
            </a:r>
            <a:r>
              <a:rPr lang="en-US" dirty="0" smtClean="0"/>
              <a:t>Deviation</a:t>
            </a:r>
            <a:br>
              <a:rPr lang="en-US" dirty="0" smtClean="0"/>
            </a:br>
            <a:r>
              <a:rPr lang="en-US" sz="1500" dirty="0" smtClean="0"/>
              <a:t>(A tie between Incorrect  Processing and Delayed Collection)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B3FD4-8C91-1B6E-CA90-A4674CE65DC8}"/>
              </a:ext>
            </a:extLst>
          </p:cNvPr>
          <p:cNvSpPr txBox="1"/>
          <p:nvPr/>
        </p:nvSpPr>
        <p:spPr>
          <a:xfrm>
            <a:off x="9800706" y="5654233"/>
            <a:ext cx="155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865A-C7C2-8CA9-8E23-9E5D7449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4" y="693630"/>
            <a:ext cx="3513992" cy="101466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Patient Safety Tool of the Month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October </a:t>
            </a:r>
            <a:r>
              <a:rPr lang="en-US" dirty="0"/>
              <a:t>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563" y="0"/>
            <a:ext cx="4878961" cy="64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Application of</a:t>
            </a:r>
            <a:br>
              <a:rPr lang="en-US" dirty="0" smtClean="0"/>
            </a:br>
            <a:r>
              <a:rPr lang="en-US" dirty="0" smtClean="0"/>
              <a:t>Repeat-Back Technique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9947"/>
            <a:ext cx="9667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Instances to use the Repeat-Back Technique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When manually entering information read off to you by someone else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When receiving a phone call and searching for a patient sample</a:t>
            </a:r>
          </a:p>
          <a:p>
            <a:pPr lvl="1"/>
            <a:r>
              <a:rPr lang="en-US" dirty="0"/>
              <a:t>Read-back the </a:t>
            </a:r>
            <a:r>
              <a:rPr lang="en-US" b="1" dirty="0" smtClean="0"/>
              <a:t>two</a:t>
            </a:r>
            <a:r>
              <a:rPr lang="en-US" dirty="0" smtClean="0"/>
              <a:t> patient identifiers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When calling critical values to ensure you have the correct patient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When drawing blood from a patient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When handing off information about a patient to the next shift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In all instances </a:t>
            </a:r>
            <a:r>
              <a:rPr lang="en-US" dirty="0"/>
              <a:t>* Make sure that the other party acknowledges that you have repeated back the correct information </a:t>
            </a:r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								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							</a:t>
            </a:r>
            <a:r>
              <a:rPr lang="en-US" dirty="0" smtClean="0">
                <a:solidFill>
                  <a:srgbClr val="00B050"/>
                </a:solidFill>
              </a:rPr>
              <a:t>“That’s Correct”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 smtClean="0"/>
          </a:p>
        </p:txBody>
      </p:sp>
      <p:pic>
        <p:nvPicPr>
          <p:cNvPr id="5" name="Picture 4" descr="File:Thumb up icon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93" y="4538749"/>
            <a:ext cx="132588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25BB00-857D-9BB0-8BC8-FB63A8A9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" y="2132013"/>
            <a:ext cx="1116884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75" y="1388227"/>
            <a:ext cx="6824749" cy="631766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October </a:t>
            </a:r>
            <a:r>
              <a:rPr lang="en-US" sz="4400" b="1" dirty="0"/>
              <a:t>Safety Focus: </a:t>
            </a:r>
            <a:r>
              <a:rPr lang="en-US" sz="4400" b="1" dirty="0" smtClean="0"/>
              <a:t>Respiratory Season Tips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512" y="2801387"/>
            <a:ext cx="5993476" cy="3491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000" b="1" dirty="0" smtClean="0"/>
              <a:t>Prevention Tips:</a:t>
            </a:r>
            <a:endParaRPr lang="en-US" sz="3000" b="1" dirty="0"/>
          </a:p>
          <a:p>
            <a:pPr marL="457200" indent="-457200" algn="l">
              <a:buAutoNum type="arabicPeriod"/>
            </a:pPr>
            <a:r>
              <a:rPr lang="en-US" sz="1800" dirty="0" smtClean="0"/>
              <a:t>Practice Physical Distancing</a:t>
            </a:r>
            <a:endParaRPr lang="en-US" sz="1800" dirty="0"/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1800" dirty="0" smtClean="0"/>
              <a:t>Stay at home when you are </a:t>
            </a:r>
            <a:r>
              <a:rPr lang="en-US" sz="1800" dirty="0"/>
              <a:t>sick </a:t>
            </a:r>
            <a:r>
              <a:rPr lang="en-US" sz="1800" dirty="0" smtClean="0"/>
              <a:t>and report through Teammate Health Portal:</a:t>
            </a:r>
            <a:br>
              <a:rPr lang="en-US" sz="1800" dirty="0" smtClean="0"/>
            </a:b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intranet.wakehealth.edu/campaigns/flu-program/how-tosand-forms/what-to-do-if-you-have-the-flu</a:t>
            </a:r>
            <a:endParaRPr lang="en-US" sz="1800" dirty="0" smtClean="0"/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1800" dirty="0" smtClean="0"/>
              <a:t>Clean </a:t>
            </a:r>
            <a:r>
              <a:rPr lang="en-US" sz="1800" dirty="0"/>
              <a:t>and Disinfect your environment </a:t>
            </a:r>
            <a:r>
              <a:rPr lang="en-US" sz="1800" dirty="0" smtClean="0"/>
              <a:t>regularly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1800" dirty="0"/>
              <a:t>Clean your hands often even when not visibly soiled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1800" dirty="0"/>
              <a:t>Avoid touching your eyes, nose or mouth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en-US" dirty="0"/>
          </a:p>
          <a:p>
            <a:pPr algn="l"/>
            <a:endParaRPr lang="en-US" dirty="0">
              <a:solidFill>
                <a:srgbClr val="FF0000"/>
              </a:solidFill>
              <a:cs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674" y="74758"/>
            <a:ext cx="5170700" cy="67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 Mark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27" y="964007"/>
            <a:ext cx="1590675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0447" y="1493716"/>
            <a:ext cx="70013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Do you know where to find Safety Information?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1164798" y="2751987"/>
            <a:ext cx="112433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https://wakehealth.sharepoint.com/teams/Safety2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0622" y="4164146"/>
            <a:ext cx="758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Safety SharePoint site above for quick access to pertinent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9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EC4A-7E5F-8931-2444-DF039082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Please contact the Quality, Safety and Accreditation Team if you have any quality or safety concerns.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QS_A@wakehealth.edu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872A8A-D4B4-A691-49D7-D49A6082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5320" y="2322459"/>
            <a:ext cx="6253212" cy="32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5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28BBCD-9ACE-A3D2-A84D-F808A1DF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05" y="681840"/>
            <a:ext cx="2756405" cy="2069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8374" y="3355372"/>
            <a:ext cx="19368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Good Catches </a:t>
            </a:r>
          </a:p>
          <a:p>
            <a:pPr algn="ctr"/>
            <a:r>
              <a:rPr lang="en-US" sz="2100" dirty="0"/>
              <a:t>for </a:t>
            </a:r>
          </a:p>
          <a:p>
            <a:pPr algn="ctr"/>
            <a:r>
              <a:rPr lang="en-US" sz="2100" dirty="0"/>
              <a:t>September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83" y="284256"/>
            <a:ext cx="5849766" cy="55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48" y="1171443"/>
            <a:ext cx="7249537" cy="4382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0648" y="1208924"/>
            <a:ext cx="195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Good Catches! </a:t>
            </a:r>
            <a:endParaRPr lang="en-US" dirty="0"/>
          </a:p>
        </p:txBody>
      </p:sp>
      <p:pic>
        <p:nvPicPr>
          <p:cNvPr id="7" name="Picture 6" descr="Yippee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4" y="1771994"/>
            <a:ext cx="2169795" cy="15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8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B028-C008-FECB-8712-BBC08068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4" y="479569"/>
            <a:ext cx="10839796" cy="4953496"/>
          </a:xfrm>
        </p:spPr>
        <p:txBody>
          <a:bodyPr lIns="91440" tIns="45720" rIns="91440" bIns="45720" anchor="t"/>
          <a:lstStyle/>
          <a:p>
            <a:pPr algn="ctr"/>
            <a:r>
              <a:rPr lang="en-US" sz="4000" dirty="0">
                <a:latin typeface="Arial"/>
                <a:cs typeface="Arial"/>
              </a:rPr>
              <a:t>Good Catch </a:t>
            </a:r>
            <a:r>
              <a:rPr lang="en-US" sz="4000" dirty="0" smtClean="0">
                <a:latin typeface="Arial"/>
                <a:cs typeface="Arial"/>
              </a:rPr>
              <a:t>Recipients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latin typeface="Arial"/>
                <a:cs typeface="Arial"/>
              </a:rPr>
              <a:t>for September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latin typeface="Arial"/>
                <a:cs typeface="Arial"/>
              </a:rPr>
              <a:t/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Tracy McCall &amp; Cynthia Waxman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Davie Lab</a:t>
            </a:r>
            <a:r>
              <a:rPr lang="en-US" sz="4000" dirty="0">
                <a:latin typeface="Arial"/>
                <a:cs typeface="Arial"/>
              </a:rPr>
              <a:t/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/>
            </a:r>
            <a:br>
              <a:rPr lang="en-US" sz="4000" dirty="0">
                <a:latin typeface="Arial"/>
                <a:cs typeface="Arial"/>
              </a:rPr>
            </a:br>
            <a:endParaRPr lang="en-US" sz="2000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64" y="1643196"/>
            <a:ext cx="4281915" cy="32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225F39-CB73-7C96-8C0D-28B911FFB7A0}"/>
              </a:ext>
            </a:extLst>
          </p:cNvPr>
          <p:cNvSpPr txBox="1"/>
          <p:nvPr/>
        </p:nvSpPr>
        <p:spPr>
          <a:xfrm>
            <a:off x="9833955" y="5663581"/>
            <a:ext cx="185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63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5" y="378023"/>
            <a:ext cx="10656917" cy="53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For September </a:t>
            </a:r>
            <a:r>
              <a:rPr lang="en-US" b="1" i="1" dirty="0" smtClean="0"/>
              <a:t>Only</a:t>
            </a:r>
            <a:r>
              <a:rPr lang="en-US" dirty="0" smtClean="0"/>
              <a:t>: Wake Market Labs data will be added to reporting (Davie, High Point, Lexington &amp; Wilkes)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October and Moving </a:t>
            </a:r>
            <a:r>
              <a:rPr lang="en-US" b="1" dirty="0"/>
              <a:t>F</a:t>
            </a:r>
            <a:r>
              <a:rPr lang="en-US" b="1" dirty="0" smtClean="0"/>
              <a:t>orward</a:t>
            </a:r>
            <a:r>
              <a:rPr lang="en-US" dirty="0" smtClean="0"/>
              <a:t>: Each location will have its own RL reporting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4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32" y="290286"/>
            <a:ext cx="10766422" cy="5386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6159" y="567718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08A2-DADC-F638-6C59-425B473F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Most Common </a:t>
            </a:r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AA722-8C34-8F7F-FCF7-6C7E697E68D6}"/>
              </a:ext>
            </a:extLst>
          </p:cNvPr>
          <p:cNvSpPr txBox="1"/>
          <p:nvPr/>
        </p:nvSpPr>
        <p:spPr>
          <a:xfrm>
            <a:off x="9734204" y="5654233"/>
            <a:ext cx="16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4D82-B185-B25D-61DA-5AA3F1F6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Second Most </a:t>
            </a:r>
            <a:r>
              <a:rPr lang="en-US" dirty="0"/>
              <a:t>Common </a:t>
            </a:r>
            <a:r>
              <a:rPr lang="en-US" dirty="0" smtClean="0"/>
              <a:t>Deviation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A6374-254F-C624-AE04-042470E3A94E}"/>
              </a:ext>
            </a:extLst>
          </p:cNvPr>
          <p:cNvSpPr txBox="1"/>
          <p:nvPr/>
        </p:nvSpPr>
        <p:spPr>
          <a:xfrm>
            <a:off x="9667701" y="5654233"/>
            <a:ext cx="168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3999B416B1D40A13774800C8A092E" ma:contentTypeVersion="13" ma:contentTypeDescription="Create a new document." ma:contentTypeScope="" ma:versionID="e8efbc0613dbc9964a1ecbb8c0ba4e55">
  <xsd:schema xmlns:xsd="http://www.w3.org/2001/XMLSchema" xmlns:xs="http://www.w3.org/2001/XMLSchema" xmlns:p="http://schemas.microsoft.com/office/2006/metadata/properties" xmlns:ns2="9f13e816-0b02-4e7c-8b57-4c1756e72b5d" xmlns:ns3="4fcaadbd-7980-4c2b-ad7d-cfc9d7b21928" targetNamespace="http://schemas.microsoft.com/office/2006/metadata/properties" ma:root="true" ma:fieldsID="3ae44ce2c0e3acb932efab50a10df3ed" ns2:_="" ns3:_="">
    <xsd:import namespace="9f13e816-0b02-4e7c-8b57-4c1756e72b5d"/>
    <xsd:import namespace="4fcaadbd-7980-4c2b-ad7d-cfc9d7b21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3e816-0b02-4e7c-8b57-4c1756e72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ff0a844-5d80-49b0-a46a-0a8d4957c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aadbd-7980-4c2b-ad7d-cfc9d7b2192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a6f18f-7f5f-4491-a9ea-d867ecc810e1}" ma:internalName="TaxCatchAll" ma:showField="CatchAllData" ma:web="4fcaadbd-7980-4c2b-ad7d-cfc9d7b21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caadbd-7980-4c2b-ad7d-cfc9d7b21928" xsi:nil="true"/>
    <lcf76f155ced4ddcb4097134ff3c332f xmlns="9f13e816-0b02-4e7c-8b57-4c1756e72b5d">
      <Terms xmlns="http://schemas.microsoft.com/office/infopath/2007/PartnerControls"/>
    </lcf76f155ced4ddcb4097134ff3c332f>
    <SharedWithUsers xmlns="4fcaadbd-7980-4c2b-ad7d-cfc9d7b2192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BB57E3-66E2-4CB5-A1F3-183A4D821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3e816-0b02-4e7c-8b57-4c1756e72b5d"/>
    <ds:schemaRef ds:uri="4fcaadbd-7980-4c2b-ad7d-cfc9d7b219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F4885C-7609-4458-9BFE-1B0CB90D3740}">
  <ds:schemaRefs>
    <ds:schemaRef ds:uri="http://schemas.microsoft.com/office/2006/documentManagement/types"/>
    <ds:schemaRef ds:uri="http://purl.org/dc/elements/1.1/"/>
    <ds:schemaRef ds:uri="4fcaadbd-7980-4c2b-ad7d-cfc9d7b21928"/>
    <ds:schemaRef ds:uri="9f13e816-0b02-4e7c-8b57-4c1756e72b5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20975</TotalTime>
  <Words>324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Good Catch Recipients  for September       Tracy McCall &amp; Cynthia Waxman Davie Lab  </vt:lpstr>
      <vt:lpstr>PowerPoint Presentation</vt:lpstr>
      <vt:lpstr>PowerPoint Presentation</vt:lpstr>
      <vt:lpstr>PowerPoint Presentation</vt:lpstr>
      <vt:lpstr>Most Common Deviation</vt:lpstr>
      <vt:lpstr>Second Most Common Deviation</vt:lpstr>
      <vt:lpstr>Third Most Common Deviation (A tie between Incorrect  Processing and Delayed Collection)</vt:lpstr>
      <vt:lpstr> Patient Safety Tool of the Month  October 2023</vt:lpstr>
      <vt:lpstr>Lab Application of Repeat-Back Technique</vt:lpstr>
      <vt:lpstr>PowerPoint Presentation</vt:lpstr>
      <vt:lpstr>October Safety Focus: Respiratory Season Tips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Jasna M. Walton</cp:lastModifiedBy>
  <cp:revision>895</cp:revision>
  <cp:lastPrinted>2023-07-14T12:53:18Z</cp:lastPrinted>
  <dcterms:created xsi:type="dcterms:W3CDTF">2020-08-30T18:26:08Z</dcterms:created>
  <dcterms:modified xsi:type="dcterms:W3CDTF">2023-10-12T16:00:24Z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0x010100AB43999B416B1D40A13774800C8A092E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