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401" r:id="rId5"/>
    <p:sldId id="698" r:id="rId6"/>
    <p:sldId id="708" r:id="rId7"/>
    <p:sldId id="709" r:id="rId8"/>
    <p:sldId id="700" r:id="rId9"/>
    <p:sldId id="726" r:id="rId10"/>
    <p:sldId id="727" r:id="rId11"/>
    <p:sldId id="689" r:id="rId12"/>
    <p:sldId id="690" r:id="rId13"/>
    <p:sldId id="706" r:id="rId14"/>
    <p:sldId id="695" r:id="rId15"/>
    <p:sldId id="719" r:id="rId16"/>
    <p:sldId id="696" r:id="rId17"/>
    <p:sldId id="259" r:id="rId18"/>
    <p:sldId id="724" r:id="rId19"/>
    <p:sldId id="725" r:id="rId20"/>
    <p:sldId id="668" r:id="rId21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41C0C1-2EB2-4F42-ABE1-64966904870F}">
          <p14:sldIdLst>
            <p14:sldId id="401"/>
            <p14:sldId id="698"/>
            <p14:sldId id="708"/>
            <p14:sldId id="709"/>
            <p14:sldId id="700"/>
            <p14:sldId id="726"/>
            <p14:sldId id="727"/>
            <p14:sldId id="689"/>
            <p14:sldId id="690"/>
            <p14:sldId id="706"/>
            <p14:sldId id="695"/>
            <p14:sldId id="719"/>
            <p14:sldId id="696"/>
            <p14:sldId id="259"/>
            <p14:sldId id="724"/>
            <p14:sldId id="725"/>
            <p14:sldId id="6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na M. Walton" initials="JMW" lastIdx="1" clrIdx="0">
    <p:extLst>
      <p:ext uri="{19B8F6BF-5375-455C-9EA6-DF929625EA0E}">
        <p15:presenceInfo xmlns:p15="http://schemas.microsoft.com/office/powerpoint/2012/main" userId="S-1-5-21-1134720642-1542789574-19223665-6458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88"/>
    <a:srgbClr val="008C95"/>
    <a:srgbClr val="75767F"/>
    <a:srgbClr val="942092"/>
    <a:srgbClr val="6C6D76"/>
    <a:srgbClr val="63646B"/>
    <a:srgbClr val="606167"/>
    <a:srgbClr val="5C5D62"/>
    <a:srgbClr val="E5B901"/>
    <a:srgbClr val="F0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A26BDB-FCCE-449D-80FB-430016E502A2}" v="10" dt="2023-11-10T19:55:50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6" autoAdjust="0"/>
    <p:restoredTop sz="96327"/>
  </p:normalViewPr>
  <p:slideViewPr>
    <p:cSldViewPr snapToGrid="0" snapToObjects="1">
      <p:cViewPr varScale="1">
        <p:scale>
          <a:sx n="88" d="100"/>
          <a:sy n="88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3E5FF7-B4BC-4A24-BF42-7F6EB3CC778F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EB0F3A7-C570-4C45-8AD8-1E654D3092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16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EC38D21-D0B8-4CD7-839D-3680E18E1D25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AED04C0-A354-4F9C-A1C7-5703200E1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2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11/13/2023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hyperlink" Target="https://www.pngall.com/privacy-policy-symbol-png/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hyperlink" Target="https://creativecommons.org/licenses/by-nc/3.0/" TargetMode="External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QS_A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thank-you-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7375-7576-3645-AF3C-A1E5E6380F60}"/>
              </a:ext>
            </a:extLst>
          </p:cNvPr>
          <p:cNvSpPr txBox="1">
            <a:spLocks/>
          </p:cNvSpPr>
          <p:nvPr/>
        </p:nvSpPr>
        <p:spPr>
          <a:xfrm>
            <a:off x="1524000" y="3642536"/>
            <a:ext cx="9144000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50" dirty="0">
                <a:solidFill>
                  <a:schemeClr val="bg1"/>
                </a:solidFill>
                <a:latin typeface="Arial" panose="020B0604020202020204" pitchFamily="34" charset="0"/>
              </a:rPr>
              <a:t>Lab Safety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723A9-9B96-3448-A176-30EA898954BA}"/>
              </a:ext>
            </a:extLst>
          </p:cNvPr>
          <p:cNvSpPr txBox="1"/>
          <p:nvPr/>
        </p:nvSpPr>
        <p:spPr>
          <a:xfrm>
            <a:off x="523702" y="6258743"/>
            <a:ext cx="467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11.2023 | Department of Lab &amp; Pathology</a:t>
            </a:r>
          </a:p>
        </p:txBody>
      </p:sp>
    </p:spTree>
    <p:extLst>
      <p:ext uri="{BB962C8B-B14F-4D97-AF65-F5344CB8AC3E}">
        <p14:creationId xmlns:p14="http://schemas.microsoft.com/office/powerpoint/2010/main" val="127974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29" y="2060922"/>
            <a:ext cx="10515600" cy="1325563"/>
          </a:xfrm>
        </p:spPr>
        <p:txBody>
          <a:bodyPr/>
          <a:lstStyle/>
          <a:p>
            <a:pPr algn="ctr"/>
            <a:r>
              <a:rPr lang="en-US" sz="5000" dirty="0"/>
              <a:t>Patient Safety Awareness</a:t>
            </a:r>
          </a:p>
        </p:txBody>
      </p:sp>
    </p:spTree>
    <p:extLst>
      <p:ext uri="{BB962C8B-B14F-4D97-AF65-F5344CB8AC3E}">
        <p14:creationId xmlns:p14="http://schemas.microsoft.com/office/powerpoint/2010/main" val="187438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865A-C7C2-8CA9-8E23-9E5D7449A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55" y="-252353"/>
            <a:ext cx="3513992" cy="1014660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Patient Safety Tool of the Month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November 2023</a:t>
            </a:r>
          </a:p>
        </p:txBody>
      </p:sp>
      <p:pic>
        <p:nvPicPr>
          <p:cNvPr id="5" name="Picture 4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6C044E79-8E69-92A7-B9BE-5C9A95599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335" y="70924"/>
            <a:ext cx="5455719" cy="6348045"/>
          </a:xfrm>
          <a:prstGeom prst="rect">
            <a:avLst/>
          </a:prstGeom>
        </p:spPr>
      </p:pic>
      <p:pic>
        <p:nvPicPr>
          <p:cNvPr id="7" name="Picture 6" descr="A white sign with black text&#10;&#10;Description automatically generated">
            <a:extLst>
              <a:ext uri="{FF2B5EF4-FFF2-40B4-BE49-F238E27FC236}">
                <a16:creationId xmlns:a16="http://schemas.microsoft.com/office/drawing/2014/main" id="{2CE4EC68-88CA-1494-8873-03ED125A5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611" y="5551739"/>
            <a:ext cx="1453160" cy="111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59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09687-28B5-0369-DB4A-103C0AC5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1027112"/>
            <a:ext cx="3091962" cy="1325563"/>
          </a:xfrm>
        </p:spPr>
        <p:txBody>
          <a:bodyPr/>
          <a:lstStyle/>
          <a:p>
            <a:r>
              <a:rPr lang="en-US" dirty="0"/>
              <a:t>Patient Safety Tool </a:t>
            </a:r>
            <a:r>
              <a:rPr lang="en-US" sz="3400" dirty="0"/>
              <a:t>(continued)</a:t>
            </a:r>
          </a:p>
        </p:txBody>
      </p: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63FB03B3-44B7-092E-C057-1E2F12FDA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788" y="408603"/>
            <a:ext cx="5259865" cy="5591908"/>
          </a:xfrm>
          <a:prstGeom prst="rect">
            <a:avLst/>
          </a:prstGeom>
        </p:spPr>
      </p:pic>
      <p:pic>
        <p:nvPicPr>
          <p:cNvPr id="8" name="Picture 7" descr="A white sign with black text&#10;&#10;Description automatically generated">
            <a:extLst>
              <a:ext uri="{FF2B5EF4-FFF2-40B4-BE49-F238E27FC236}">
                <a16:creationId xmlns:a16="http://schemas.microsoft.com/office/drawing/2014/main" id="{B6B185AD-2993-C584-EFA0-A76211D10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638" y="5488780"/>
            <a:ext cx="1497720" cy="11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5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25BB00-857D-9BB0-8BC8-FB63A8A99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80" y="2132013"/>
            <a:ext cx="1116884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97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D96121-552F-313E-DB6D-0DF99FB99EEA}"/>
              </a:ext>
            </a:extLst>
          </p:cNvPr>
          <p:cNvSpPr txBox="1"/>
          <p:nvPr/>
        </p:nvSpPr>
        <p:spPr>
          <a:xfrm>
            <a:off x="1709891" y="204439"/>
            <a:ext cx="77682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November Safety Focus: </a:t>
            </a:r>
            <a:r>
              <a:rPr lang="en-US" sz="4000" b="1" dirty="0"/>
              <a:t>Protecting Patient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1BF441-D6A3-6BB8-83E7-5C32C18FF8BD}"/>
              </a:ext>
            </a:extLst>
          </p:cNvPr>
          <p:cNvSpPr txBox="1"/>
          <p:nvPr/>
        </p:nvSpPr>
        <p:spPr>
          <a:xfrm>
            <a:off x="627940" y="972314"/>
            <a:ext cx="9989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	When printing sensitive information be sure to </a:t>
            </a:r>
            <a:r>
              <a:rPr lang="en-US" b="1" dirty="0"/>
              <a:t>immediately </a:t>
            </a:r>
            <a:r>
              <a:rPr lang="en-US" dirty="0"/>
              <a:t>retrieve your documents - 	others can unintentionally read medical records when documents are left unattended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</a:t>
            </a:r>
            <a:r>
              <a:rPr lang="en-US" b="1" dirty="0"/>
              <a:t>Never</a:t>
            </a:r>
            <a:r>
              <a:rPr lang="en-US" dirty="0"/>
              <a:t> take photos of any patient samples/ equipment</a:t>
            </a:r>
          </a:p>
          <a:p>
            <a:r>
              <a:rPr lang="en-US" dirty="0"/>
              <a:t>		Cell phones should NOT be used in patient testing areas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Social Media </a:t>
            </a:r>
          </a:p>
          <a:p>
            <a:r>
              <a:rPr lang="en-US" dirty="0"/>
              <a:t>			Never expose HIPPA information via Social Media</a:t>
            </a:r>
          </a:p>
          <a:p>
            <a:r>
              <a:rPr lang="en-US" dirty="0"/>
              <a:t>			Limit social media at work</a:t>
            </a:r>
          </a:p>
          <a:p>
            <a:r>
              <a:rPr lang="en-US" dirty="0"/>
              <a:t>				</a:t>
            </a:r>
          </a:p>
          <a:p>
            <a:endParaRPr lang="en-US" dirty="0"/>
          </a:p>
          <a:p>
            <a:r>
              <a:rPr lang="en-US" dirty="0"/>
              <a:t>					Only access charts of patients to whom you are providing direct care</a:t>
            </a:r>
          </a:p>
        </p:txBody>
      </p:sp>
      <p:pic>
        <p:nvPicPr>
          <p:cNvPr id="9" name="Picture 8" descr="A blue folder with a padlock&#10;&#10;Description automatically generated">
            <a:extLst>
              <a:ext uri="{FF2B5EF4-FFF2-40B4-BE49-F238E27FC236}">
                <a16:creationId xmlns:a16="http://schemas.microsoft.com/office/drawing/2014/main" id="{E05731DC-EEA4-12EA-7E5C-2E23C09E5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94986" y="461394"/>
            <a:ext cx="1864771" cy="1333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38D885-5289-5644-11E4-43980C489345}"/>
              </a:ext>
            </a:extLst>
          </p:cNvPr>
          <p:cNvSpPr txBox="1"/>
          <p:nvPr/>
        </p:nvSpPr>
        <p:spPr>
          <a:xfrm>
            <a:off x="10910043" y="1663356"/>
            <a:ext cx="772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hlinkClick r:id="rId3" tooltip="https://www.pngall.com/privacy-policy-symbol-png/"/>
              </a:rPr>
              <a:t>This Photo</a:t>
            </a:r>
            <a:r>
              <a:rPr lang="en-US" sz="500" dirty="0"/>
              <a:t> by is </a:t>
            </a:r>
            <a:r>
              <a:rPr lang="en-US" sz="500" dirty="0" err="1"/>
              <a:t>liUnknown</a:t>
            </a:r>
            <a:r>
              <a:rPr lang="en-US" sz="500" dirty="0"/>
              <a:t> Author censed under </a:t>
            </a:r>
            <a:r>
              <a:rPr lang="en-US" sz="500" dirty="0">
                <a:hlinkClick r:id="rId4" tooltip="https://creativecommons.org/licenses/by-nc/3.0/"/>
              </a:rPr>
              <a:t>CC BY-NC</a:t>
            </a:r>
            <a:endParaRPr lang="en-US" sz="500" dirty="0"/>
          </a:p>
        </p:txBody>
      </p:sp>
      <p:pic>
        <p:nvPicPr>
          <p:cNvPr id="12" name="Graphic 11" descr="Camera with solid fill">
            <a:extLst>
              <a:ext uri="{FF2B5EF4-FFF2-40B4-BE49-F238E27FC236}">
                <a16:creationId xmlns:a16="http://schemas.microsoft.com/office/drawing/2014/main" id="{8AE3A3D6-33B5-E2F6-59FF-1B6A844D0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8301" y="2831340"/>
            <a:ext cx="525831" cy="525831"/>
          </a:xfrm>
          <a:prstGeom prst="rect">
            <a:avLst/>
          </a:prstGeom>
        </p:spPr>
      </p:pic>
      <p:pic>
        <p:nvPicPr>
          <p:cNvPr id="14" name="Graphic 13" descr="Online Network with solid fill">
            <a:extLst>
              <a:ext uri="{FF2B5EF4-FFF2-40B4-BE49-F238E27FC236}">
                <a16:creationId xmlns:a16="http://schemas.microsoft.com/office/drawing/2014/main" id="{F5C60D15-F546-C1FE-5845-8C20FC6752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74132" y="4090387"/>
            <a:ext cx="525831" cy="525831"/>
          </a:xfrm>
          <a:prstGeom prst="rect">
            <a:avLst/>
          </a:prstGeom>
        </p:spPr>
      </p:pic>
      <p:pic>
        <p:nvPicPr>
          <p:cNvPr id="16" name="Graphic 15" descr="Printer with solid fill">
            <a:extLst>
              <a:ext uri="{FF2B5EF4-FFF2-40B4-BE49-F238E27FC236}">
                <a16:creationId xmlns:a16="http://schemas.microsoft.com/office/drawing/2014/main" id="{52C57B7C-46D4-8FB3-203B-9B57DBC406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7940" y="1800550"/>
            <a:ext cx="525831" cy="525831"/>
          </a:xfrm>
          <a:prstGeom prst="rect">
            <a:avLst/>
          </a:prstGeom>
        </p:spPr>
      </p:pic>
      <p:pic>
        <p:nvPicPr>
          <p:cNvPr id="18" name="Graphic 17" descr="Document with solid fill">
            <a:extLst>
              <a:ext uri="{FF2B5EF4-FFF2-40B4-BE49-F238E27FC236}">
                <a16:creationId xmlns:a16="http://schemas.microsoft.com/office/drawing/2014/main" id="{DD5A47AD-B8A3-7D24-227F-4A67AA315F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18792" y="5258497"/>
            <a:ext cx="515131" cy="515131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61E25505-A8CA-0B2A-FB9A-12C47FC7D04E}"/>
              </a:ext>
            </a:extLst>
          </p:cNvPr>
          <p:cNvSpPr/>
          <p:nvPr/>
        </p:nvSpPr>
        <p:spPr>
          <a:xfrm>
            <a:off x="7779198" y="2563098"/>
            <a:ext cx="3680559" cy="2152532"/>
          </a:xfrm>
          <a:prstGeom prst="wedgeEllipseCallout">
            <a:avLst>
              <a:gd name="adj1" fmla="val -59075"/>
              <a:gd name="adj2" fmla="val 3124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35F78-1437-8886-15A8-598E9BDA93D6}"/>
              </a:ext>
            </a:extLst>
          </p:cNvPr>
          <p:cNvSpPr txBox="1"/>
          <p:nvPr/>
        </p:nvSpPr>
        <p:spPr>
          <a:xfrm>
            <a:off x="8088486" y="2807864"/>
            <a:ext cx="30619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Special note on social media:</a:t>
            </a:r>
          </a:p>
          <a:p>
            <a:pPr algn="ctr"/>
            <a:r>
              <a:rPr lang="en-US" sz="1300" dirty="0"/>
              <a:t>Patient care areas – </a:t>
            </a:r>
            <a:r>
              <a:rPr lang="en-US" sz="1300" b="1" dirty="0"/>
              <a:t>no social media </a:t>
            </a:r>
            <a:r>
              <a:rPr lang="en-US" sz="1300" dirty="0"/>
              <a:t>should be accessed for personal use at any time including unpaid meal breaks </a:t>
            </a:r>
            <a:r>
              <a:rPr lang="en-US" sz="1300" b="1" dirty="0"/>
              <a:t>in patient care areas</a:t>
            </a:r>
            <a:r>
              <a:rPr lang="en-US" sz="1300" dirty="0"/>
              <a:t>. </a:t>
            </a:r>
          </a:p>
          <a:p>
            <a:pPr algn="ctr"/>
            <a:r>
              <a:rPr lang="en-US" sz="1300" dirty="0"/>
              <a:t>Patient care areas include non-treatment areas such as nurse’s stations</a:t>
            </a:r>
          </a:p>
        </p:txBody>
      </p:sp>
    </p:spTree>
    <p:extLst>
      <p:ext uri="{BB962C8B-B14F-4D97-AF65-F5344CB8AC3E}">
        <p14:creationId xmlns:p14="http://schemas.microsoft.com/office/powerpoint/2010/main" val="105675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1E1731-8A77-5FB3-2559-AEBDB543C591}"/>
              </a:ext>
            </a:extLst>
          </p:cNvPr>
          <p:cNvSpPr txBox="1"/>
          <p:nvPr/>
        </p:nvSpPr>
        <p:spPr>
          <a:xfrm>
            <a:off x="3016941" y="1982450"/>
            <a:ext cx="600012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Title 21 Document </a:t>
            </a:r>
          </a:p>
          <a:p>
            <a:r>
              <a:rPr lang="en-US" dirty="0"/>
              <a:t>QUAL-POL-0011 : 1.0 </a:t>
            </a:r>
          </a:p>
          <a:p>
            <a:endParaRPr lang="en-US" dirty="0"/>
          </a:p>
          <a:p>
            <a:r>
              <a:rPr lang="en-US" sz="2500" b="1" dirty="0"/>
              <a:t>				&amp;</a:t>
            </a:r>
          </a:p>
          <a:p>
            <a:endParaRPr lang="en-US" b="1" dirty="0"/>
          </a:p>
          <a:p>
            <a:r>
              <a:rPr lang="en-US" sz="2500" b="1" dirty="0"/>
              <a:t>Social Media Policy on PolicyTech</a:t>
            </a:r>
          </a:p>
          <a:p>
            <a:r>
              <a:rPr lang="en-US" dirty="0"/>
              <a:t>https://atrium.policytech.com/dotNet/documents/?docid=78686</a:t>
            </a:r>
          </a:p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0E9667-2AA7-4C19-03FE-D4E4346D72F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For more information on social media policies please visit:</a:t>
            </a:r>
          </a:p>
        </p:txBody>
      </p:sp>
    </p:spTree>
    <p:extLst>
      <p:ext uri="{BB962C8B-B14F-4D97-AF65-F5344CB8AC3E}">
        <p14:creationId xmlns:p14="http://schemas.microsoft.com/office/powerpoint/2010/main" val="4032707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CEA00-80DA-2E89-28A4-0F8747DE4106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 about when to return to work after illness?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1DB11-C93E-3E21-0C94-4EE3CD8AE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556" y="439769"/>
            <a:ext cx="7414684" cy="5505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2492DA-F55F-00A9-1099-C578A3DF564B}"/>
              </a:ext>
            </a:extLst>
          </p:cNvPr>
          <p:cNvSpPr txBox="1"/>
          <p:nvPr/>
        </p:nvSpPr>
        <p:spPr>
          <a:xfrm>
            <a:off x="33556" y="6338418"/>
            <a:ext cx="7248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https://intranet.wakehealth.edu/departments/employee-health/return-to-work-guidelines</a:t>
            </a:r>
          </a:p>
        </p:txBody>
      </p:sp>
    </p:spTree>
    <p:extLst>
      <p:ext uri="{BB962C8B-B14F-4D97-AF65-F5344CB8AC3E}">
        <p14:creationId xmlns:p14="http://schemas.microsoft.com/office/powerpoint/2010/main" val="1033464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4EC4A-7E5F-8931-2444-DF0390825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Please contact the Quality, Safety and Accreditation Team if you have any quality or safety concerns.</a:t>
            </a:r>
          </a:p>
          <a:p>
            <a:pPr marL="0" indent="0">
              <a:buNone/>
            </a:pPr>
            <a:r>
              <a:rPr lang="en-US" sz="2000">
                <a:hlinkClick r:id="rId2"/>
              </a:rPr>
              <a:t>QS_A@wakehealth.edu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7872A8A-D4B4-A691-49D7-D49A60827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95320" y="2322459"/>
            <a:ext cx="6253212" cy="32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8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DD46-5FF5-A039-9D5C-C8C14B10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89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Patient Safety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885D3-B3C5-E8DA-3416-856C60709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753" y="1535967"/>
            <a:ext cx="7580494" cy="48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1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28BBCD-9ACE-A3D2-A84D-F808A1DFA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05" y="681840"/>
            <a:ext cx="2756405" cy="2069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8374" y="3355372"/>
            <a:ext cx="19368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Good Catches </a:t>
            </a:r>
          </a:p>
          <a:p>
            <a:pPr algn="ctr"/>
            <a:r>
              <a:rPr lang="en-US" sz="2100" dirty="0"/>
              <a:t>for </a:t>
            </a:r>
          </a:p>
          <a:p>
            <a:pPr algn="ctr"/>
            <a:r>
              <a:rPr lang="en-US" sz="2100" dirty="0"/>
              <a:t>October</a:t>
            </a:r>
          </a:p>
        </p:txBody>
      </p:sp>
      <p:pic>
        <p:nvPicPr>
          <p:cNvPr id="14" name="Picture 13" descr="A screenshot of a document&#10;&#10;Description automatically generated">
            <a:extLst>
              <a:ext uri="{FF2B5EF4-FFF2-40B4-BE49-F238E27FC236}">
                <a16:creationId xmlns:a16="http://schemas.microsoft.com/office/drawing/2014/main" id="{F3DD32D8-B5F0-B0B3-4995-D1CF2512F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708" y="315620"/>
            <a:ext cx="6865276" cy="55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2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6B028-C008-FECB-8712-BBC080680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24" y="479569"/>
            <a:ext cx="10839796" cy="4953496"/>
          </a:xfrm>
        </p:spPr>
        <p:txBody>
          <a:bodyPr lIns="91440" tIns="45720" rIns="91440" bIns="45720" anchor="t"/>
          <a:lstStyle/>
          <a:p>
            <a:pPr algn="ctr"/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>
                <a:latin typeface="Arial"/>
                <a:cs typeface="Arial"/>
              </a:rPr>
            </a:br>
            <a:endParaRPr lang="en-US" sz="2000" dirty="0">
              <a:cs typeface="Arial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077806" y="-237991"/>
            <a:ext cx="369732" cy="175402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248751" y="-507810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252311" y="-355600"/>
            <a:ext cx="383132" cy="341480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357711" y="-470716"/>
            <a:ext cx="279809" cy="325169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370375" y="-237991"/>
            <a:ext cx="459946" cy="250134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133022" y="-462185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62326" y="-470716"/>
            <a:ext cx="145189" cy="433622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829705" y="-484836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461962" y="-462185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384332" y="-145547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380773" y="-237991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0082572" y="-37094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494579" y="-392694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1307262" y="-223215"/>
            <a:ext cx="360535" cy="314655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007713" y="-309683"/>
            <a:ext cx="369732" cy="175402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-50549" y="-316287"/>
            <a:ext cx="383132" cy="341480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400998" y="-477660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786761" y="-458573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806322" y="-462185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0777876" y="-328076"/>
            <a:ext cx="383132" cy="341480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625774" y="-288392"/>
            <a:ext cx="459946" cy="250134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633217" y="-289556"/>
            <a:ext cx="459946" cy="250134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936587" y="-513094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930470" y="-355600"/>
            <a:ext cx="279809" cy="470716"/>
          </a:xfrm>
          <a:custGeom>
            <a:avLst/>
            <a:gdLst>
              <a:gd name="connsiteX0" fmla="*/ 33250 w 573578"/>
              <a:gd name="connsiteY0" fmla="*/ 0 h 548640"/>
              <a:gd name="connsiteX1" fmla="*/ 33250 w 573578"/>
              <a:gd name="connsiteY1" fmla="*/ 0 h 548640"/>
              <a:gd name="connsiteX2" fmla="*/ 99752 w 573578"/>
              <a:gd name="connsiteY2" fmla="*/ 66502 h 548640"/>
              <a:gd name="connsiteX3" fmla="*/ 124690 w 573578"/>
              <a:gd name="connsiteY3" fmla="*/ 74814 h 548640"/>
              <a:gd name="connsiteX4" fmla="*/ 182880 w 573578"/>
              <a:gd name="connsiteY4" fmla="*/ 116378 h 548640"/>
              <a:gd name="connsiteX5" fmla="*/ 207818 w 573578"/>
              <a:gd name="connsiteY5" fmla="*/ 141316 h 548640"/>
              <a:gd name="connsiteX6" fmla="*/ 274320 w 573578"/>
              <a:gd name="connsiteY6" fmla="*/ 174567 h 548640"/>
              <a:gd name="connsiteX7" fmla="*/ 324196 w 573578"/>
              <a:gd name="connsiteY7" fmla="*/ 207818 h 548640"/>
              <a:gd name="connsiteX8" fmla="*/ 340821 w 573578"/>
              <a:gd name="connsiteY8" fmla="*/ 224444 h 548640"/>
              <a:gd name="connsiteX9" fmla="*/ 374072 w 573578"/>
              <a:gd name="connsiteY9" fmla="*/ 241069 h 548640"/>
              <a:gd name="connsiteX10" fmla="*/ 432261 w 573578"/>
              <a:gd name="connsiteY10" fmla="*/ 282633 h 548640"/>
              <a:gd name="connsiteX11" fmla="*/ 465512 w 573578"/>
              <a:gd name="connsiteY11" fmla="*/ 299258 h 548640"/>
              <a:gd name="connsiteX12" fmla="*/ 482138 w 573578"/>
              <a:gd name="connsiteY12" fmla="*/ 315884 h 548640"/>
              <a:gd name="connsiteX13" fmla="*/ 515389 w 573578"/>
              <a:gd name="connsiteY13" fmla="*/ 332509 h 548640"/>
              <a:gd name="connsiteX14" fmla="*/ 540327 w 573578"/>
              <a:gd name="connsiteY14" fmla="*/ 349134 h 548640"/>
              <a:gd name="connsiteX15" fmla="*/ 548640 w 573578"/>
              <a:gd name="connsiteY15" fmla="*/ 374073 h 548640"/>
              <a:gd name="connsiteX16" fmla="*/ 573578 w 573578"/>
              <a:gd name="connsiteY16" fmla="*/ 390698 h 548640"/>
              <a:gd name="connsiteX17" fmla="*/ 573578 w 573578"/>
              <a:gd name="connsiteY17" fmla="*/ 390698 h 548640"/>
              <a:gd name="connsiteX18" fmla="*/ 515389 w 573578"/>
              <a:gd name="connsiteY18" fmla="*/ 440574 h 548640"/>
              <a:gd name="connsiteX19" fmla="*/ 432261 w 573578"/>
              <a:gd name="connsiteY19" fmla="*/ 507076 h 548640"/>
              <a:gd name="connsiteX20" fmla="*/ 415636 w 573578"/>
              <a:gd name="connsiteY20" fmla="*/ 523702 h 548640"/>
              <a:gd name="connsiteX21" fmla="*/ 399010 w 573578"/>
              <a:gd name="connsiteY21" fmla="*/ 548640 h 548640"/>
              <a:gd name="connsiteX22" fmla="*/ 399010 w 573578"/>
              <a:gd name="connsiteY22" fmla="*/ 548640 h 548640"/>
              <a:gd name="connsiteX23" fmla="*/ 332509 w 573578"/>
              <a:gd name="connsiteY23" fmla="*/ 515389 h 548640"/>
              <a:gd name="connsiteX24" fmla="*/ 307570 w 573578"/>
              <a:gd name="connsiteY24" fmla="*/ 490451 h 548640"/>
              <a:gd name="connsiteX25" fmla="*/ 257694 w 573578"/>
              <a:gd name="connsiteY25" fmla="*/ 457200 h 548640"/>
              <a:gd name="connsiteX26" fmla="*/ 241069 w 573578"/>
              <a:gd name="connsiteY26" fmla="*/ 440574 h 548640"/>
              <a:gd name="connsiteX27" fmla="*/ 216130 w 573578"/>
              <a:gd name="connsiteY27" fmla="*/ 432262 h 548640"/>
              <a:gd name="connsiteX28" fmla="*/ 174567 w 573578"/>
              <a:gd name="connsiteY28" fmla="*/ 399011 h 548640"/>
              <a:gd name="connsiteX29" fmla="*/ 157941 w 573578"/>
              <a:gd name="connsiteY29" fmla="*/ 382385 h 548640"/>
              <a:gd name="connsiteX30" fmla="*/ 99752 w 573578"/>
              <a:gd name="connsiteY30" fmla="*/ 340822 h 548640"/>
              <a:gd name="connsiteX31" fmla="*/ 74814 w 573578"/>
              <a:gd name="connsiteY31" fmla="*/ 332509 h 548640"/>
              <a:gd name="connsiteX32" fmla="*/ 49876 w 573578"/>
              <a:gd name="connsiteY32" fmla="*/ 315884 h 548640"/>
              <a:gd name="connsiteX33" fmla="*/ 0 w 573578"/>
              <a:gd name="connsiteY33" fmla="*/ 299258 h 548640"/>
              <a:gd name="connsiteX34" fmla="*/ 0 w 573578"/>
              <a:gd name="connsiteY34" fmla="*/ 299258 h 548640"/>
              <a:gd name="connsiteX35" fmla="*/ 33250 w 573578"/>
              <a:gd name="connsiteY35" fmla="*/ 232756 h 548640"/>
              <a:gd name="connsiteX36" fmla="*/ 49876 w 573578"/>
              <a:gd name="connsiteY36" fmla="*/ 182880 h 548640"/>
              <a:gd name="connsiteX37" fmla="*/ 58189 w 573578"/>
              <a:gd name="connsiteY37" fmla="*/ 157942 h 548640"/>
              <a:gd name="connsiteX38" fmla="*/ 49876 w 573578"/>
              <a:gd name="connsiteY38" fmla="*/ 58189 h 548640"/>
              <a:gd name="connsiteX39" fmla="*/ 33250 w 573578"/>
              <a:gd name="connsiteY39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3578" h="548640">
                <a:moveTo>
                  <a:pt x="33250" y="0"/>
                </a:moveTo>
                <a:lnTo>
                  <a:pt x="33250" y="0"/>
                </a:lnTo>
                <a:cubicBezTo>
                  <a:pt x="55417" y="22167"/>
                  <a:pt x="75489" y="46650"/>
                  <a:pt x="99752" y="66502"/>
                </a:cubicBezTo>
                <a:cubicBezTo>
                  <a:pt x="106534" y="72051"/>
                  <a:pt x="117399" y="69954"/>
                  <a:pt x="124690" y="74814"/>
                </a:cubicBezTo>
                <a:cubicBezTo>
                  <a:pt x="225792" y="142215"/>
                  <a:pt x="68070" y="58975"/>
                  <a:pt x="182880" y="116378"/>
                </a:cubicBezTo>
                <a:cubicBezTo>
                  <a:pt x="191193" y="124691"/>
                  <a:pt x="197900" y="135005"/>
                  <a:pt x="207818" y="141316"/>
                </a:cubicBezTo>
                <a:cubicBezTo>
                  <a:pt x="228727" y="154622"/>
                  <a:pt x="274320" y="174567"/>
                  <a:pt x="274320" y="174567"/>
                </a:cubicBezTo>
                <a:cubicBezTo>
                  <a:pt x="312438" y="212688"/>
                  <a:pt x="263805" y="167557"/>
                  <a:pt x="324196" y="207818"/>
                </a:cubicBezTo>
                <a:cubicBezTo>
                  <a:pt x="330717" y="212165"/>
                  <a:pt x="334300" y="220097"/>
                  <a:pt x="340821" y="224444"/>
                </a:cubicBezTo>
                <a:cubicBezTo>
                  <a:pt x="351132" y="231318"/>
                  <a:pt x="363313" y="234921"/>
                  <a:pt x="374072" y="241069"/>
                </a:cubicBezTo>
                <a:cubicBezTo>
                  <a:pt x="415111" y="264519"/>
                  <a:pt x="384675" y="252892"/>
                  <a:pt x="432261" y="282633"/>
                </a:cubicBezTo>
                <a:cubicBezTo>
                  <a:pt x="442769" y="289201"/>
                  <a:pt x="454428" y="293716"/>
                  <a:pt x="465512" y="299258"/>
                </a:cubicBezTo>
                <a:cubicBezTo>
                  <a:pt x="471054" y="304800"/>
                  <a:pt x="475617" y="311537"/>
                  <a:pt x="482138" y="315884"/>
                </a:cubicBezTo>
                <a:cubicBezTo>
                  <a:pt x="492449" y="322758"/>
                  <a:pt x="504630" y="326361"/>
                  <a:pt x="515389" y="332509"/>
                </a:cubicBezTo>
                <a:cubicBezTo>
                  <a:pt x="524063" y="337466"/>
                  <a:pt x="532014" y="343592"/>
                  <a:pt x="540327" y="349134"/>
                </a:cubicBezTo>
                <a:cubicBezTo>
                  <a:pt x="543098" y="357447"/>
                  <a:pt x="543166" y="367230"/>
                  <a:pt x="548640" y="374073"/>
                </a:cubicBezTo>
                <a:cubicBezTo>
                  <a:pt x="554881" y="381874"/>
                  <a:pt x="573578" y="390698"/>
                  <a:pt x="573578" y="390698"/>
                </a:cubicBezTo>
                <a:lnTo>
                  <a:pt x="573578" y="390698"/>
                </a:lnTo>
                <a:cubicBezTo>
                  <a:pt x="554182" y="407323"/>
                  <a:pt x="535638" y="424998"/>
                  <a:pt x="515389" y="440574"/>
                </a:cubicBezTo>
                <a:cubicBezTo>
                  <a:pt x="424514" y="510477"/>
                  <a:pt x="501571" y="437764"/>
                  <a:pt x="432261" y="507076"/>
                </a:cubicBezTo>
                <a:lnTo>
                  <a:pt x="415636" y="523702"/>
                </a:lnTo>
                <a:cubicBezTo>
                  <a:pt x="397051" y="542287"/>
                  <a:pt x="399010" y="532489"/>
                  <a:pt x="399010" y="548640"/>
                </a:cubicBezTo>
                <a:lnTo>
                  <a:pt x="399010" y="548640"/>
                </a:lnTo>
                <a:cubicBezTo>
                  <a:pt x="376843" y="537556"/>
                  <a:pt x="353418" y="528695"/>
                  <a:pt x="332509" y="515389"/>
                </a:cubicBezTo>
                <a:cubicBezTo>
                  <a:pt x="322591" y="509077"/>
                  <a:pt x="316850" y="497669"/>
                  <a:pt x="307570" y="490451"/>
                </a:cubicBezTo>
                <a:cubicBezTo>
                  <a:pt x="291798" y="478184"/>
                  <a:pt x="271822" y="471329"/>
                  <a:pt x="257694" y="457200"/>
                </a:cubicBezTo>
                <a:cubicBezTo>
                  <a:pt x="252152" y="451658"/>
                  <a:pt x="247789" y="444606"/>
                  <a:pt x="241069" y="440574"/>
                </a:cubicBezTo>
                <a:cubicBezTo>
                  <a:pt x="233555" y="436066"/>
                  <a:pt x="224443" y="435033"/>
                  <a:pt x="216130" y="432262"/>
                </a:cubicBezTo>
                <a:cubicBezTo>
                  <a:pt x="175993" y="392122"/>
                  <a:pt x="226993" y="440952"/>
                  <a:pt x="174567" y="399011"/>
                </a:cubicBezTo>
                <a:cubicBezTo>
                  <a:pt x="168447" y="394115"/>
                  <a:pt x="163962" y="387402"/>
                  <a:pt x="157941" y="382385"/>
                </a:cubicBezTo>
                <a:cubicBezTo>
                  <a:pt x="152292" y="377678"/>
                  <a:pt x="110551" y="346221"/>
                  <a:pt x="99752" y="340822"/>
                </a:cubicBezTo>
                <a:cubicBezTo>
                  <a:pt x="91915" y="336903"/>
                  <a:pt x="82651" y="336428"/>
                  <a:pt x="74814" y="332509"/>
                </a:cubicBezTo>
                <a:cubicBezTo>
                  <a:pt x="65878" y="328041"/>
                  <a:pt x="59005" y="319942"/>
                  <a:pt x="49876" y="315884"/>
                </a:cubicBezTo>
                <a:cubicBezTo>
                  <a:pt x="33862" y="308766"/>
                  <a:pt x="0" y="299258"/>
                  <a:pt x="0" y="299258"/>
                </a:cubicBezTo>
                <a:lnTo>
                  <a:pt x="0" y="299258"/>
                </a:lnTo>
                <a:cubicBezTo>
                  <a:pt x="11083" y="277091"/>
                  <a:pt x="23487" y="255536"/>
                  <a:pt x="33250" y="232756"/>
                </a:cubicBezTo>
                <a:cubicBezTo>
                  <a:pt x="40153" y="216648"/>
                  <a:pt x="44334" y="199505"/>
                  <a:pt x="49876" y="182880"/>
                </a:cubicBezTo>
                <a:lnTo>
                  <a:pt x="58189" y="157942"/>
                </a:lnTo>
                <a:cubicBezTo>
                  <a:pt x="55418" y="124691"/>
                  <a:pt x="54286" y="91263"/>
                  <a:pt x="49876" y="58189"/>
                </a:cubicBezTo>
                <a:cubicBezTo>
                  <a:pt x="40687" y="-10729"/>
                  <a:pt x="36021" y="9698"/>
                  <a:pt x="3325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erson wearing a blue scrubs&#10;&#10;Description automatically generated">
            <a:extLst>
              <a:ext uri="{FF2B5EF4-FFF2-40B4-BE49-F238E27FC236}">
                <a16:creationId xmlns:a16="http://schemas.microsoft.com/office/drawing/2014/main" id="{43BF22F6-9D7E-C96E-58CE-5E31B2A4E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265" y="698890"/>
            <a:ext cx="3450446" cy="46005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3C1DC67-3F39-66C9-085C-6B2663E44C70}"/>
              </a:ext>
            </a:extLst>
          </p:cNvPr>
          <p:cNvSpPr txBox="1"/>
          <p:nvPr/>
        </p:nvSpPr>
        <p:spPr>
          <a:xfrm>
            <a:off x="1076491" y="1098958"/>
            <a:ext cx="448677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Good Catch Recipient </a:t>
            </a:r>
          </a:p>
          <a:p>
            <a:pPr algn="ctr"/>
            <a:r>
              <a:rPr lang="en-US" sz="4000" dirty="0"/>
              <a:t>October 2023</a:t>
            </a:r>
          </a:p>
          <a:p>
            <a:pPr algn="ctr"/>
            <a:endParaRPr lang="en-US" sz="3500" dirty="0"/>
          </a:p>
          <a:p>
            <a:pPr algn="ctr"/>
            <a:r>
              <a:rPr lang="en-US" sz="3500" dirty="0" err="1"/>
              <a:t>Anjel</a:t>
            </a:r>
            <a:r>
              <a:rPr lang="en-US" sz="3500" dirty="0"/>
              <a:t> Jenkins,</a:t>
            </a:r>
          </a:p>
          <a:p>
            <a:pPr algn="ctr"/>
            <a:r>
              <a:rPr lang="en-US" sz="3500" dirty="0"/>
              <a:t>WFBH Hematology</a:t>
            </a:r>
          </a:p>
        </p:txBody>
      </p:sp>
    </p:spTree>
    <p:extLst>
      <p:ext uri="{BB962C8B-B14F-4D97-AF65-F5344CB8AC3E}">
        <p14:creationId xmlns:p14="http://schemas.microsoft.com/office/powerpoint/2010/main" val="479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660" fill="hold"/>
                                        <p:tgtEl>
                                          <p:spTgt spid="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3.125E-6 0.00023 C -0.00209 0.01968 -0.00196 0.0132 -0.00078 0.03866 C -0.00065 0.04097 0.00052 0.04445 0.00143 0.04607 C 0.00208 0.04722 0.00286 0.04769 0.00364 0.04861 C 0.00833 0.05972 0.00338 0.04907 0.00794 0.05625 C 0.00924 0.05833 0.01028 0.06065 0.01159 0.06273 C 0.01237 0.06412 0.01354 0.06505 0.01445 0.06644 C 0.01927 0.075 0.01224 0.0662 0.01797 0.07292 C 0.02239 0.0831 0.01784 0.07338 0.02304 0.08195 C 0.02487 0.08472 0.02617 0.08866 0.02812 0.09097 C 0.02877 0.09167 0.02968 0.09236 0.03034 0.09352 C 0.03177 0.09583 0.0332 0.09861 0.03463 0.10116 C 0.03554 0.10278 0.03633 0.10486 0.0375 0.10625 C 0.03971 0.10903 0.03997 0.1088 0.04179 0.11273 C 0.04258 0.11435 0.0431 0.1162 0.04401 0.11782 C 0.04466 0.11898 0.04544 0.11945 0.04609 0.12037 C 0.04687 0.12153 0.04752 0.12292 0.0483 0.12431 C 0.04961 0.13125 0.04817 0.125 0.05052 0.13195 C 0.05416 0.14329 0.04987 0.13148 0.05338 0.14097 C 0.05364 0.14213 0.05377 0.14352 0.05403 0.14468 C 0.05455 0.14653 0.05521 0.14792 0.05547 0.14977 C 0.05625 0.15486 0.05703 0.16528 0.05703 0.16551 C 0.05677 0.17199 0.05664 0.17894 0.05625 0.18588 C 0.05612 0.1875 0.05599 0.18935 0.05547 0.19097 C 0.05468 0.19375 0.05312 0.1956 0.0526 0.19861 C 0.05195 0.20208 0.05195 0.20324 0.05052 0.20625 C 0.04909 0.20903 0.04752 0.21134 0.04609 0.21389 C 0.04544 0.21528 0.04479 0.2169 0.04401 0.21782 C 0.04323 0.21875 0.04244 0.21945 0.04179 0.22037 C 0.03567 0.22963 0.04179 0.22222 0.03672 0.22801 C 0.03633 0.2294 0.03593 0.23079 0.03528 0.23195 C 0.03268 0.23657 0.03268 0.23472 0.03034 0.23843 C 0.02955 0.23958 0.0289 0.24097 0.02812 0.24213 C 0.02721 0.24352 0.02617 0.24468 0.02526 0.24607 C 0.02448 0.24722 0.02383 0.24861 0.02304 0.24977 C 0.02239 0.25093 0.02161 0.25139 0.02096 0.25232 C 0.02018 0.2537 0.01953 0.25509 0.01875 0.25625 C 0.01784 0.25764 0.01666 0.25857 0.01588 0.26019 C 0.01523 0.26111 0.01497 0.26296 0.01445 0.26389 C 0.0138 0.26505 0.01289 0.26574 0.01224 0.26644 C 0.01133 0.26782 0.01028 0.26898 0.00937 0.27037 C 0.0056 0.28357 0.01028 0.27014 0.00573 0.27685 C 0.00481 0.27824 0.00442 0.28032 0.00364 0.28195 C -0.00144 0.29236 0.00481 0.27662 -0.00144 0.29352 C -0.00196 0.29468 -0.00261 0.29583 -0.00287 0.29722 L -0.0043 0.30509 C -0.00326 0.34491 -0.00495 0.32107 -0.00287 0.33704 C -0.00261 0.33958 -0.00222 0.34445 -0.00144 0.34722 C -0.00104 0.34861 -0.00052 0.34977 3.125E-6 0.35116 C 0.00026 0.35232 0.00052 0.3537 0.00065 0.35509 C 0.00104 0.35671 0.00104 0.35857 0.00143 0.36019 C 0.00182 0.36157 0.00247 0.3625 0.00286 0.36389 C 0.00325 0.36528 0.00325 0.36667 0.00364 0.36782 C 0.00442 0.3706 0.00547 0.37292 0.00651 0.37546 C 0.0069 0.37685 0.00768 0.37778 0.00794 0.3794 C 0.0082 0.38056 0.0082 0.38218 0.00859 0.3831 C 0.00924 0.38472 0.01015 0.38565 0.0108 0.38704 C 0.01185 0.38958 0.01367 0.39468 0.01367 0.39491 C 0.01393 0.39607 0.01406 0.39745 0.01445 0.39861 C 0.01497 0.4007 0.01744 0.40625 0.01797 0.40764 C 0.02057 0.41389 0.01823 0.40926 0.02161 0.41528 C 0.02304 0.42014 0.02343 0.42199 0.02526 0.42685 C 0.02591 0.42847 0.02669 0.43009 0.02734 0.43195 C 0.02929 0.44213 0.02643 0.4287 0.03034 0.43958 C 0.03099 0.44144 0.03112 0.44398 0.03177 0.44607 C 0.03229 0.44792 0.0332 0.44931 0.03385 0.45116 C 0.0345 0.45278 0.03476 0.45463 0.03528 0.45625 C 0.03619 0.4588 0.03763 0.46111 0.03815 0.46389 C 0.04075 0.47755 0.03815 0.46644 0.04179 0.47685 C 0.04557 0.4875 0.04153 0.47708 0.04401 0.48565 C 0.04466 0.48796 0.04544 0.49005 0.04609 0.49213 C 0.04661 0.49375 0.04713 0.4956 0.04752 0.49722 C 0.05078 0.51157 0.04726 0.49884 0.05052 0.51134 C 0.05091 0.5132 0.05143 0.51482 0.05195 0.51644 C 0.05221 0.51782 0.05234 0.51921 0.0526 0.52037 C 0.05312 0.52222 0.05364 0.52384 0.05403 0.52546 C 0.05442 0.52662 0.05455 0.52801 0.05481 0.5294 C 0.05547 0.53357 0.05573 0.53657 0.05625 0.54097 C 0.05599 0.54769 0.05599 0.55463 0.05547 0.56134 C 0.05547 0.56273 0.05521 0.56412 0.05481 0.56528 C 0.0539 0.56782 0.05286 0.57037 0.05195 0.57292 L 0.05052 0.57685 C 0.05 0.57801 0.04961 0.57963 0.04909 0.58056 C 0.04804 0.58241 0.04713 0.58426 0.04609 0.58565 C 0.04401 0.58889 0.03958 0.59491 0.03672 0.59861 L 0.03099 0.60625 C 0.03008 0.60764 0.02929 0.60949 0.02812 0.61019 C 0.02734 0.61042 0.02669 0.61088 0.02591 0.61134 C 0.02304 0.61389 0.02383 0.61482 0.02096 0.61898 C 0.01953 0.62107 0.0181 0.62269 0.01653 0.62431 C 0.01536 0.62546 0.01419 0.62662 0.01302 0.62801 C 0.01198 0.62917 0.01106 0.63079 0.01002 0.63195 C 0.00911 0.63287 0.00807 0.63333 0.00716 0.63449 C 0.00612 0.63565 0.00534 0.63727 0.00429 0.6382 C 0.00338 0.63935 0.00234 0.63982 0.00143 0.64097 C 0.00039 0.64236 -0.00039 0.64445 -0.00144 0.64607 C -0.00287 0.64792 -0.00573 0.65116 -0.00573 0.65139 C -0.00925 0.66042 -0.00456 0.64931 -0.01016 0.65764 C -0.01081 0.65857 -0.01094 0.66019 -0.01159 0.66134 C -0.01211 0.6625 -0.01302 0.6632 -0.01367 0.66389 C -0.01446 0.66574 -0.01524 0.66736 -0.01589 0.66898 C -0.01641 0.67037 -0.0168 0.67176 -0.01732 0.67292 C -0.01888 0.67616 -0.02097 0.67847 -0.0224 0.68195 C -0.025 0.6882 -0.02383 0.68519 -0.02591 0.69097 C -0.02617 0.69213 -0.02631 0.69352 -0.0267 0.69468 C -0.02904 0.70208 -0.03021 0.69931 -0.03177 0.71019 C -0.03216 0.71343 -0.03256 0.7169 -0.03321 0.72037 C -0.0349 0.72963 -0.03425 0.72546 -0.03529 0.7331 C -0.03516 0.74468 -0.03503 0.75625 -0.03464 0.76782 C -0.03451 0.76945 -0.03425 0.7713 -0.03386 0.77292 C -0.0336 0.77477 -0.03295 0.77639 -0.03242 0.77801 C -0.03216 0.77917 -0.03216 0.78079 -0.03177 0.78195 C -0.03112 0.7838 -0.03021 0.78519 -0.02956 0.78704 C -0.02865 0.78958 -0.02761 0.79213 -0.0267 0.79468 C -0.02292 0.80602 -0.02631 0.7963 -0.02162 0.80741 C -0.0211 0.8088 -0.02084 0.81019 -0.02019 0.81134 C -0.01836 0.81505 -0.01641 0.81829 -0.01446 0.82153 C -0.00808 0.83287 -0.01589 0.81852 -0.01081 0.8294 C -0.00912 0.8331 -0.0086 0.8331 -0.00651 0.83565 C -0.00599 0.83704 -0.00573 0.83843 -0.00508 0.83958 C -0.00443 0.84074 -0.00339 0.84097 -0.00287 0.84213 C -0.00248 0.84329 -0.00274 0.84491 -0.00222 0.84607 C -0.00117 0.84815 0.00039 0.84907 0.00143 0.85116 C 0.00208 0.85208 0.00234 0.8537 0.00286 0.85486 C 0.00377 0.85671 0.00494 0.8581 0.00573 0.86019 C 0.01263 0.87546 0.00534 0.86204 0.0108 0.87153 C 0.01133 0.87338 0.01159 0.87523 0.01224 0.87685 C 0.01302 0.8787 0.01445 0.87986 0.0151 0.88195 C 0.01562 0.88333 0.01536 0.88542 0.01588 0.88704 C 0.0164 0.88889 0.01731 0.89028 0.01797 0.89213 C 0.01862 0.89375 0.01888 0.8956 0.0194 0.89722 C 0.01992 0.89861 0.02044 0.89977 0.02096 0.90116 C 0.02278 0.91458 0.02018 0.89861 0.02304 0.91019 C 0.02369 0.9125 0.02409 0.91528 0.02448 0.91782 L 0.02526 0.92153 L 0.02591 0.92546 C 0.02565 0.93264 0.02565 0.94005 0.02526 0.94722 C 0.02513 0.94861 0.02487 0.95 0.02448 0.95116 C 0.02396 0.95255 0.02304 0.9537 0.02239 0.95486 C 0.02213 0.95625 0.02213 0.95787 0.02161 0.9588 C 0.02044 0.96088 0.01731 0.96389 0.01731 0.96412 C 0.01393 0.97269 0.01601 0.9706 0.01224 0.97292 C 0.01198 0.97407 0.01185 0.97546 0.01159 0.97685 C 0.00898 0.98588 0.01119 0.97454 0.00859 0.98565 C 0.00807 0.9882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660" fill="hold"/>
                                        <p:tgtEl>
                                          <p:spTgt spid="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4.16667E-7 0.00023 C -0.00208 0.01967 -0.00195 0.01319 -0.00078 0.03865 C -0.00065 0.04097 0.00052 0.04444 0.00143 0.04606 C 0.00208 0.04722 0.00286 0.04768 0.00365 0.04861 C 0.00833 0.05972 0.00339 0.04907 0.00794 0.05625 C 0.00924 0.05833 0.01029 0.06064 0.01159 0.06273 C 0.01237 0.06412 0.01354 0.06504 0.01445 0.06643 C 0.01927 0.075 0.01224 0.0662 0.01797 0.07291 C 0.0224 0.0831 0.01784 0.07338 0.02305 0.08194 C 0.02487 0.08472 0.02617 0.08865 0.02812 0.09097 C 0.02878 0.09166 0.02969 0.09236 0.03034 0.09352 C 0.03177 0.09583 0.0332 0.09861 0.03464 0.10115 C 0.03555 0.10277 0.03633 0.10486 0.0375 0.10625 C 0.03971 0.10902 0.03997 0.10879 0.0418 0.11273 C 0.04258 0.11435 0.0431 0.1162 0.04401 0.11782 C 0.04466 0.11898 0.04544 0.11944 0.04609 0.12037 C 0.04687 0.12152 0.04753 0.12291 0.04831 0.1243 C 0.04961 0.13125 0.04818 0.125 0.05052 0.13194 C 0.05417 0.14328 0.04987 0.13148 0.05339 0.14097 C 0.05365 0.14213 0.05378 0.14352 0.05404 0.14467 C 0.05456 0.14652 0.05521 0.14791 0.05547 0.14977 C 0.05625 0.15486 0.05703 0.16527 0.05703 0.16551 C 0.05677 0.17199 0.05664 0.17893 0.05625 0.18588 C 0.05612 0.1875 0.05599 0.18935 0.05547 0.19097 C 0.05469 0.19375 0.05312 0.1956 0.0526 0.19861 C 0.05195 0.20208 0.05195 0.20324 0.05052 0.20625 C 0.04909 0.20902 0.04753 0.21134 0.04609 0.21389 C 0.04544 0.21527 0.04479 0.21689 0.04401 0.21782 C 0.04323 0.21875 0.04245 0.21944 0.0418 0.22037 C 0.03568 0.22963 0.0418 0.22222 0.03672 0.22801 C 0.03633 0.22939 0.03594 0.23078 0.03529 0.23194 C 0.03268 0.23657 0.03268 0.23472 0.03034 0.23842 C 0.02956 0.23958 0.02891 0.24097 0.02812 0.24213 C 0.02721 0.24352 0.02617 0.24467 0.02526 0.24606 C 0.02448 0.24722 0.02383 0.24861 0.02305 0.24977 C 0.0224 0.25092 0.02161 0.25139 0.02096 0.25231 C 0.02018 0.2537 0.01953 0.25509 0.01875 0.25625 C 0.01784 0.25764 0.01667 0.25856 0.01589 0.26018 C 0.01523 0.26111 0.01497 0.26296 0.01445 0.26389 C 0.0138 0.26504 0.01289 0.26574 0.01224 0.26643 C 0.01133 0.26782 0.01029 0.26898 0.00937 0.27037 C 0.0056 0.28356 0.01029 0.27014 0.00573 0.27685 C 0.00482 0.27824 0.00443 0.28032 0.00365 0.28194 C -0.00143 0.29236 0.00482 0.27662 -0.00143 0.29352 C -0.00195 0.29467 -0.0026 0.29583 -0.00286 0.29722 L -0.0043 0.30509 C -0.00326 0.3449 -0.00495 0.32106 -0.00286 0.33703 C -0.0026 0.33958 -0.00221 0.34444 -0.00143 0.34722 C -0.00104 0.34861 -0.00052 0.34977 4.16667E-7 0.35115 C 0.00026 0.35231 0.00052 0.3537 0.00065 0.35509 C 0.00104 0.35671 0.00104 0.35856 0.00143 0.36018 C 0.00182 0.36157 0.00247 0.3625 0.00286 0.36389 C 0.00325 0.36527 0.00325 0.36666 0.00365 0.36782 C 0.00443 0.3706 0.00547 0.37291 0.00651 0.37546 C 0.0069 0.37685 0.00768 0.37777 0.00794 0.37939 C 0.0082 0.38055 0.0082 0.38217 0.00859 0.3831 C 0.00924 0.38472 0.01016 0.38564 0.01081 0.38703 C 0.01185 0.38958 0.01367 0.39467 0.01367 0.3949 C 0.01393 0.39606 0.01406 0.39745 0.01445 0.39861 C 0.01497 0.40069 0.01745 0.40625 0.01797 0.40764 C 0.02057 0.41389 0.01823 0.40926 0.02161 0.41527 C 0.02305 0.42014 0.02344 0.42199 0.02526 0.42685 C 0.02591 0.42847 0.02669 0.43009 0.02734 0.43194 C 0.0293 0.44213 0.02643 0.4287 0.03034 0.43958 C 0.03099 0.44143 0.03112 0.44398 0.03177 0.44606 C 0.03229 0.44791 0.0332 0.4493 0.03385 0.45115 C 0.0345 0.45277 0.03477 0.45463 0.03529 0.45625 C 0.0362 0.45879 0.03763 0.46111 0.03815 0.46389 C 0.04075 0.47754 0.03815 0.46643 0.0418 0.47685 C 0.04557 0.4875 0.04154 0.47708 0.04401 0.48564 C 0.04466 0.48796 0.04544 0.49004 0.04609 0.49213 C 0.04661 0.49375 0.04714 0.4956 0.04753 0.49722 C 0.05078 0.51157 0.04727 0.49884 0.05052 0.51134 C 0.05091 0.51319 0.05143 0.51481 0.05195 0.51643 C 0.05221 0.51782 0.05234 0.51921 0.0526 0.52037 C 0.05312 0.52222 0.05365 0.52384 0.05404 0.52546 C 0.05443 0.52662 0.05456 0.52801 0.05482 0.52939 C 0.05547 0.53356 0.05573 0.53657 0.05625 0.54097 C 0.05599 0.54768 0.05599 0.55463 0.05547 0.56134 C 0.05547 0.56273 0.05521 0.56412 0.05482 0.56527 C 0.05391 0.56782 0.05286 0.57037 0.05195 0.57291 L 0.05052 0.57685 C 0.05 0.57801 0.04961 0.57963 0.04909 0.58055 C 0.04805 0.5824 0.04714 0.58426 0.04609 0.58564 C 0.04401 0.58889 0.03958 0.5949 0.03672 0.59861 L 0.03099 0.60625 C 0.03008 0.60764 0.0293 0.60949 0.02812 0.61018 C 0.02734 0.61041 0.02669 0.61088 0.02591 0.61134 C 0.02305 0.61389 0.02383 0.61481 0.02096 0.61898 C 0.01953 0.62106 0.0181 0.62268 0.01654 0.6243 C 0.01536 0.62546 0.01419 0.62662 0.01302 0.62801 C 0.01198 0.62916 0.01107 0.63078 0.01003 0.63194 C 0.00911 0.63287 0.00807 0.63333 0.00716 0.63449 C 0.00612 0.63564 0.00534 0.63727 0.0043 0.63819 C 0.00339 0.63935 0.00234 0.63981 0.00143 0.64097 C 0.00039 0.64236 -0.00039 0.64444 -0.00143 0.64606 C -0.00286 0.64791 -0.00573 0.65115 -0.00573 0.65139 C -0.00925 0.66041 -0.00456 0.6493 -0.01016 0.65764 C -0.01081 0.65856 -0.01094 0.66018 -0.01159 0.66134 C -0.01211 0.6625 -0.01302 0.66319 -0.01367 0.66389 C -0.01445 0.66574 -0.01523 0.66736 -0.01589 0.66898 C -0.01641 0.67037 -0.0168 0.67176 -0.01732 0.67291 C -0.01888 0.67615 -0.02096 0.67847 -0.0224 0.68194 C -0.025 0.68819 -0.02383 0.68518 -0.02591 0.69097 C -0.02617 0.69213 -0.0263 0.69352 -0.02669 0.69467 C -0.02904 0.70208 -0.03021 0.6993 -0.03177 0.71018 C -0.03216 0.71342 -0.03255 0.71689 -0.0332 0.72037 C -0.0349 0.72963 -0.03425 0.72546 -0.03529 0.7331 C -0.03516 0.74467 -0.03503 0.75625 -0.03464 0.76782 C -0.03451 0.76944 -0.03425 0.77129 -0.03385 0.77291 C -0.03359 0.77477 -0.03294 0.77639 -0.03242 0.77801 C -0.03216 0.77916 -0.03216 0.78078 -0.03177 0.78194 C -0.03112 0.78379 -0.03021 0.78518 -0.02956 0.78703 C -0.02865 0.78958 -0.0276 0.79213 -0.02669 0.79467 C -0.02292 0.80602 -0.0263 0.79629 -0.02161 0.8074 C -0.02109 0.80879 -0.02083 0.81018 -0.02018 0.81134 C -0.01836 0.81504 -0.01641 0.81828 -0.01445 0.82152 C -0.00807 0.83287 -0.01589 0.81852 -0.01081 0.82939 C -0.00911 0.8331 -0.00859 0.8331 -0.00651 0.83564 C -0.00599 0.83703 -0.00573 0.83842 -0.00508 0.83958 C -0.00443 0.84074 -0.00339 0.84097 -0.00286 0.84213 C -0.00247 0.84328 -0.00273 0.8449 -0.00221 0.84606 C -0.00117 0.84814 0.00039 0.84907 0.00143 0.85115 C 0.00208 0.85208 0.00234 0.8537 0.00286 0.85486 C 0.00378 0.85671 0.00495 0.8581 0.00573 0.86018 C 0.01263 0.87546 0.00534 0.86203 0.01081 0.87152 C 0.01133 0.87338 0.01159 0.87523 0.01224 0.87685 C 0.01302 0.8787 0.01445 0.87986 0.0151 0.88194 C 0.01562 0.88333 0.01536 0.88541 0.01589 0.88703 C 0.01641 0.88889 0.01732 0.89027 0.01797 0.89213 C 0.01862 0.89375 0.01888 0.8956 0.0194 0.89722 C 0.01992 0.89861 0.02044 0.89977 0.02096 0.90115 C 0.02279 0.91458 0.02018 0.89861 0.02305 0.91018 C 0.0237 0.9125 0.02409 0.91527 0.02448 0.91782 L 0.02526 0.92152 L 0.02591 0.92546 C 0.02565 0.93264 0.02565 0.94004 0.02526 0.94722 C 0.02513 0.94861 0.02487 0.95 0.02448 0.95115 C 0.02396 0.95254 0.02305 0.9537 0.0224 0.95486 C 0.02214 0.95625 0.02214 0.95787 0.02161 0.95879 C 0.02044 0.96088 0.01732 0.96389 0.01732 0.96412 C 0.01393 0.97268 0.01602 0.9706 0.01224 0.97291 C 0.01198 0.97407 0.01185 0.97546 0.01159 0.97685 C 0.00898 0.98588 0.0112 0.97453 0.00859 0.98564 C 0.00807 0.98819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6" dur="178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660" fill="hold"/>
                                        <p:tgtEl>
                                          <p:spTgt spid="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118 L 0.00834 0.01204 C 0.00625 0.03148 0.00638 0.025 0.00756 0.05046 C 0.00769 0.05278 0.00886 0.05625 0.00977 0.05787 C 0.01042 0.05903 0.0112 0.05949 0.01198 0.06041 C 0.01667 0.07153 0.01172 0.06088 0.01628 0.06805 C 0.01758 0.07014 0.01862 0.07245 0.01993 0.07454 C 0.02071 0.07592 0.02188 0.07685 0.02279 0.07824 C 0.02761 0.0868 0.02058 0.07801 0.02631 0.08472 C 0.03073 0.09491 0.02618 0.08518 0.03138 0.09375 C 0.03321 0.09653 0.03451 0.10046 0.03646 0.10278 C 0.03711 0.10347 0.03803 0.10416 0.03868 0.10532 C 0.04011 0.10764 0.04154 0.11041 0.04297 0.11296 C 0.04388 0.11458 0.04467 0.11666 0.04584 0.11805 C 0.04805 0.12083 0.04831 0.1206 0.05013 0.12454 C 0.05092 0.12616 0.05144 0.12801 0.05235 0.12963 C 0.053 0.13079 0.05378 0.13125 0.05443 0.13217 C 0.05521 0.13333 0.05586 0.13472 0.05665 0.13611 C 0.05795 0.14305 0.05651 0.1368 0.05886 0.14375 C 0.0625 0.15509 0.05821 0.14329 0.06172 0.15278 C 0.06198 0.15393 0.06211 0.15532 0.06237 0.15648 C 0.0629 0.15833 0.06355 0.15972 0.06381 0.16157 C 0.06459 0.16666 0.06537 0.17708 0.06537 0.17731 C 0.06511 0.18379 0.06498 0.19074 0.06459 0.19768 C 0.06446 0.1993 0.06433 0.20116 0.06381 0.20278 C 0.06303 0.20555 0.06146 0.20741 0.06094 0.21041 C 0.06029 0.21389 0.06029 0.21504 0.05886 0.21805 C 0.05743 0.22083 0.05586 0.22315 0.05443 0.22569 C 0.05378 0.22708 0.05313 0.2287 0.05235 0.22963 C 0.05157 0.23055 0.05079 0.23125 0.05013 0.23217 C 0.04401 0.24143 0.05013 0.23403 0.04506 0.23981 C 0.04467 0.2412 0.04428 0.24259 0.04362 0.24375 C 0.04102 0.24838 0.04102 0.24653 0.03868 0.25023 C 0.0379 0.25139 0.03724 0.25278 0.03646 0.25393 C 0.03555 0.25532 0.03451 0.25648 0.0336 0.25787 C 0.03282 0.25903 0.03217 0.26041 0.03138 0.26157 C 0.03073 0.26273 0.02995 0.26319 0.0293 0.26412 C 0.02852 0.26551 0.02787 0.2669 0.02709 0.26805 C 0.02618 0.26944 0.025 0.27037 0.02422 0.27199 C 0.02357 0.27291 0.02331 0.27477 0.02279 0.27569 C 0.02214 0.27685 0.02123 0.27754 0.02058 0.27824 C 0.01967 0.27963 0.01862 0.28079 0.01771 0.28217 C 0.01394 0.29537 0.01862 0.28194 0.01407 0.28866 C 0.01316 0.29004 0.01276 0.29213 0.01198 0.29375 C 0.00691 0.30416 0.01316 0.28842 0.00691 0.30532 C 0.00638 0.30648 0.00573 0.30764 0.00547 0.30903 L 0.00404 0.3169 C 0.00508 0.35671 0.00339 0.33287 0.00547 0.34884 C 0.00573 0.35139 0.00612 0.35625 0.00691 0.35903 C 0.0073 0.36041 0.00782 0.36157 0.00834 0.36296 C 0.0086 0.36412 0.00886 0.36551 0.00899 0.3669 C 0.00938 0.36852 0.00938 0.37037 0.00977 0.37199 C 0.01016 0.37338 0.01081 0.3743 0.0112 0.37569 C 0.01159 0.37708 0.01159 0.37847 0.01198 0.37963 C 0.01276 0.38241 0.01381 0.38472 0.01485 0.38727 C 0.01524 0.38866 0.01602 0.38958 0.01628 0.3912 C 0.01654 0.39236 0.01654 0.39398 0.01693 0.39491 C 0.01758 0.39653 0.01849 0.39745 0.01915 0.39884 C 0.02019 0.40139 0.02201 0.40648 0.02201 0.40671 C 0.02227 0.40787 0.0224 0.40926 0.02279 0.41041 C 0.02331 0.4125 0.02579 0.41805 0.02631 0.41944 C 0.02891 0.42569 0.02657 0.42106 0.02995 0.42708 C 0.03138 0.43194 0.03178 0.43379 0.0336 0.43866 C 0.03425 0.44028 0.03503 0.4419 0.03568 0.44375 C 0.03763 0.45393 0.03477 0.44051 0.03868 0.45139 C 0.03933 0.45324 0.03946 0.45579 0.04011 0.45787 C 0.04063 0.45972 0.04154 0.46111 0.04219 0.46296 C 0.04284 0.46458 0.0431 0.46643 0.04362 0.46805 C 0.04454 0.4706 0.04597 0.47291 0.04649 0.47569 C 0.04909 0.48935 0.04649 0.47824 0.05013 0.48866 C 0.05391 0.4993 0.04987 0.48889 0.05235 0.49745 C 0.053 0.49977 0.05378 0.50185 0.05443 0.50393 C 0.05495 0.50555 0.05547 0.50741 0.05586 0.50903 C 0.05912 0.52338 0.0556 0.51065 0.05886 0.52315 C 0.05925 0.525 0.05977 0.52662 0.06029 0.52824 C 0.06055 0.52963 0.06068 0.53102 0.06094 0.53217 C 0.06146 0.53403 0.06198 0.53565 0.06237 0.53727 C 0.06276 0.53842 0.0629 0.53981 0.06316 0.5412 C 0.06381 0.54537 0.06407 0.54838 0.06459 0.55278 C 0.06433 0.55949 0.06433 0.56643 0.06381 0.57315 C 0.06381 0.57454 0.06355 0.57592 0.06316 0.57708 C 0.06224 0.57963 0.0612 0.58217 0.06029 0.58472 L 0.05886 0.58866 C 0.05834 0.58981 0.05795 0.59143 0.05743 0.59236 C 0.05638 0.59421 0.05547 0.59606 0.05443 0.59745 C 0.05235 0.60069 0.04792 0.60671 0.04506 0.61041 L 0.03933 0.61805 C 0.03842 0.61944 0.03763 0.62129 0.03646 0.62199 C 0.03568 0.62222 0.03503 0.62268 0.03425 0.62315 C 0.03138 0.62569 0.03217 0.62662 0.0293 0.63079 C 0.02787 0.63287 0.02644 0.63449 0.02487 0.63611 C 0.0237 0.63727 0.02253 0.63842 0.02136 0.63981 C 0.02032 0.64097 0.01941 0.64259 0.01836 0.64375 C 0.01745 0.64467 0.01641 0.64514 0.0155 0.64629 C 0.01446 0.64745 0.01368 0.64907 0.01263 0.65 C 0.01172 0.65116 0.01068 0.65162 0.00977 0.65278 C 0.00873 0.65416 0.00795 0.65625 0.00691 0.65787 C 0.00547 0.65972 0.00261 0.66296 0.00261 0.66319 C -0.00091 0.67222 0.00378 0.66111 -0.00182 0.66944 C -0.00247 0.67037 -0.0026 0.67199 -0.00325 0.67315 C -0.00377 0.6743 -0.00468 0.675 -0.00533 0.67569 C -0.00612 0.67754 -0.0069 0.67916 -0.00755 0.68079 C -0.00807 0.68217 -0.00846 0.68356 -0.00898 0.68472 C -0.01054 0.68796 -0.01263 0.69028 -0.01406 0.69375 C -0.01666 0.7 -0.01549 0.69699 -0.01757 0.70278 C -0.01783 0.70393 -0.01796 0.70532 -0.01835 0.70648 C -0.0207 0.71389 -0.02187 0.71111 -0.02343 0.72199 C -0.02382 0.72523 -0.02421 0.7287 -0.02487 0.73217 C -0.02656 0.74143 -0.02591 0.73727 -0.02695 0.74491 C -0.02682 0.75648 -0.02669 0.76805 -0.0263 0.77963 C -0.02617 0.78125 -0.02591 0.7831 -0.02552 0.78472 C -0.02526 0.78657 -0.0246 0.78819 -0.02408 0.78981 C -0.02382 0.79097 -0.02382 0.79259 -0.02343 0.79375 C -0.02278 0.7956 -0.02187 0.79699 -0.02122 0.79884 C -0.02031 0.80139 -0.01927 0.80393 -0.01835 0.80648 C -0.01458 0.81782 -0.01796 0.8081 -0.01328 0.81921 C -0.01276 0.8206 -0.0125 0.82199 -0.01184 0.82315 C -0.01002 0.82685 -0.00807 0.83009 -0.00612 0.83333 C 0.00026 0.84467 -0.00755 0.83032 -0.00247 0.8412 C -0.00078 0.84491 -0.00026 0.84491 0.00183 0.84745 C 0.00235 0.84884 0.00261 0.85023 0.00326 0.85139 C 0.00391 0.85254 0.00495 0.85278 0.00547 0.85393 C 0.00586 0.85509 0.0056 0.85671 0.00612 0.85787 C 0.00717 0.85995 0.00873 0.86088 0.00977 0.86296 C 0.01042 0.86389 0.01068 0.86551 0.0112 0.86666 C 0.01211 0.86852 0.01329 0.86991 0.01407 0.87199 C 0.02097 0.88727 0.01368 0.87384 0.01915 0.88333 C 0.01967 0.88518 0.01993 0.88704 0.02058 0.88866 C 0.02136 0.89051 0.02279 0.89166 0.02344 0.89375 C 0.02396 0.89514 0.0237 0.89722 0.02422 0.89884 C 0.02474 0.90069 0.02566 0.90208 0.02631 0.90393 C 0.02696 0.90555 0.02722 0.90741 0.02774 0.90903 C 0.02826 0.91041 0.02878 0.91157 0.0293 0.91296 C 0.03112 0.92639 0.02852 0.91041 0.03138 0.92199 C 0.03204 0.9243 0.03243 0.92708 0.03282 0.92963 L 0.0336 0.93333 L 0.03425 0.93727 C 0.03399 0.94444 0.03399 0.95185 0.0336 0.95903 C 0.03347 0.96041 0.03321 0.9618 0.03282 0.96296 C 0.0323 0.96435 0.03138 0.96551 0.03073 0.96666 C 0.03047 0.96805 0.03047 0.96967 0.02995 0.9706 C 0.02878 0.97268 0.02566 0.97569 0.02566 0.97592 C 0.02227 0.98449 0.02435 0.98241 0.02058 0.98472 C 0.02032 0.98588 0.02019 0.98727 0.01993 0.98866 C 0.01732 0.99768 0.01954 0.98634 0.01693 0.99745 C 0.01641 1 0.0155 1.00532 0.0155 1.0055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22" dur="212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660" fill="hold"/>
                                        <p:tgtEl>
                                          <p:spTgt spid="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2.29167E-6 0.00023 C -0.00209 0.01968 -0.00196 0.0132 -0.00078 0.03866 C -0.00065 0.04097 0.00052 0.04445 0.00143 0.04607 C 0.00208 0.04722 0.00286 0.04769 0.00364 0.04861 C 0.00833 0.05972 0.00338 0.04908 0.00794 0.05625 C 0.00924 0.05834 0.01028 0.06065 0.01159 0.06273 C 0.01237 0.06412 0.01354 0.06505 0.01445 0.06644 C 0.01927 0.075 0.01224 0.06621 0.01797 0.07292 C 0.02239 0.0831 0.01784 0.07338 0.02304 0.08195 C 0.02487 0.08472 0.02617 0.08866 0.02812 0.09097 C 0.02877 0.09167 0.02969 0.09236 0.03034 0.09352 C 0.03177 0.09584 0.0332 0.09861 0.03463 0.10116 C 0.03554 0.10278 0.03633 0.10486 0.0375 0.10625 C 0.03971 0.10903 0.03997 0.1088 0.04179 0.11273 C 0.04258 0.11435 0.0431 0.11621 0.04401 0.11783 C 0.04466 0.11898 0.04544 0.11945 0.04609 0.12037 C 0.04687 0.12153 0.04752 0.12292 0.04831 0.12431 C 0.04961 0.13125 0.04817 0.125 0.05052 0.13195 C 0.05416 0.14329 0.04987 0.13148 0.05338 0.14097 C 0.05364 0.14213 0.05377 0.14352 0.05403 0.14468 C 0.05456 0.14653 0.05521 0.14792 0.05547 0.14977 C 0.05625 0.15486 0.05703 0.16528 0.05703 0.16551 C 0.05677 0.17199 0.05664 0.17894 0.05625 0.18588 C 0.05612 0.1875 0.05599 0.18935 0.05547 0.19097 C 0.05469 0.19375 0.05312 0.1956 0.0526 0.19861 C 0.05195 0.20209 0.05195 0.20324 0.05052 0.20625 C 0.04909 0.20903 0.04752 0.21135 0.04609 0.21389 C 0.04544 0.21528 0.04479 0.2169 0.04401 0.21783 C 0.04323 0.21875 0.04245 0.21945 0.04179 0.22037 C 0.03567 0.22963 0.04179 0.22222 0.03672 0.22801 C 0.03633 0.2294 0.03594 0.23079 0.03528 0.23195 C 0.03268 0.23658 0.03268 0.23472 0.03034 0.23843 C 0.02956 0.23959 0.0289 0.24097 0.02812 0.24213 C 0.02721 0.24352 0.02617 0.24468 0.02526 0.24607 C 0.02448 0.24722 0.02383 0.24861 0.02304 0.24977 C 0.02239 0.25093 0.02161 0.25139 0.02096 0.25232 C 0.02018 0.25371 0.01953 0.2551 0.01875 0.25625 C 0.01784 0.25764 0.01666 0.25857 0.01588 0.26019 C 0.01523 0.26111 0.01497 0.26297 0.01445 0.26389 C 0.0138 0.26505 0.01289 0.26574 0.01224 0.26644 C 0.01133 0.26783 0.01028 0.26898 0.00937 0.27037 C 0.0056 0.28357 0.01028 0.27014 0.00573 0.27685 C 0.00482 0.27824 0.00442 0.28033 0.00364 0.28195 C -0.00143 0.29236 0.00482 0.27662 -0.00143 0.29352 C -0.00196 0.29468 -0.00261 0.29584 -0.00287 0.29722 L -0.0043 0.3051 C -0.00326 0.34491 -0.00495 0.32107 -0.00287 0.33704 C -0.00261 0.33959 -0.00222 0.34445 -0.00143 0.34722 C -0.00104 0.34861 -0.00052 0.34977 2.29167E-6 0.35116 C 0.00026 0.35232 0.00052 0.35371 0.00065 0.3551 C 0.00104 0.35672 0.00104 0.35857 0.00143 0.36019 C 0.00182 0.36158 0.00247 0.3625 0.00286 0.36389 C 0.00325 0.36528 0.00325 0.36667 0.00364 0.36783 C 0.00442 0.3706 0.00547 0.37292 0.00651 0.37547 C 0.0069 0.37685 0.00768 0.37778 0.00794 0.3794 C 0.0082 0.38056 0.0082 0.38218 0.00859 0.3831 C 0.00924 0.38472 0.01015 0.38565 0.01081 0.38704 C 0.01185 0.38959 0.01367 0.39468 0.01367 0.39491 C 0.01393 0.39607 0.01406 0.39746 0.01445 0.39861 C 0.01497 0.4007 0.01745 0.40625 0.01797 0.40764 C 0.02057 0.41389 0.01823 0.40926 0.02161 0.41528 C 0.02304 0.42014 0.02344 0.42199 0.02526 0.42685 C 0.02591 0.42847 0.02669 0.4301 0.02734 0.43195 C 0.02929 0.44213 0.02643 0.42871 0.03034 0.43959 C 0.03099 0.44144 0.03112 0.44398 0.03177 0.44607 C 0.03229 0.44792 0.0332 0.44931 0.03385 0.45116 C 0.0345 0.45278 0.03476 0.45463 0.03528 0.45625 C 0.0362 0.4588 0.03763 0.46111 0.03815 0.46389 C 0.04075 0.47755 0.03815 0.46644 0.04179 0.47685 C 0.04557 0.4875 0.04153 0.47709 0.04401 0.48565 C 0.04466 0.48797 0.04544 0.49005 0.04609 0.49213 C 0.04661 0.49375 0.04713 0.4956 0.04752 0.49722 C 0.05078 0.51158 0.04726 0.49885 0.05052 0.51135 C 0.05091 0.5132 0.05143 0.51482 0.05195 0.51644 C 0.05221 0.51783 0.05234 0.51922 0.0526 0.52037 C 0.05312 0.52222 0.05364 0.52385 0.05403 0.52547 C 0.05442 0.52662 0.05456 0.52801 0.05482 0.5294 C 0.05547 0.53357 0.05573 0.53658 0.05625 0.54097 C 0.05599 0.54769 0.05599 0.55463 0.05547 0.56135 C 0.05547 0.56273 0.05521 0.56412 0.05482 0.56528 C 0.0539 0.56783 0.05286 0.57037 0.05195 0.57292 L 0.05052 0.57685 C 0.05 0.57801 0.04961 0.57963 0.04909 0.58056 C 0.04804 0.58241 0.04713 0.58426 0.04609 0.58565 C 0.04401 0.58889 0.03958 0.59491 0.03672 0.59861 L 0.03099 0.60625 C 0.03008 0.60764 0.02929 0.60949 0.02812 0.61019 C 0.02734 0.61042 0.02669 0.61088 0.02591 0.61135 C 0.02304 0.61389 0.02383 0.61482 0.02096 0.61898 C 0.01953 0.62107 0.0181 0.62269 0.01653 0.62431 C 0.01536 0.62547 0.01419 0.62662 0.01302 0.62801 C 0.01198 0.62917 0.01107 0.63079 0.01002 0.63195 C 0.00911 0.63287 0.00807 0.63334 0.00716 0.63449 C 0.00612 0.63565 0.00534 0.63727 0.00429 0.6382 C 0.00338 0.63935 0.00234 0.63982 0.00143 0.64097 C 0.00039 0.64236 -0.00039 0.64445 -0.00143 0.64607 C -0.00287 0.64792 -0.00573 0.65116 -0.00573 0.65139 C -0.00925 0.66042 -0.00456 0.64931 -0.01016 0.65764 C -0.01081 0.65857 -0.01094 0.66019 -0.01159 0.66135 C -0.01211 0.6625 -0.01302 0.6632 -0.01367 0.66389 C -0.01446 0.66574 -0.01524 0.66736 -0.01589 0.66898 C -0.01641 0.67037 -0.0168 0.67176 -0.01732 0.67292 C -0.01888 0.67616 -0.02097 0.67847 -0.0224 0.68195 C -0.025 0.6882 -0.02383 0.68519 -0.02591 0.69097 C -0.02617 0.69213 -0.0263 0.69352 -0.02669 0.69468 C -0.02904 0.70209 -0.03021 0.69931 -0.03177 0.71019 C -0.03216 0.71343 -0.03255 0.7169 -0.03321 0.72037 C -0.0349 0.72963 -0.03425 0.72547 -0.03529 0.7331 C -0.03516 0.74468 -0.03503 0.75625 -0.03464 0.76783 C -0.03451 0.76945 -0.03425 0.7713 -0.03386 0.77292 C -0.0336 0.77477 -0.03294 0.77639 -0.03242 0.77801 C -0.03216 0.77917 -0.03216 0.78079 -0.03177 0.78195 C -0.03112 0.7838 -0.03021 0.78519 -0.02956 0.78704 C -0.02865 0.78959 -0.02761 0.79213 -0.02669 0.79468 C -0.02292 0.80602 -0.0263 0.7963 -0.02162 0.80741 C -0.0211 0.8088 -0.02084 0.81019 -0.02018 0.81135 C -0.01836 0.81505 -0.01641 0.81829 -0.01446 0.82153 C -0.00808 0.83287 -0.01589 0.81852 -0.01081 0.8294 C -0.00912 0.8331 -0.0086 0.8331 -0.00651 0.83565 C -0.00599 0.83704 -0.00573 0.83843 -0.00508 0.83959 C -0.00443 0.84074 -0.00339 0.84097 -0.00287 0.84213 C -0.00248 0.84329 -0.00274 0.84491 -0.00222 0.84607 C -0.00117 0.84815 0.00039 0.84908 0.00143 0.85116 C 0.00208 0.85209 0.00234 0.85371 0.00286 0.85486 C 0.00377 0.85672 0.00495 0.8581 0.00573 0.86019 C 0.01263 0.87547 0.00534 0.86204 0.01081 0.87153 C 0.01133 0.87338 0.01159 0.87523 0.01224 0.87685 C 0.01302 0.87871 0.01445 0.87986 0.0151 0.88195 C 0.01562 0.88334 0.01536 0.88542 0.01588 0.88704 C 0.0164 0.88889 0.01732 0.89028 0.01797 0.89213 C 0.01862 0.89375 0.01888 0.8956 0.0194 0.89722 C 0.01992 0.89861 0.02044 0.89977 0.02096 0.90116 C 0.02278 0.91459 0.02018 0.89861 0.02304 0.91019 C 0.0237 0.9125 0.02409 0.91528 0.02448 0.91783 L 0.02526 0.92153 L 0.02591 0.92547 C 0.02565 0.93264 0.02565 0.94005 0.02526 0.94722 C 0.02513 0.94861 0.02487 0.95 0.02448 0.95116 C 0.02396 0.95255 0.02304 0.95371 0.02239 0.95486 C 0.02213 0.95625 0.02213 0.95787 0.02161 0.9588 C 0.02044 0.96088 0.01732 0.96389 0.01732 0.96412 C 0.01393 0.97269 0.01601 0.9706 0.01224 0.97292 C 0.01198 0.97408 0.01185 0.97547 0.01159 0.97685 C 0.00898 0.98588 0.0112 0.97454 0.00859 0.98565 C 0.00807 0.9882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28" dur="9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66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2.5E-6 0.00024 C -0.00208 0.01968 -0.00195 0.0132 -0.00078 0.03866 C -0.00065 0.04098 0.00052 0.04445 0.00143 0.04607 C 0.00209 0.04723 0.00287 0.04769 0.00365 0.04862 C 0.00834 0.05973 0.00339 0.04908 0.00795 0.05625 C 0.00925 0.05834 0.01029 0.06065 0.01159 0.06274 C 0.01237 0.06413 0.01354 0.06505 0.01446 0.06644 C 0.01927 0.075 0.01224 0.06621 0.01797 0.07292 C 0.0224 0.08311 0.01784 0.07338 0.02305 0.08195 C 0.02487 0.08473 0.02617 0.08866 0.02813 0.09098 C 0.02878 0.09167 0.02969 0.09237 0.03034 0.09352 C 0.03177 0.09584 0.03321 0.09862 0.03464 0.10116 C 0.03555 0.10278 0.03633 0.10487 0.0375 0.10625 C 0.03972 0.10903 0.03998 0.1088 0.0418 0.11274 C 0.04258 0.11436 0.0431 0.11621 0.04401 0.11783 C 0.04466 0.11899 0.04545 0.11945 0.0461 0.12038 C 0.04688 0.12153 0.04753 0.12292 0.04831 0.12431 C 0.04961 0.13125 0.04818 0.125 0.05052 0.13195 C 0.05417 0.14329 0.04987 0.13149 0.05339 0.14098 C 0.05365 0.14213 0.05378 0.14352 0.05404 0.14468 C 0.05456 0.14653 0.05521 0.14792 0.05547 0.14977 C 0.05625 0.15487 0.05703 0.16528 0.05703 0.16551 C 0.05677 0.172 0.05664 0.17894 0.05625 0.18588 C 0.05612 0.1875 0.05599 0.18936 0.05547 0.19098 C 0.05469 0.19375 0.05313 0.19561 0.05261 0.19862 C 0.05196 0.20209 0.05196 0.20325 0.05052 0.20625 C 0.04909 0.20903 0.04753 0.21135 0.0461 0.21389 C 0.04545 0.21528 0.04479 0.2169 0.04401 0.21783 C 0.04323 0.21875 0.04245 0.21945 0.0418 0.22038 C 0.03568 0.22963 0.0418 0.22223 0.03672 0.22801 C 0.03633 0.2294 0.03594 0.23079 0.03529 0.23195 C 0.03268 0.23658 0.03268 0.23473 0.03034 0.23843 C 0.02956 0.23959 0.02891 0.24098 0.02813 0.24213 C 0.02722 0.24352 0.02617 0.24468 0.02526 0.24607 C 0.02448 0.24723 0.02383 0.24862 0.02305 0.24977 C 0.0224 0.25093 0.02162 0.25139 0.02097 0.25232 C 0.02018 0.25371 0.01953 0.2551 0.01875 0.25625 C 0.01784 0.25764 0.01667 0.25857 0.01589 0.26019 C 0.01524 0.26112 0.01498 0.26297 0.01446 0.26389 C 0.0138 0.26505 0.01289 0.26575 0.01224 0.26644 C 0.01133 0.26783 0.01029 0.26899 0.00938 0.27038 C 0.0056 0.28357 0.01029 0.27014 0.00573 0.27686 C 0.00482 0.27825 0.00443 0.28033 0.00365 0.28195 C -0.00143 0.29237 0.00482 0.27663 -0.00143 0.29352 C -0.00195 0.29468 -0.0026 0.29584 -0.00286 0.29723 L -0.00429 0.3051 C -0.00325 0.34491 -0.00495 0.32107 -0.00286 0.33704 C -0.0026 0.33959 -0.00221 0.34445 -0.00143 0.34723 C -0.00104 0.34862 -0.00052 0.34977 -2.5E-6 0.35116 C 0.00026 0.35232 0.00052 0.35371 0.00065 0.3551 C 0.00104 0.35672 0.00104 0.35857 0.00143 0.36019 C 0.00183 0.36158 0.00248 0.3625 0.00287 0.36389 C 0.00326 0.36528 0.00326 0.36667 0.00365 0.36783 C 0.00443 0.37061 0.00547 0.37292 0.00651 0.37547 C 0.0069 0.37686 0.00768 0.37778 0.00795 0.3794 C 0.00821 0.38056 0.00821 0.38218 0.0086 0.38311 C 0.00925 0.38473 0.01016 0.38565 0.01081 0.38704 C 0.01185 0.38959 0.01367 0.39468 0.01367 0.39491 C 0.01393 0.39607 0.01407 0.39746 0.01446 0.39862 C 0.01498 0.4007 0.01745 0.40625 0.01797 0.40764 C 0.02058 0.41389 0.01823 0.40926 0.02162 0.41528 C 0.02305 0.42014 0.02344 0.422 0.02526 0.42686 C 0.02591 0.42848 0.0267 0.4301 0.02735 0.43195 C 0.0293 0.44213 0.02643 0.42871 0.03034 0.43959 C 0.03099 0.44144 0.03112 0.44399 0.03177 0.44607 C 0.03229 0.44792 0.03321 0.44931 0.03386 0.45116 C 0.03451 0.45278 0.03477 0.45463 0.03529 0.45625 C 0.0362 0.4588 0.03763 0.46112 0.03815 0.46389 C 0.04076 0.47755 0.03815 0.46644 0.0418 0.47686 C 0.04558 0.4875 0.04154 0.47709 0.04401 0.48565 C 0.04466 0.48797 0.04545 0.49005 0.0461 0.49213 C 0.04662 0.49375 0.04714 0.49561 0.04753 0.49723 C 0.05078 0.51158 0.04727 0.49885 0.05052 0.51135 C 0.05091 0.5132 0.05143 0.51482 0.05196 0.51644 C 0.05222 0.51783 0.05235 0.51922 0.05261 0.52038 C 0.05313 0.52223 0.05365 0.52385 0.05404 0.52547 C 0.05443 0.52663 0.05456 0.52801 0.05482 0.5294 C 0.05547 0.53357 0.05573 0.53658 0.05625 0.54098 C 0.05599 0.54769 0.05599 0.55463 0.05547 0.56135 C 0.05547 0.56274 0.05521 0.56413 0.05482 0.56528 C 0.05391 0.56783 0.05287 0.57038 0.05196 0.57292 L 0.05052 0.57686 C 0.05 0.57801 0.04961 0.57963 0.04909 0.58056 C 0.04805 0.58241 0.04714 0.58426 0.0461 0.58565 C 0.04401 0.58889 0.03959 0.59491 0.03672 0.59862 L 0.03099 0.60625 C 0.03008 0.60764 0.0293 0.6095 0.02813 0.61019 C 0.02735 0.61042 0.0267 0.61088 0.02591 0.61135 C 0.02305 0.61389 0.02383 0.61482 0.02097 0.61899 C 0.01953 0.62107 0.0181 0.62269 0.01654 0.62431 C 0.01537 0.62547 0.0142 0.62663 0.01302 0.62801 C 0.01198 0.62917 0.01107 0.63079 0.01003 0.63195 C 0.00912 0.63288 0.00808 0.63334 0.00716 0.6345 C 0.00612 0.63565 0.00534 0.63727 0.0043 0.6382 C 0.00339 0.63936 0.00235 0.63982 0.00143 0.64098 C 0.00039 0.64237 -0.00039 0.64445 -0.00143 0.64607 C -0.00286 0.64792 -0.00573 0.65116 -0.00573 0.65139 C -0.00924 0.66042 -0.00455 0.64931 -0.01015 0.65764 C -0.0108 0.65857 -0.01093 0.66019 -0.01159 0.66135 C -0.01211 0.6625 -0.01302 0.6632 -0.01367 0.66389 C -0.01445 0.66575 -0.01523 0.66737 -0.01588 0.66899 C -0.0164 0.67038 -0.01679 0.67176 -0.01732 0.67292 C -0.01888 0.67616 -0.02096 0.67848 -0.02239 0.68195 C -0.025 0.6882 -0.02383 0.68519 -0.02591 0.69098 C -0.02617 0.69213 -0.0263 0.69352 -0.02669 0.69468 C -0.02903 0.70209 -0.03021 0.69931 -0.03177 0.71019 C -0.03216 0.71343 -0.03255 0.7169 -0.0332 0.72038 C -0.03489 0.72963 -0.03424 0.72547 -0.03528 0.73311 C -0.03515 0.74468 -0.03502 0.75625 -0.03463 0.76783 C -0.0345 0.76945 -0.03424 0.7713 -0.03385 0.77292 C -0.03359 0.77477 -0.03294 0.77639 -0.03242 0.77801 C -0.03216 0.77917 -0.03216 0.78079 -0.03177 0.78195 C -0.03112 0.7838 -0.03021 0.78519 -0.02955 0.78704 C -0.02864 0.78959 -0.0276 0.79213 -0.02669 0.79468 C -0.02291 0.80602 -0.0263 0.7963 -0.02161 0.80741 C -0.02109 0.8088 -0.02083 0.81019 -0.02018 0.81135 C -0.01836 0.81505 -0.0164 0.81829 -0.01445 0.82153 C -0.00807 0.83288 -0.01588 0.81852 -0.0108 0.8294 C -0.00911 0.83311 -0.00859 0.83311 -0.00651 0.83565 C -0.00599 0.83704 -0.00573 0.83843 -0.00508 0.83959 C -0.00442 0.84075 -0.00338 0.84098 -0.00286 0.84213 C -0.00247 0.84329 -0.00273 0.84491 -0.00221 0.84607 C -0.00117 0.84815 0.00039 0.84908 0.00143 0.85116 C 0.00209 0.85209 0.00235 0.85371 0.00287 0.85487 C 0.00378 0.85672 0.00495 0.85811 0.00573 0.86019 C 0.01263 0.87547 0.00534 0.86204 0.01081 0.87153 C 0.01133 0.87338 0.01159 0.87524 0.01224 0.87686 C 0.01302 0.87871 0.01446 0.87987 0.01511 0.88195 C 0.01563 0.88334 0.01537 0.88542 0.01589 0.88704 C 0.01641 0.88889 0.01732 0.89028 0.01797 0.89213 C 0.01862 0.89375 0.01888 0.89561 0.0194 0.89723 C 0.01992 0.89862 0.02045 0.89977 0.02097 0.90116 C 0.02279 0.91459 0.02018 0.89862 0.02305 0.91019 C 0.0237 0.9125 0.02409 0.91528 0.02448 0.91783 L 0.02526 0.92153 L 0.02591 0.92547 C 0.02565 0.93264 0.02565 0.94005 0.02526 0.94723 C 0.02513 0.94862 0.02487 0.95 0.02448 0.95116 C 0.02396 0.95255 0.02305 0.95371 0.0224 0.95487 C 0.02214 0.95625 0.02214 0.95788 0.02162 0.9588 C 0.02045 0.96088 0.01732 0.96389 0.01732 0.96413 C 0.01393 0.97269 0.01602 0.97061 0.01224 0.97292 C 0.01198 0.97408 0.01185 0.97547 0.01159 0.97686 C 0.00899 0.98588 0.0112 0.97454 0.0086 0.98565 C 0.00808 0.9882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34" dur="11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660" fill="hold"/>
                                        <p:tgtEl>
                                          <p:spTgt spid="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3.125E-6 0.00023 C -0.00209 0.01967 -0.00196 0.01319 -0.00078 0.03866 C -0.00065 0.04097 0.00052 0.04444 0.00143 0.04606 C 0.00208 0.04722 0.00286 0.04768 0.00364 0.04861 C 0.00833 0.05972 0.00338 0.04907 0.00794 0.05625 C 0.00924 0.05833 0.01028 0.06065 0.01159 0.06273 C 0.01237 0.06412 0.01354 0.06504 0.01445 0.06643 C 0.01927 0.075 0.01224 0.0662 0.01797 0.07291 C 0.02239 0.0831 0.01784 0.07338 0.02304 0.08194 C 0.02487 0.08472 0.02617 0.08866 0.02812 0.09097 C 0.02877 0.09166 0.02968 0.09236 0.03034 0.09352 C 0.03177 0.09583 0.0332 0.09861 0.03463 0.10116 C 0.03554 0.10278 0.03633 0.10486 0.0375 0.10625 C 0.03971 0.10903 0.03997 0.10879 0.04179 0.11273 C 0.04258 0.11435 0.0431 0.1162 0.04401 0.11782 C 0.04466 0.11898 0.04544 0.11944 0.04609 0.12037 C 0.04687 0.12153 0.04752 0.12291 0.0483 0.1243 C 0.04961 0.13125 0.04817 0.125 0.05052 0.13194 C 0.05416 0.14329 0.04987 0.13148 0.05338 0.14097 C 0.05364 0.14213 0.05377 0.14352 0.05403 0.14467 C 0.05455 0.14653 0.05521 0.14791 0.05547 0.14977 C 0.05625 0.15486 0.05703 0.16528 0.05703 0.16551 C 0.05677 0.17199 0.05664 0.17893 0.05625 0.18588 C 0.05612 0.1875 0.05599 0.18935 0.05547 0.19097 C 0.05468 0.19375 0.05312 0.1956 0.0526 0.19861 C 0.05195 0.20208 0.05195 0.20324 0.05052 0.20625 C 0.04909 0.20903 0.04752 0.21134 0.04609 0.21389 C 0.04544 0.21528 0.04479 0.2169 0.04401 0.21782 C 0.04323 0.21875 0.04244 0.21944 0.04179 0.22037 C 0.03567 0.22963 0.04179 0.22222 0.03672 0.22801 C 0.03633 0.2294 0.03593 0.23079 0.03528 0.23194 C 0.03268 0.23657 0.03268 0.23472 0.03034 0.23842 C 0.02955 0.23958 0.0289 0.24097 0.02812 0.24213 C 0.02721 0.24352 0.02617 0.24467 0.02526 0.24606 C 0.02448 0.24722 0.02383 0.24861 0.02304 0.24977 C 0.02239 0.25092 0.02161 0.25139 0.02096 0.25231 C 0.02018 0.2537 0.01953 0.25509 0.01875 0.25625 C 0.01784 0.25764 0.01666 0.25856 0.01588 0.26018 C 0.01523 0.26111 0.01497 0.26296 0.01445 0.26389 C 0.0138 0.26504 0.01289 0.26574 0.01224 0.26643 C 0.01133 0.26782 0.01028 0.26898 0.00937 0.27037 C 0.0056 0.28356 0.01028 0.27014 0.00573 0.27685 C 0.00481 0.27824 0.00442 0.28032 0.00364 0.28194 C -0.00144 0.29236 0.00481 0.27662 -0.00144 0.29352 C -0.00196 0.29467 -0.00261 0.29583 -0.00287 0.29722 L -0.0043 0.30509 C -0.00326 0.34491 -0.00495 0.32106 -0.00287 0.33704 C -0.00261 0.33958 -0.00222 0.34444 -0.00144 0.34722 C -0.00104 0.34861 -0.00052 0.34977 3.125E-6 0.35116 C 0.00026 0.35231 0.00052 0.3537 0.00065 0.35509 C 0.00104 0.35671 0.00104 0.35856 0.00143 0.36018 C 0.00182 0.36157 0.00247 0.3625 0.00286 0.36389 C 0.00325 0.36528 0.00325 0.36666 0.00364 0.36782 C 0.00442 0.3706 0.00547 0.37291 0.00651 0.37546 C 0.0069 0.37685 0.00768 0.37778 0.00794 0.3794 C 0.0082 0.38055 0.0082 0.38217 0.00859 0.3831 C 0.00924 0.38472 0.01015 0.38565 0.0108 0.38704 C 0.01185 0.38958 0.01367 0.39467 0.01367 0.39491 C 0.01393 0.39606 0.01406 0.39745 0.01445 0.39861 C 0.01497 0.40069 0.01744 0.40625 0.01797 0.40764 C 0.02057 0.41389 0.01823 0.40926 0.02161 0.41528 C 0.02304 0.42014 0.02343 0.42199 0.02526 0.42685 C 0.02591 0.42847 0.02669 0.43009 0.02734 0.43194 C 0.02929 0.44213 0.02643 0.4287 0.03034 0.43958 C 0.03099 0.44143 0.03112 0.44398 0.03177 0.44606 C 0.03229 0.44791 0.0332 0.4493 0.03385 0.45116 C 0.0345 0.45278 0.03476 0.45463 0.03528 0.45625 C 0.03619 0.45879 0.03763 0.46111 0.03815 0.46389 C 0.04075 0.47754 0.03815 0.46643 0.04179 0.47685 C 0.04557 0.4875 0.04153 0.47708 0.04401 0.48565 C 0.04466 0.48796 0.04544 0.49004 0.04609 0.49213 C 0.04661 0.49375 0.04713 0.4956 0.04752 0.49722 C 0.05078 0.51157 0.04726 0.49884 0.05052 0.51134 C 0.05091 0.51319 0.05143 0.51481 0.05195 0.51643 C 0.05221 0.51782 0.05234 0.51921 0.0526 0.52037 C 0.05312 0.52222 0.05364 0.52384 0.05403 0.52546 C 0.05442 0.52662 0.05455 0.52801 0.05481 0.5294 C 0.05547 0.53356 0.05573 0.53657 0.05625 0.54097 C 0.05599 0.54768 0.05599 0.55463 0.05547 0.56134 C 0.05547 0.56273 0.05521 0.56412 0.05481 0.56528 C 0.0539 0.56782 0.05286 0.57037 0.05195 0.57291 L 0.05052 0.57685 C 0.05 0.57801 0.04961 0.57963 0.04909 0.58055 C 0.04804 0.58241 0.04713 0.58426 0.04609 0.58565 C 0.04401 0.58889 0.03958 0.59491 0.03672 0.59861 L 0.03099 0.60625 C 0.03008 0.60764 0.02929 0.60949 0.02812 0.61018 C 0.02734 0.61041 0.02669 0.61088 0.02591 0.61134 C 0.02304 0.61389 0.02383 0.61481 0.02096 0.61898 C 0.01953 0.62106 0.0181 0.62268 0.01653 0.6243 C 0.01536 0.62546 0.01419 0.62662 0.01302 0.62801 C 0.01198 0.62916 0.01106 0.63079 0.01002 0.63194 C 0.00911 0.63287 0.00807 0.63333 0.00716 0.63449 C 0.00612 0.63565 0.00534 0.63727 0.00429 0.63819 C 0.00338 0.63935 0.00234 0.63981 0.00143 0.64097 C 0.00039 0.64236 -0.00039 0.64444 -0.00144 0.64606 C -0.00287 0.64791 -0.00573 0.65116 -0.00573 0.65139 C -0.00925 0.66041 -0.00456 0.6493 -0.01016 0.65764 C -0.01081 0.65856 -0.01094 0.66018 -0.01159 0.66134 C -0.01211 0.6625 -0.01302 0.66319 -0.01367 0.66389 C -0.01446 0.66574 -0.01524 0.66736 -0.01589 0.66898 C -0.01641 0.67037 -0.0168 0.67176 -0.01732 0.67291 C -0.01888 0.67616 -0.02097 0.67847 -0.0224 0.68194 C -0.025 0.68819 -0.02383 0.68518 -0.02591 0.69097 C -0.02617 0.69213 -0.02631 0.69352 -0.0267 0.69467 C -0.02904 0.70208 -0.03021 0.6993 -0.03177 0.71018 C -0.03216 0.71342 -0.03256 0.7169 -0.03321 0.72037 C -0.0349 0.72963 -0.03425 0.72546 -0.03529 0.7331 C -0.03516 0.74467 -0.03503 0.75625 -0.03464 0.76782 C -0.03451 0.76944 -0.03425 0.77129 -0.03386 0.77291 C -0.0336 0.77477 -0.03295 0.77639 -0.03242 0.77801 C -0.03216 0.77916 -0.03216 0.78079 -0.03177 0.78194 C -0.03112 0.78379 -0.03021 0.78518 -0.02956 0.78704 C -0.02865 0.78958 -0.02761 0.79213 -0.0267 0.79467 C -0.02292 0.80602 -0.02631 0.79629 -0.02162 0.80741 C -0.0211 0.80879 -0.02084 0.81018 -0.02019 0.81134 C -0.01836 0.81504 -0.01641 0.81829 -0.01446 0.82153 C -0.00808 0.83287 -0.01589 0.81852 -0.01081 0.8294 C -0.00912 0.8331 -0.0086 0.8331 -0.00651 0.83565 C -0.00599 0.83704 -0.00573 0.83842 -0.00508 0.83958 C -0.00443 0.84074 -0.00339 0.84097 -0.00287 0.84213 C -0.00248 0.84329 -0.00274 0.84491 -0.00222 0.84606 C -0.00117 0.84815 0.00039 0.84907 0.00143 0.85116 C 0.00208 0.85208 0.00234 0.8537 0.00286 0.85486 C 0.00377 0.85671 0.00494 0.8581 0.00573 0.86018 C 0.01263 0.87546 0.00534 0.86204 0.0108 0.87153 C 0.01133 0.87338 0.01159 0.87523 0.01224 0.87685 C 0.01302 0.8787 0.01445 0.87986 0.0151 0.88194 C 0.01562 0.88333 0.01536 0.88541 0.01588 0.88704 C 0.0164 0.88889 0.01731 0.89028 0.01797 0.89213 C 0.01862 0.89375 0.01888 0.8956 0.0194 0.89722 C 0.01992 0.89861 0.02044 0.89977 0.02096 0.90116 C 0.02278 0.91458 0.02018 0.89861 0.02304 0.91018 C 0.02369 0.9125 0.02409 0.91528 0.02448 0.91782 L 0.02526 0.92153 L 0.02591 0.92546 C 0.02565 0.93264 0.02565 0.94004 0.02526 0.94722 C 0.02513 0.94861 0.02487 0.95 0.02448 0.95116 C 0.02396 0.95254 0.02304 0.9537 0.02239 0.95486 C 0.02213 0.95625 0.02213 0.95787 0.02161 0.95879 C 0.02044 0.96088 0.01731 0.96389 0.01731 0.96412 C 0.01393 0.97268 0.01601 0.9706 0.01224 0.97291 C 0.01198 0.97407 0.01185 0.97546 0.01159 0.97685 C 0.00898 0.98588 0.01119 0.97454 0.00859 0.98565 C 0.00807 0.98819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40" dur="1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660" fill="hold"/>
                                        <p:tgtEl>
                                          <p:spTgt spid="1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3.54167E-6 0.00023 C -0.00209 0.01968 -0.00196 0.0132 -0.00078 0.03866 C -0.00065 0.04098 0.00052 0.04445 0.00143 0.04607 C 0.00208 0.04723 0.00286 0.04769 0.00364 0.04861 C 0.00833 0.05973 0.00338 0.04908 0.00794 0.05625 C 0.00924 0.05834 0.01028 0.06065 0.01159 0.06273 C 0.01237 0.06412 0.01354 0.06505 0.01445 0.06644 C 0.01927 0.075 0.01224 0.06621 0.01797 0.07292 C 0.02239 0.0831 0.01784 0.07338 0.02304 0.08195 C 0.02487 0.08473 0.02617 0.08866 0.02812 0.09098 C 0.02877 0.09167 0.02968 0.09236 0.03034 0.09352 C 0.03177 0.09584 0.0332 0.09861 0.03463 0.10116 C 0.03554 0.10278 0.03632 0.10486 0.0375 0.10625 C 0.03971 0.10903 0.03997 0.1088 0.04179 0.11273 C 0.04257 0.11435 0.0431 0.11621 0.04401 0.11783 C 0.04466 0.11898 0.04544 0.11945 0.04609 0.12037 C 0.04687 0.12153 0.04752 0.12292 0.0483 0.12431 C 0.04961 0.13125 0.04817 0.125 0.05052 0.13195 C 0.05416 0.14329 0.04987 0.13148 0.05338 0.14098 C 0.05364 0.14213 0.05377 0.14352 0.05403 0.14468 C 0.05455 0.14653 0.0552 0.14792 0.05547 0.14977 C 0.05625 0.15486 0.05703 0.16528 0.05703 0.16551 C 0.05677 0.17199 0.05664 0.17894 0.05625 0.18588 C 0.05612 0.1875 0.05599 0.18935 0.05547 0.19098 C 0.05468 0.19375 0.05312 0.1956 0.0526 0.19861 C 0.05195 0.20209 0.05195 0.20324 0.05052 0.20625 C 0.04909 0.20903 0.04752 0.21135 0.04609 0.21389 C 0.04544 0.21528 0.04479 0.2169 0.04401 0.21783 C 0.04323 0.21875 0.04244 0.21945 0.04179 0.22037 C 0.03567 0.22963 0.04179 0.22223 0.03672 0.22801 C 0.03632 0.2294 0.03593 0.23079 0.03528 0.23195 C 0.03268 0.23658 0.03268 0.23473 0.03034 0.23843 C 0.02955 0.23959 0.0289 0.24098 0.02812 0.24213 C 0.02721 0.24352 0.02617 0.24468 0.02526 0.24607 C 0.02448 0.24723 0.02382 0.24861 0.02304 0.24977 C 0.02239 0.25093 0.02161 0.25139 0.02096 0.25232 C 0.02018 0.25371 0.01953 0.2551 0.01875 0.25625 C 0.01784 0.25764 0.01666 0.25857 0.01588 0.26019 C 0.01523 0.26111 0.01497 0.26297 0.01445 0.26389 C 0.0138 0.26505 0.01289 0.26574 0.01224 0.26644 C 0.01132 0.26783 0.01028 0.26898 0.00937 0.27037 C 0.0056 0.28357 0.01028 0.27014 0.00573 0.27685 C 0.00481 0.27824 0.00442 0.28033 0.00364 0.28195 C -0.00144 0.29236 0.00481 0.27662 -0.00144 0.29352 C -0.00196 0.29468 -0.00261 0.29584 -0.00287 0.29723 L -0.0043 0.3051 C -0.00326 0.34491 -0.00495 0.32107 -0.00287 0.33704 C -0.00261 0.33959 -0.00222 0.34445 -0.00144 0.34723 C -0.00105 0.34861 -0.00052 0.34977 3.54167E-6 0.35116 C 0.00026 0.35232 0.00052 0.35371 0.00065 0.3551 C 0.00104 0.35672 0.00104 0.35857 0.00143 0.36019 C 0.00182 0.36158 0.00247 0.3625 0.00286 0.36389 C 0.00325 0.36528 0.00325 0.36667 0.00364 0.36783 C 0.00442 0.3706 0.00547 0.37292 0.00651 0.37547 C 0.0069 0.37685 0.00768 0.37778 0.00794 0.3794 C 0.0082 0.38056 0.0082 0.38218 0.00859 0.3831 C 0.00924 0.38473 0.01015 0.38565 0.0108 0.38704 C 0.01185 0.38959 0.01367 0.39468 0.01367 0.39491 C 0.01393 0.39607 0.01406 0.39746 0.01445 0.39861 C 0.01497 0.4007 0.01744 0.40625 0.01797 0.40764 C 0.02057 0.41389 0.01823 0.40926 0.02161 0.41528 C 0.02304 0.42014 0.02343 0.42199 0.02526 0.42685 C 0.02591 0.42848 0.02669 0.4301 0.02734 0.43195 C 0.02929 0.44213 0.02643 0.42871 0.03034 0.43959 C 0.03099 0.44144 0.03112 0.44398 0.03177 0.44607 C 0.03229 0.44792 0.0332 0.44931 0.03385 0.45116 C 0.0345 0.45278 0.03476 0.45463 0.03528 0.45625 C 0.03619 0.4588 0.03763 0.46111 0.03815 0.46389 C 0.04075 0.47755 0.03815 0.46644 0.04179 0.47685 C 0.04557 0.4875 0.04153 0.47709 0.04401 0.48565 C 0.04466 0.48797 0.04544 0.49005 0.04609 0.49213 C 0.04661 0.49375 0.04713 0.4956 0.04752 0.49723 C 0.05078 0.51158 0.04726 0.49885 0.05052 0.51135 C 0.05091 0.5132 0.05143 0.51482 0.05195 0.51644 C 0.05221 0.51783 0.05234 0.51922 0.0526 0.52037 C 0.05312 0.52223 0.05364 0.52385 0.05403 0.52547 C 0.05442 0.52662 0.05455 0.52801 0.05481 0.5294 C 0.05547 0.53357 0.05573 0.53658 0.05625 0.54098 C 0.05599 0.54769 0.05599 0.55463 0.05547 0.56135 C 0.05547 0.56273 0.0552 0.56412 0.05481 0.56528 C 0.0539 0.56783 0.05286 0.57037 0.05195 0.57292 L 0.05052 0.57685 C 0.05 0.57801 0.04961 0.57963 0.04909 0.58056 C 0.04804 0.58241 0.04713 0.58426 0.04609 0.58565 C 0.04401 0.58889 0.03958 0.59491 0.03672 0.59861 L 0.03099 0.60625 C 0.03007 0.60764 0.02929 0.60949 0.02812 0.61019 C 0.02734 0.61042 0.02669 0.61088 0.02591 0.61135 C 0.02304 0.61389 0.02382 0.61482 0.02096 0.61898 C 0.01953 0.62107 0.0181 0.62269 0.01653 0.62431 C 0.01536 0.62547 0.01419 0.62662 0.01302 0.62801 C 0.01198 0.62917 0.01106 0.63079 0.01002 0.63195 C 0.00911 0.63287 0.00807 0.63334 0.00716 0.63449 C 0.00612 0.63565 0.00534 0.63727 0.00429 0.6382 C 0.00338 0.63935 0.00234 0.63982 0.00143 0.64098 C 0.00039 0.64236 -0.00039 0.64445 -0.00144 0.64607 C -0.00287 0.64792 -0.00573 0.65116 -0.00573 0.65139 C -0.00925 0.66042 -0.00456 0.64931 -0.01016 0.65764 C -0.01081 0.65857 -0.01094 0.66019 -0.01159 0.66135 C -0.01211 0.6625 -0.01302 0.6632 -0.01368 0.66389 C -0.01446 0.66574 -0.01524 0.66736 -0.01589 0.66898 C -0.01641 0.67037 -0.0168 0.67176 -0.01732 0.67292 C -0.01888 0.67616 -0.02097 0.67848 -0.0224 0.68195 C -0.025 0.6882 -0.02383 0.68519 -0.02591 0.69098 C -0.02618 0.69213 -0.02631 0.69352 -0.0267 0.69468 C -0.02904 0.70209 -0.03021 0.69931 -0.03177 0.71019 C -0.03216 0.71343 -0.03256 0.7169 -0.03321 0.72037 C -0.0349 0.72963 -0.03425 0.72547 -0.03529 0.7331 C -0.03516 0.74468 -0.03503 0.75625 -0.03464 0.76783 C -0.03451 0.76945 -0.03425 0.7713 -0.03386 0.77292 C -0.0336 0.77477 -0.03295 0.77639 -0.03243 0.77801 C -0.03216 0.77917 -0.03216 0.78079 -0.03177 0.78195 C -0.03112 0.7838 -0.03021 0.78519 -0.02956 0.78704 C -0.02865 0.78959 -0.02761 0.79213 -0.0267 0.79468 C -0.02292 0.80602 -0.02631 0.7963 -0.02162 0.80741 C -0.0211 0.8088 -0.02084 0.81019 -0.02019 0.81135 C -0.01836 0.81505 -0.01641 0.81829 -0.01446 0.82153 C -0.00808 0.83287 -0.01589 0.81852 -0.01081 0.8294 C -0.00912 0.8331 -0.0086 0.8331 -0.00651 0.83565 C -0.00599 0.83704 -0.00573 0.83843 -0.00508 0.83959 C -0.00443 0.84074 -0.00339 0.84098 -0.00287 0.84213 C -0.00248 0.84329 -0.00274 0.84491 -0.00222 0.84607 C -0.00118 0.84815 0.00039 0.84908 0.00143 0.85116 C 0.00208 0.85209 0.00234 0.85371 0.00286 0.85486 C 0.00377 0.85672 0.00494 0.8581 0.00573 0.86019 C 0.01263 0.87547 0.00534 0.86204 0.0108 0.87153 C 0.01132 0.87338 0.01159 0.87523 0.01224 0.87685 C 0.01302 0.87871 0.01445 0.87986 0.0151 0.88195 C 0.01562 0.88334 0.01536 0.88542 0.01588 0.88704 C 0.0164 0.88889 0.01731 0.89028 0.01797 0.89213 C 0.01862 0.89375 0.01888 0.8956 0.0194 0.89723 C 0.01992 0.89861 0.02044 0.89977 0.02096 0.90116 C 0.02278 0.91459 0.02018 0.89861 0.02304 0.91019 C 0.02369 0.9125 0.02409 0.91528 0.02448 0.91783 L 0.02526 0.92153 L 0.02591 0.92547 C 0.02565 0.93264 0.02565 0.94005 0.02526 0.94723 C 0.02513 0.94861 0.02487 0.95 0.02448 0.95116 C 0.02395 0.95255 0.02304 0.95371 0.02239 0.95486 C 0.02213 0.95625 0.02213 0.95787 0.02161 0.9588 C 0.02044 0.96088 0.01731 0.96389 0.01731 0.96412 C 0.01393 0.97269 0.01601 0.9706 0.01224 0.97292 C 0.01198 0.97408 0.01185 0.97547 0.01159 0.97685 C 0.00898 0.98588 0.01119 0.97454 0.00859 0.98565 C 0.00807 0.9882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46" dur="78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660" fill="hold"/>
                                        <p:tgtEl>
                                          <p:spTgt spid="1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4.16667E-7 0.00023 C -0.00208 0.01967 -0.00195 0.01319 -0.00078 0.03865 C -0.00065 0.04097 0.00052 0.04444 0.00143 0.04606 C 0.00208 0.04722 0.00286 0.04768 0.00365 0.04861 C 0.00833 0.05972 0.00339 0.04907 0.00794 0.05625 C 0.00924 0.05833 0.01029 0.06065 0.01159 0.06273 C 0.01237 0.06412 0.01354 0.06504 0.01445 0.06643 C 0.01927 0.075 0.01224 0.0662 0.01797 0.07291 C 0.0224 0.0831 0.01784 0.07338 0.02305 0.08194 C 0.02487 0.08472 0.02617 0.08865 0.02812 0.09097 C 0.02878 0.09166 0.02969 0.09236 0.03034 0.09352 C 0.03177 0.09583 0.0332 0.09861 0.03464 0.10115 C 0.03555 0.10278 0.03633 0.10486 0.0375 0.10625 C 0.03971 0.10903 0.03997 0.10879 0.0418 0.11273 C 0.04258 0.11435 0.0431 0.1162 0.04401 0.11782 C 0.04466 0.11898 0.04544 0.11944 0.04609 0.12037 C 0.04687 0.12153 0.04753 0.12291 0.04831 0.1243 C 0.04961 0.13125 0.04818 0.125 0.05052 0.13194 C 0.05417 0.14328 0.04987 0.13148 0.05339 0.14097 C 0.05365 0.14213 0.05378 0.14352 0.05404 0.14467 C 0.05456 0.14653 0.05521 0.14791 0.05547 0.14977 C 0.05625 0.15486 0.05703 0.16528 0.05703 0.16551 C 0.05677 0.17199 0.05664 0.17893 0.05625 0.18588 C 0.05612 0.1875 0.05599 0.18935 0.05547 0.19097 C 0.05469 0.19375 0.05312 0.1956 0.0526 0.19861 C 0.05195 0.20208 0.05195 0.20324 0.05052 0.20625 C 0.04909 0.20903 0.04753 0.21134 0.04609 0.21389 C 0.04544 0.21528 0.04479 0.2169 0.04401 0.21782 C 0.04323 0.21875 0.04245 0.21944 0.0418 0.22037 C 0.03568 0.22963 0.0418 0.22222 0.03672 0.22801 C 0.03633 0.2294 0.03594 0.23078 0.03529 0.23194 C 0.03268 0.23657 0.03268 0.23472 0.03034 0.23842 C 0.02956 0.23958 0.02891 0.24097 0.02812 0.24213 C 0.02721 0.24352 0.02617 0.24467 0.02526 0.24606 C 0.02448 0.24722 0.02383 0.24861 0.02305 0.24977 C 0.0224 0.25092 0.02161 0.25139 0.02096 0.25231 C 0.02018 0.2537 0.01953 0.25509 0.01875 0.25625 C 0.01784 0.25764 0.01667 0.25856 0.01589 0.26018 C 0.01523 0.26111 0.01497 0.26296 0.01445 0.26389 C 0.0138 0.26504 0.01289 0.26574 0.01224 0.26643 C 0.01133 0.26782 0.01029 0.26898 0.00937 0.27037 C 0.0056 0.28356 0.01029 0.27014 0.00573 0.27685 C 0.00482 0.27824 0.00443 0.28032 0.00365 0.28194 C -0.00143 0.29236 0.00482 0.27662 -0.00143 0.29352 C -0.00195 0.29467 -0.0026 0.29583 -0.00286 0.29722 L -0.0043 0.30509 C -0.00326 0.3449 -0.00495 0.32106 -0.00286 0.33703 C -0.0026 0.33958 -0.00221 0.34444 -0.00143 0.34722 C -0.00104 0.34861 -0.00052 0.34977 4.16667E-7 0.35115 C 0.00026 0.35231 0.00052 0.3537 0.00065 0.35509 C 0.00104 0.35671 0.00104 0.35856 0.00143 0.36018 C 0.00182 0.36157 0.00247 0.3625 0.00286 0.36389 C 0.00325 0.36528 0.00325 0.36666 0.00365 0.36782 C 0.00443 0.3706 0.00547 0.37291 0.00651 0.37546 C 0.0069 0.37685 0.00768 0.37778 0.00794 0.3794 C 0.0082 0.38055 0.0082 0.38217 0.00859 0.3831 C 0.00924 0.38472 0.01016 0.38565 0.01081 0.38703 C 0.01185 0.38958 0.01367 0.39467 0.01367 0.3949 C 0.01393 0.39606 0.01406 0.39745 0.01445 0.39861 C 0.01497 0.40069 0.01745 0.40625 0.01797 0.40764 C 0.02057 0.41389 0.01823 0.40926 0.02161 0.41528 C 0.02305 0.42014 0.02344 0.42199 0.02526 0.42685 C 0.02591 0.42847 0.02669 0.43009 0.02734 0.43194 C 0.0293 0.44213 0.02643 0.4287 0.03034 0.43958 C 0.03099 0.44143 0.03112 0.44398 0.03177 0.44606 C 0.03229 0.44791 0.0332 0.4493 0.03385 0.45115 C 0.0345 0.45278 0.03477 0.45463 0.03529 0.45625 C 0.0362 0.45879 0.03763 0.46111 0.03815 0.46389 C 0.04075 0.47754 0.03815 0.46643 0.0418 0.47685 C 0.04557 0.4875 0.04154 0.47708 0.04401 0.48565 C 0.04466 0.48796 0.04544 0.49004 0.04609 0.49213 C 0.04661 0.49375 0.04714 0.4956 0.04753 0.49722 C 0.05078 0.51157 0.04727 0.49884 0.05052 0.51134 C 0.05091 0.51319 0.05143 0.51481 0.05195 0.51643 C 0.05221 0.51782 0.05234 0.51921 0.0526 0.52037 C 0.05312 0.52222 0.05365 0.52384 0.05404 0.52546 C 0.05443 0.52662 0.05456 0.52801 0.05482 0.5294 C 0.05547 0.53356 0.05573 0.53657 0.05625 0.54097 C 0.05599 0.54768 0.05599 0.55463 0.05547 0.56134 C 0.05547 0.56273 0.05521 0.56412 0.05482 0.56528 C 0.05391 0.56782 0.05286 0.57037 0.05195 0.57291 L 0.05052 0.57685 C 0.05 0.57801 0.04961 0.57963 0.04909 0.58055 C 0.04805 0.5824 0.04714 0.58426 0.04609 0.58565 C 0.04401 0.58889 0.03958 0.5949 0.03672 0.59861 L 0.03099 0.60625 C 0.03008 0.60764 0.0293 0.60949 0.02812 0.61018 C 0.02734 0.61041 0.02669 0.61088 0.02591 0.61134 C 0.02305 0.61389 0.02383 0.61481 0.02096 0.61898 C 0.01953 0.62106 0.0181 0.62268 0.01654 0.6243 C 0.01536 0.62546 0.01419 0.62662 0.01302 0.62801 C 0.01198 0.62916 0.01107 0.63078 0.01003 0.63194 C 0.00911 0.63287 0.00807 0.63333 0.00716 0.63449 C 0.00612 0.63565 0.00534 0.63727 0.0043 0.63819 C 0.00339 0.63935 0.00234 0.63981 0.00143 0.64097 C 0.00039 0.64236 -0.00039 0.64444 -0.00143 0.64606 C -0.00286 0.64791 -0.00573 0.65115 -0.00573 0.65139 C -0.00925 0.66041 -0.00456 0.6493 -0.01016 0.65764 C -0.01081 0.65856 -0.01094 0.66018 -0.01159 0.66134 C -0.01211 0.6625 -0.01302 0.66319 -0.01367 0.66389 C -0.01445 0.66574 -0.01523 0.66736 -0.01589 0.66898 C -0.01641 0.67037 -0.0168 0.67176 -0.01732 0.67291 C -0.01888 0.67615 -0.02096 0.67847 -0.0224 0.68194 C -0.025 0.68819 -0.02383 0.68518 -0.02591 0.69097 C -0.02617 0.69213 -0.0263 0.69352 -0.02669 0.69467 C -0.02904 0.70208 -0.03021 0.6993 -0.03177 0.71018 C -0.03216 0.71342 -0.03255 0.7169 -0.0332 0.72037 C -0.0349 0.72963 -0.03425 0.72546 -0.03529 0.7331 C -0.03516 0.74467 -0.03503 0.75625 -0.03464 0.76782 C -0.03451 0.76944 -0.03425 0.77129 -0.03385 0.77291 C -0.03359 0.77477 -0.03294 0.77639 -0.03242 0.77801 C -0.03216 0.77916 -0.03216 0.78078 -0.03177 0.78194 C -0.03112 0.78379 -0.03021 0.78518 -0.02956 0.78703 C -0.02865 0.78958 -0.0276 0.79213 -0.02669 0.79467 C -0.02292 0.80602 -0.0263 0.79629 -0.02161 0.8074 C -0.02109 0.80879 -0.02083 0.81018 -0.02018 0.81134 C -0.01836 0.81504 -0.01641 0.81828 -0.01445 0.82153 C -0.00807 0.83287 -0.01589 0.81852 -0.01081 0.8294 C -0.00911 0.8331 -0.00859 0.8331 -0.00651 0.83565 C -0.00599 0.83703 -0.00573 0.83842 -0.00508 0.83958 C -0.00443 0.84074 -0.00339 0.84097 -0.00286 0.84213 C -0.00247 0.84328 -0.00273 0.8449 -0.00221 0.84606 C -0.00117 0.84815 0.00039 0.84907 0.00143 0.85115 C 0.00208 0.85208 0.00234 0.8537 0.00286 0.85486 C 0.00378 0.85671 0.00495 0.8581 0.00573 0.86018 C 0.01263 0.87546 0.00534 0.86203 0.01081 0.87153 C 0.01133 0.87338 0.01159 0.87523 0.01224 0.87685 C 0.01302 0.8787 0.01445 0.87986 0.0151 0.88194 C 0.01562 0.88333 0.01536 0.88541 0.01589 0.88703 C 0.01641 0.88889 0.01732 0.89028 0.01797 0.89213 C 0.01862 0.89375 0.01888 0.8956 0.0194 0.89722 C 0.01992 0.89861 0.02044 0.89977 0.02096 0.90115 C 0.02279 0.91458 0.02018 0.89861 0.02305 0.91018 C 0.0237 0.9125 0.02409 0.91528 0.02448 0.91782 L 0.02526 0.92153 L 0.02591 0.92546 C 0.02565 0.93264 0.02565 0.94004 0.02526 0.94722 C 0.02513 0.94861 0.02487 0.95 0.02448 0.95115 C 0.02396 0.95254 0.02305 0.9537 0.0224 0.95486 C 0.02214 0.95625 0.02214 0.95787 0.02161 0.95879 C 0.02044 0.96088 0.01732 0.96389 0.01732 0.96412 C 0.01393 0.97268 0.01602 0.9706 0.01224 0.97291 C 0.01198 0.97407 0.01185 0.97546 0.01159 0.97685 C 0.00898 0.98588 0.0112 0.97453 0.00859 0.98565 C 0.00807 0.98819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660" fill="hold"/>
                                        <p:tgtEl>
                                          <p:spTgt spid="1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3.95833E-6 0.00023 C -0.00208 0.01967 -0.00195 0.01319 -0.00078 0.03866 C -0.00065 0.04097 0.00052 0.04444 0.00144 0.04606 C 0.00209 0.04722 0.00287 0.04768 0.00365 0.04861 C 0.00834 0.05972 0.00339 0.04907 0.00795 0.05625 C 0.00925 0.05833 0.01029 0.06065 0.01159 0.06273 C 0.01237 0.06412 0.01355 0.06504 0.01446 0.06643 C 0.01927 0.075 0.01224 0.0662 0.01797 0.07291 C 0.0224 0.0831 0.01784 0.07338 0.02305 0.08194 C 0.02487 0.08472 0.02618 0.08866 0.02813 0.09097 C 0.02878 0.09166 0.02969 0.09236 0.03034 0.09352 C 0.03177 0.09583 0.03321 0.09861 0.03464 0.10116 C 0.03555 0.10278 0.03633 0.10486 0.0375 0.10625 C 0.03972 0.10903 0.03998 0.10879 0.0418 0.11273 C 0.04258 0.11435 0.0431 0.1162 0.04401 0.11782 C 0.04467 0.11898 0.04545 0.11944 0.0461 0.12037 C 0.04688 0.12153 0.04753 0.12291 0.04831 0.1243 C 0.04961 0.13125 0.04818 0.125 0.05052 0.13194 C 0.05417 0.14329 0.04987 0.13148 0.05339 0.14097 C 0.05365 0.14213 0.05378 0.14352 0.05404 0.14467 C 0.05456 0.14653 0.05521 0.14791 0.05547 0.14977 C 0.05625 0.15486 0.05704 0.16528 0.05704 0.16551 C 0.05677 0.17199 0.05664 0.17893 0.05625 0.18588 C 0.05612 0.1875 0.05599 0.18935 0.05547 0.19097 C 0.05469 0.19375 0.05313 0.1956 0.05261 0.19861 C 0.05196 0.20208 0.05196 0.20324 0.05052 0.20625 C 0.04909 0.20903 0.04753 0.21134 0.0461 0.21389 C 0.04545 0.21528 0.0448 0.2169 0.04401 0.21782 C 0.04323 0.21875 0.04245 0.21944 0.0418 0.22037 C 0.03568 0.22963 0.0418 0.22222 0.03672 0.22801 C 0.03633 0.2294 0.03594 0.23079 0.03529 0.23194 C 0.03269 0.23657 0.03269 0.23472 0.03034 0.23842 C 0.02956 0.23958 0.02891 0.24097 0.02813 0.24213 C 0.02722 0.24352 0.02618 0.24467 0.02526 0.24606 C 0.02448 0.24722 0.02383 0.24861 0.02305 0.24977 C 0.0224 0.25092 0.02162 0.25139 0.02097 0.25231 C 0.02019 0.2537 0.01954 0.25509 0.01875 0.25625 C 0.01784 0.25764 0.01667 0.25856 0.01589 0.26018 C 0.01524 0.26111 0.01498 0.26296 0.01446 0.26389 C 0.01381 0.26504 0.01289 0.26574 0.01224 0.26643 C 0.01133 0.26782 0.01029 0.26898 0.00938 0.27037 C 0.0056 0.28356 0.01029 0.27014 0.00573 0.27685 C 0.00482 0.27824 0.00443 0.28032 0.00365 0.28194 C -0.00143 0.29236 0.00482 0.27662 -0.00143 0.29352 C -0.00195 0.29467 -0.0026 0.29583 -0.00286 0.29722 L -0.00429 0.30509 C -0.00325 0.34491 -0.00494 0.32106 -0.00286 0.33704 C -0.0026 0.33958 -0.00221 0.34444 -0.00143 0.34722 C -0.00104 0.34861 -0.00052 0.34977 -3.95833E-6 0.35116 C 0.00026 0.35231 0.00052 0.3537 0.00066 0.35509 C 0.00105 0.35671 0.00105 0.35856 0.00144 0.36018 C 0.00183 0.36157 0.00248 0.3625 0.00287 0.36389 C 0.00326 0.36528 0.00326 0.36666 0.00365 0.36782 C 0.00443 0.3706 0.00547 0.37291 0.00651 0.37546 C 0.00691 0.37685 0.00769 0.37778 0.00795 0.3794 C 0.00821 0.38055 0.00821 0.38217 0.0086 0.3831 C 0.00925 0.38472 0.01016 0.38565 0.01081 0.38704 C 0.01185 0.38958 0.01368 0.39467 0.01368 0.39491 C 0.01394 0.39606 0.01407 0.39745 0.01446 0.39861 C 0.01498 0.40069 0.01745 0.40625 0.01797 0.40764 C 0.02058 0.41389 0.01823 0.40926 0.02162 0.41528 C 0.02305 0.42014 0.02344 0.42199 0.02526 0.42685 C 0.02592 0.42847 0.0267 0.43009 0.02735 0.43194 C 0.0293 0.44213 0.02644 0.4287 0.03034 0.43958 C 0.03099 0.44143 0.03112 0.44398 0.03177 0.44606 C 0.0323 0.44791 0.03321 0.4493 0.03386 0.45116 C 0.03451 0.45278 0.03477 0.45463 0.03529 0.45625 C 0.0362 0.45879 0.03763 0.46111 0.03816 0.46389 C 0.04076 0.47754 0.03816 0.46643 0.0418 0.47685 C 0.04558 0.4875 0.04154 0.47708 0.04401 0.48565 C 0.04467 0.48796 0.04545 0.49004 0.0461 0.49213 C 0.04662 0.49375 0.04714 0.4956 0.04753 0.49722 C 0.05079 0.51157 0.04727 0.49884 0.05052 0.51134 C 0.05092 0.51319 0.05144 0.51481 0.05196 0.51643 C 0.05222 0.51782 0.05235 0.51921 0.05261 0.52037 C 0.05313 0.52222 0.05365 0.52384 0.05404 0.52546 C 0.05443 0.52662 0.05456 0.52801 0.05482 0.5294 C 0.05547 0.53356 0.05573 0.53657 0.05625 0.54097 C 0.05599 0.54768 0.05599 0.55463 0.05547 0.56134 C 0.05547 0.56273 0.05521 0.56412 0.05482 0.56528 C 0.05391 0.56782 0.05287 0.57037 0.05196 0.57291 L 0.05052 0.57685 C 0.05 0.57801 0.04961 0.57963 0.04909 0.58055 C 0.04805 0.58241 0.04714 0.58426 0.0461 0.58565 C 0.04401 0.58889 0.03959 0.59491 0.03672 0.59861 L 0.03099 0.60625 C 0.03008 0.60764 0.0293 0.60949 0.02813 0.61018 C 0.02735 0.61041 0.0267 0.61088 0.02592 0.61134 C 0.02305 0.61389 0.02383 0.61481 0.02097 0.61898 C 0.01954 0.62106 0.0181 0.62268 0.01654 0.6243 C 0.01537 0.62546 0.0142 0.62662 0.01302 0.62801 C 0.01198 0.62916 0.01107 0.63079 0.01003 0.63194 C 0.00912 0.63287 0.00808 0.63333 0.00717 0.63449 C 0.00612 0.63565 0.00534 0.63727 0.0043 0.63819 C 0.00339 0.63935 0.00235 0.63981 0.00144 0.64097 C 0.00039 0.64236 -0.00039 0.64444 -0.00143 0.64606 C -0.00286 0.64791 -0.00573 0.65116 -0.00573 0.65139 C -0.00924 0.66041 -0.00455 0.6493 -0.01015 0.65764 C -0.0108 0.65856 -0.01093 0.66018 -0.01158 0.66134 C -0.01211 0.6625 -0.01302 0.66319 -0.01367 0.66389 C -0.01445 0.66574 -0.01523 0.66736 -0.01588 0.66898 C -0.0164 0.67037 -0.01679 0.67176 -0.01731 0.67291 C -0.01888 0.67616 -0.02096 0.67847 -0.02239 0.68194 C -0.025 0.68819 -0.02382 0.68518 -0.02591 0.69097 C -0.02617 0.69213 -0.0263 0.69352 -0.02669 0.69467 C -0.02903 0.70208 -0.0302 0.6993 -0.03177 0.71018 C -0.03216 0.71342 -0.03255 0.7169 -0.0332 0.72037 C -0.03489 0.72963 -0.03424 0.72546 -0.03528 0.7331 C -0.03515 0.74467 -0.03502 0.75625 -0.03463 0.76782 C -0.0345 0.76944 -0.03424 0.77129 -0.03385 0.77291 C -0.03359 0.77477 -0.03294 0.77639 -0.03242 0.77801 C -0.03216 0.77916 -0.03216 0.78079 -0.03177 0.78194 C -0.03112 0.78379 -0.0302 0.78518 -0.02955 0.78704 C -0.02864 0.78958 -0.0276 0.79213 -0.02669 0.79467 C -0.02291 0.80602 -0.0263 0.79629 -0.02161 0.80741 C -0.02109 0.80879 -0.02083 0.81018 -0.02018 0.81134 C -0.01836 0.81504 -0.0164 0.81829 -0.01445 0.82153 C -0.00807 0.83287 -0.01588 0.81852 -0.0108 0.8294 C -0.00911 0.8331 -0.00859 0.8331 -0.00651 0.83565 C -0.00599 0.83704 -0.00573 0.83842 -0.00507 0.83958 C -0.00442 0.84074 -0.00338 0.84097 -0.00286 0.84213 C -0.00247 0.84329 -0.00273 0.84491 -0.00221 0.84606 C -0.00117 0.84815 0.00039 0.84907 0.00144 0.85116 C 0.00209 0.85208 0.00235 0.8537 0.00287 0.85486 C 0.00378 0.85671 0.00495 0.8581 0.00573 0.86018 C 0.01263 0.87546 0.00534 0.86204 0.01081 0.87153 C 0.01133 0.87338 0.01159 0.87523 0.01224 0.87685 C 0.01302 0.8787 0.01446 0.87986 0.01511 0.88194 C 0.01563 0.88333 0.01537 0.88541 0.01589 0.88704 C 0.01641 0.88889 0.01732 0.89028 0.01797 0.89213 C 0.01862 0.89375 0.01888 0.8956 0.01941 0.89722 C 0.01993 0.89861 0.02045 0.89977 0.02097 0.90116 C 0.02279 0.91458 0.02019 0.89861 0.02305 0.91018 C 0.0237 0.9125 0.02409 0.91528 0.02448 0.91782 L 0.02526 0.92153 L 0.02592 0.92546 C 0.02566 0.93264 0.02566 0.94004 0.02526 0.94722 C 0.02513 0.94861 0.02487 0.95 0.02448 0.95116 C 0.02396 0.95254 0.02305 0.9537 0.0224 0.95486 C 0.02214 0.95625 0.02214 0.95787 0.02162 0.95879 C 0.02045 0.96088 0.01732 0.96389 0.01732 0.96412 C 0.01394 0.97268 0.01602 0.9706 0.01224 0.97291 C 0.01198 0.97407 0.01185 0.97546 0.01159 0.97685 C 0.00899 0.98588 0.0112 0.97454 0.0086 0.98565 C 0.00808 0.98819 0.00717 0.99352 0.00717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5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660" fill="hold"/>
                                        <p:tgtEl>
                                          <p:spTgt spid="1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3.75E-6 0.00023 C -0.00209 0.01968 -0.00196 0.0132 -0.00078 0.03866 C -0.00065 0.04098 0.00052 0.04445 0.00143 0.04607 C 0.00208 0.04723 0.00286 0.04769 0.00364 0.04861 C 0.00833 0.05973 0.00338 0.04908 0.00794 0.05625 C 0.00924 0.05834 0.01028 0.06065 0.01158 0.06273 C 0.01237 0.06412 0.01354 0.06505 0.01445 0.06644 C 0.01927 0.075 0.01224 0.06621 0.01797 0.07292 C 0.02239 0.0831 0.01783 0.07338 0.02304 0.08195 C 0.02487 0.08473 0.02617 0.08866 0.02812 0.09098 C 0.02877 0.09167 0.02968 0.09236 0.03033 0.09352 C 0.03177 0.09584 0.0332 0.09861 0.03463 0.10116 C 0.03554 0.10278 0.03632 0.10486 0.0375 0.10625 C 0.03971 0.10903 0.03997 0.1088 0.04179 0.11273 C 0.04257 0.11435 0.0431 0.11621 0.04401 0.11783 C 0.04466 0.11898 0.04544 0.11945 0.04609 0.12037 C 0.04687 0.12153 0.04752 0.12292 0.0483 0.12431 C 0.04961 0.13125 0.04817 0.125 0.05052 0.13195 C 0.05416 0.14329 0.04987 0.13148 0.05338 0.14098 C 0.05364 0.14213 0.05377 0.14352 0.05403 0.14468 C 0.05455 0.14653 0.0552 0.14792 0.05547 0.14977 C 0.05625 0.15486 0.05703 0.16528 0.05703 0.16551 C 0.05677 0.17199 0.05664 0.17894 0.05625 0.18588 C 0.05612 0.1875 0.05599 0.18935 0.05547 0.19098 C 0.05468 0.19375 0.05312 0.1956 0.0526 0.19861 C 0.05195 0.20209 0.05195 0.20324 0.05052 0.20625 C 0.04908 0.20903 0.04752 0.21135 0.04609 0.21389 C 0.04544 0.21528 0.04479 0.2169 0.04401 0.21783 C 0.04323 0.21875 0.04244 0.21945 0.04179 0.22037 C 0.03567 0.22963 0.04179 0.22223 0.03672 0.22801 C 0.03632 0.2294 0.03593 0.23079 0.03528 0.23195 C 0.03268 0.23658 0.03268 0.23473 0.03033 0.23843 C 0.02955 0.23959 0.0289 0.24098 0.02812 0.24213 C 0.02721 0.24352 0.02617 0.24468 0.02526 0.24607 C 0.02448 0.24723 0.02382 0.24861 0.02304 0.24977 C 0.02239 0.25093 0.02161 0.25139 0.02096 0.25232 C 0.02018 0.25371 0.01953 0.2551 0.01875 0.25625 C 0.01783 0.25764 0.01666 0.25857 0.01588 0.26019 C 0.01523 0.26111 0.01497 0.26297 0.01445 0.26389 C 0.0138 0.26505 0.01289 0.26574 0.01224 0.26644 C 0.01132 0.26783 0.01028 0.26898 0.00937 0.27037 C 0.0056 0.28357 0.01028 0.27014 0.00573 0.27685 C 0.00481 0.27824 0.00442 0.28033 0.00364 0.28195 C -0.00144 0.29236 0.00481 0.27662 -0.00144 0.29352 C -0.00196 0.29468 -0.00261 0.29584 -0.00287 0.29723 L -0.0043 0.3051 C -0.00326 0.34491 -0.00495 0.32107 -0.00287 0.33704 C -0.00261 0.33959 -0.00222 0.34445 -0.00144 0.34723 C -0.00105 0.34861 -0.00052 0.34977 3.75E-6 0.35116 C 0.00026 0.35232 0.00052 0.35371 0.00065 0.3551 C 0.00104 0.35672 0.00104 0.35857 0.00143 0.36019 C 0.00182 0.36158 0.00247 0.3625 0.00286 0.36389 C 0.00325 0.36528 0.00325 0.36667 0.00364 0.36783 C 0.00442 0.3706 0.00547 0.37292 0.00651 0.37547 C 0.0069 0.37685 0.00768 0.37778 0.00794 0.3794 C 0.0082 0.38056 0.0082 0.38218 0.00859 0.3831 C 0.00924 0.38473 0.01015 0.38565 0.0108 0.38704 C 0.01185 0.38959 0.01367 0.39468 0.01367 0.39491 C 0.01393 0.39607 0.01406 0.39746 0.01445 0.39861 C 0.01497 0.4007 0.01744 0.40625 0.01797 0.40764 C 0.02057 0.41389 0.01823 0.40926 0.02161 0.41528 C 0.02304 0.42014 0.02343 0.42199 0.02526 0.42685 C 0.02591 0.42848 0.02669 0.4301 0.02734 0.43195 C 0.02929 0.44213 0.02643 0.42871 0.03033 0.43959 C 0.03099 0.44144 0.03112 0.44398 0.03177 0.44607 C 0.03229 0.44792 0.0332 0.44931 0.03385 0.45116 C 0.0345 0.45278 0.03476 0.45463 0.03528 0.45625 C 0.03619 0.4588 0.03763 0.46111 0.03815 0.46389 C 0.04075 0.47755 0.03815 0.46644 0.04179 0.47685 C 0.04557 0.4875 0.04153 0.47709 0.04401 0.48565 C 0.04466 0.48797 0.04544 0.49005 0.04609 0.49213 C 0.04661 0.49375 0.04713 0.4956 0.04752 0.49723 C 0.05078 0.51158 0.04726 0.49885 0.05052 0.51135 C 0.05091 0.5132 0.05143 0.51482 0.05195 0.51644 C 0.05221 0.51783 0.05234 0.51922 0.0526 0.52037 C 0.05312 0.52223 0.05364 0.52385 0.05403 0.52547 C 0.05442 0.52662 0.05455 0.52801 0.05481 0.5294 C 0.05547 0.53357 0.05573 0.53658 0.05625 0.54098 C 0.05599 0.54769 0.05599 0.55463 0.05547 0.56135 C 0.05547 0.56273 0.0552 0.56412 0.05481 0.56528 C 0.0539 0.56783 0.05286 0.57037 0.05195 0.57292 L 0.05052 0.57685 C 0.05 0.57801 0.04961 0.57963 0.04908 0.58056 C 0.04804 0.58241 0.04713 0.58426 0.04609 0.58565 C 0.04401 0.58889 0.03958 0.59491 0.03672 0.59861 L 0.03099 0.60625 C 0.03007 0.60764 0.02929 0.60949 0.02812 0.61019 C 0.02734 0.61042 0.02669 0.61088 0.02591 0.61135 C 0.02304 0.61389 0.02382 0.61482 0.02096 0.61898 C 0.01953 0.62107 0.0181 0.62269 0.01653 0.62431 C 0.01536 0.62547 0.01419 0.62662 0.01302 0.62801 C 0.01198 0.62917 0.01106 0.63079 0.01002 0.63195 C 0.00911 0.63287 0.00807 0.63334 0.00716 0.63449 C 0.00612 0.63565 0.00533 0.63727 0.00429 0.6382 C 0.00338 0.63935 0.00234 0.63982 0.00143 0.64098 C 0.00039 0.64236 -0.00039 0.64445 -0.00144 0.64607 C -0.00287 0.64792 -0.00573 0.65116 -0.00573 0.65139 C -0.00925 0.66042 -0.00456 0.64931 -0.01016 0.65764 C -0.01081 0.65857 -0.01094 0.66019 -0.01159 0.66135 C -0.01211 0.6625 -0.01302 0.6632 -0.01368 0.66389 C -0.01446 0.66574 -0.01524 0.66736 -0.01589 0.66898 C -0.01641 0.67037 -0.0168 0.67176 -0.01732 0.67292 C -0.01888 0.67616 -0.02097 0.67848 -0.0224 0.68195 C -0.025 0.6882 -0.02383 0.68519 -0.02592 0.69098 C -0.02618 0.69213 -0.02631 0.69352 -0.0267 0.69468 C -0.02904 0.70209 -0.03021 0.69931 -0.03177 0.71019 C -0.03217 0.71343 -0.03256 0.7169 -0.03321 0.72037 C -0.0349 0.72963 -0.03425 0.72547 -0.03529 0.7331 C -0.03516 0.74468 -0.03503 0.75625 -0.03464 0.76783 C -0.03451 0.76945 -0.03425 0.7713 -0.03386 0.77292 C -0.0336 0.77477 -0.03295 0.77639 -0.03243 0.77801 C -0.03217 0.77917 -0.03217 0.78079 -0.03177 0.78195 C -0.03112 0.7838 -0.03021 0.78519 -0.02956 0.78704 C -0.02865 0.78959 -0.02761 0.79213 -0.0267 0.79468 C -0.02292 0.80602 -0.02631 0.7963 -0.02162 0.80741 C -0.0211 0.8088 -0.02084 0.81019 -0.02019 0.81135 C -0.01836 0.81505 -0.01641 0.81829 -0.01446 0.82153 C -0.00808 0.83287 -0.01589 0.81852 -0.01081 0.8294 C -0.00912 0.8331 -0.0086 0.8331 -0.00651 0.83565 C -0.00599 0.83704 -0.00573 0.83843 -0.00508 0.83959 C -0.00443 0.84074 -0.00339 0.84098 -0.00287 0.84213 C -0.00248 0.84329 -0.00274 0.84491 -0.00222 0.84607 C -0.00118 0.84815 0.00039 0.84908 0.00143 0.85116 C 0.00208 0.85209 0.00234 0.85371 0.00286 0.85486 C 0.00377 0.85672 0.00494 0.8581 0.00573 0.86019 C 0.01263 0.87547 0.00533 0.86204 0.0108 0.87153 C 0.01132 0.87338 0.01158 0.87523 0.01224 0.87685 C 0.01302 0.87871 0.01445 0.87986 0.0151 0.88195 C 0.01562 0.88334 0.01536 0.88542 0.01588 0.88704 C 0.0164 0.88889 0.01731 0.89028 0.01797 0.89213 C 0.01862 0.89375 0.01888 0.8956 0.0194 0.89723 C 0.01992 0.89861 0.02044 0.89977 0.02096 0.90116 C 0.02278 0.91459 0.02018 0.89861 0.02304 0.91019 C 0.02369 0.9125 0.02408 0.91528 0.02448 0.91783 L 0.02526 0.92153 L 0.02591 0.92547 C 0.02565 0.93264 0.02565 0.94005 0.02526 0.94723 C 0.02513 0.94861 0.02487 0.95 0.02448 0.95116 C 0.02395 0.95255 0.02304 0.95371 0.02239 0.95486 C 0.02213 0.95625 0.02213 0.95787 0.02161 0.9588 C 0.02044 0.96088 0.01731 0.96389 0.01731 0.96412 C 0.01393 0.97269 0.01601 0.9706 0.01224 0.97292 C 0.01198 0.97408 0.01185 0.97547 0.01158 0.97685 C 0.00898 0.98588 0.01119 0.97454 0.00859 0.98565 C 0.00807 0.9882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64" dur="9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660" fill="hold"/>
                                        <p:tgtEl>
                                          <p:spTgt spid="1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1.875E-6 0.00023 C -0.00209 0.01967 -0.00195 0.01319 -0.00078 0.03866 C -0.00065 0.04097 0.00052 0.04444 0.00143 0.04606 C 0.00208 0.04722 0.00286 0.04768 0.00364 0.04861 C 0.00833 0.05972 0.00338 0.04907 0.00794 0.05625 C 0.00924 0.05833 0.01028 0.06065 0.01159 0.06273 C 0.01237 0.06412 0.01354 0.06504 0.01445 0.06643 C 0.01927 0.075 0.01224 0.0662 0.01797 0.07292 C 0.02239 0.0831 0.01784 0.07338 0.02305 0.08194 C 0.02487 0.08472 0.02617 0.08866 0.02812 0.09097 C 0.02877 0.09167 0.02969 0.09236 0.03034 0.09352 C 0.03177 0.09583 0.0332 0.09861 0.03463 0.10116 C 0.03555 0.10278 0.03633 0.10486 0.0375 0.10625 C 0.03971 0.10903 0.03997 0.10879 0.0418 0.11273 C 0.04258 0.11435 0.0431 0.1162 0.04401 0.11782 C 0.04466 0.11898 0.04544 0.11944 0.04609 0.12037 C 0.04687 0.12153 0.04752 0.12292 0.04831 0.1243 C 0.04961 0.13125 0.04818 0.125 0.05052 0.13194 C 0.05416 0.14329 0.04987 0.13148 0.05338 0.14097 C 0.05364 0.14213 0.05377 0.14352 0.05403 0.14467 C 0.05456 0.14653 0.05521 0.14792 0.05547 0.14977 C 0.05625 0.15486 0.05703 0.16528 0.05703 0.16551 C 0.05677 0.17199 0.05664 0.17893 0.05625 0.18588 C 0.05612 0.1875 0.05599 0.18935 0.05547 0.19097 C 0.05469 0.19375 0.05312 0.1956 0.0526 0.19861 C 0.05195 0.20208 0.05195 0.20324 0.05052 0.20625 C 0.04909 0.20903 0.04752 0.21134 0.04609 0.21389 C 0.04544 0.21528 0.04479 0.2169 0.04401 0.21782 C 0.04323 0.21875 0.04245 0.21944 0.0418 0.22037 C 0.03568 0.22963 0.0418 0.22222 0.03672 0.22801 C 0.03633 0.2294 0.03594 0.23079 0.03528 0.23194 C 0.03268 0.23657 0.03268 0.23472 0.03034 0.23842 C 0.02956 0.23958 0.0289 0.24097 0.02812 0.24213 C 0.02721 0.24352 0.02617 0.24467 0.02526 0.24606 C 0.02448 0.24722 0.02383 0.24861 0.02305 0.24977 C 0.02239 0.25092 0.02161 0.25139 0.02096 0.25231 C 0.02018 0.2537 0.01953 0.25509 0.01875 0.25625 C 0.01784 0.25764 0.01666 0.25856 0.01588 0.26018 C 0.01523 0.26111 0.01497 0.26296 0.01445 0.26389 C 0.0138 0.26504 0.01289 0.26574 0.01224 0.26643 C 0.01133 0.26782 0.01028 0.26898 0.00937 0.27037 C 0.0056 0.28356 0.01028 0.27014 0.00573 0.27685 C 0.00482 0.27824 0.00443 0.28032 0.00364 0.28194 C -0.00143 0.29236 0.00482 0.27662 -0.00143 0.29352 C -0.00195 0.29467 -0.00261 0.29583 -0.00287 0.29722 L -0.0043 0.30509 C -0.00326 0.34491 -0.00495 0.32106 -0.00287 0.33704 C -0.00261 0.33958 -0.00222 0.34444 -0.00143 0.34722 C -0.00104 0.34861 -0.00052 0.34977 1.875E-6 0.35116 C 0.00026 0.35231 0.00052 0.3537 0.00065 0.35509 C 0.00104 0.35671 0.00104 0.35856 0.00143 0.36018 C 0.00182 0.36157 0.00247 0.3625 0.00286 0.36389 C 0.00325 0.36528 0.00325 0.36667 0.00364 0.36782 C 0.00443 0.3706 0.00547 0.37292 0.00651 0.37546 C 0.0069 0.37685 0.00768 0.37778 0.00794 0.3794 C 0.0082 0.38055 0.0082 0.38217 0.00859 0.3831 C 0.00924 0.38472 0.01015 0.38565 0.01081 0.38704 C 0.01185 0.38958 0.01367 0.39467 0.01367 0.39491 C 0.01393 0.39606 0.01406 0.39745 0.01445 0.39861 C 0.01497 0.40069 0.01745 0.40625 0.01797 0.40764 C 0.02057 0.41389 0.01823 0.40926 0.02161 0.41528 C 0.02305 0.42014 0.02344 0.42199 0.02526 0.42685 C 0.02591 0.42847 0.02669 0.43009 0.02734 0.43194 C 0.0293 0.44213 0.02643 0.4287 0.03034 0.43958 C 0.03099 0.44143 0.03112 0.44398 0.03177 0.44606 C 0.03229 0.44792 0.0332 0.4493 0.03385 0.45116 C 0.0345 0.45278 0.03476 0.45463 0.03528 0.45625 C 0.0362 0.45879 0.03763 0.46111 0.03815 0.46389 C 0.04075 0.47754 0.03815 0.46643 0.0418 0.47685 C 0.04557 0.4875 0.04153 0.47708 0.04401 0.48565 C 0.04466 0.48796 0.04544 0.49004 0.04609 0.49213 C 0.04661 0.49375 0.04713 0.4956 0.04752 0.49722 C 0.05078 0.51157 0.04726 0.49884 0.05052 0.51134 C 0.05091 0.51319 0.05143 0.51481 0.05195 0.51643 C 0.05221 0.51782 0.05234 0.51921 0.0526 0.52037 C 0.05312 0.52222 0.05364 0.52384 0.05403 0.52546 C 0.05443 0.52662 0.05456 0.52801 0.05482 0.5294 C 0.05547 0.53356 0.05573 0.53657 0.05625 0.54097 C 0.05599 0.54768 0.05599 0.55463 0.05547 0.56134 C 0.05547 0.56273 0.05521 0.56412 0.05482 0.56528 C 0.0539 0.56782 0.05286 0.57037 0.05195 0.57292 L 0.05052 0.57685 C 0.05 0.57801 0.04961 0.57963 0.04909 0.58055 C 0.04805 0.58241 0.04713 0.58426 0.04609 0.58565 C 0.04401 0.58889 0.03958 0.59491 0.03672 0.59861 L 0.03099 0.60625 C 0.03008 0.60764 0.0293 0.60949 0.02812 0.61018 C 0.02734 0.61042 0.02669 0.61088 0.02591 0.61134 C 0.02305 0.61389 0.02383 0.61481 0.02096 0.61898 C 0.01953 0.62106 0.0181 0.62268 0.01653 0.6243 C 0.01536 0.62546 0.01419 0.62662 0.01302 0.62801 C 0.01198 0.62917 0.01107 0.63079 0.01002 0.63194 C 0.00911 0.63287 0.00807 0.63333 0.00716 0.63449 C 0.00612 0.63565 0.00534 0.63727 0.0043 0.63819 C 0.00338 0.63935 0.00234 0.63981 0.00143 0.64097 C 0.00039 0.64236 -0.00039 0.64444 -0.00143 0.64606 C -0.00287 0.64792 -0.00573 0.65116 -0.00573 0.65139 C -0.00925 0.66042 -0.00456 0.6493 -0.01016 0.65764 C -0.01081 0.65856 -0.01094 0.66018 -0.01159 0.66134 C -0.01211 0.6625 -0.01302 0.66319 -0.01367 0.66389 C -0.01445 0.66574 -0.01524 0.66736 -0.01589 0.66898 C -0.01641 0.67037 -0.0168 0.67176 -0.01732 0.67292 C -0.01888 0.67616 -0.02097 0.67847 -0.0224 0.68194 C -0.025 0.68819 -0.02383 0.68518 -0.02591 0.69097 C -0.02617 0.69213 -0.0263 0.69352 -0.02669 0.69467 C -0.02904 0.70208 -0.03021 0.6993 -0.03177 0.71018 C -0.03216 0.71342 -0.03255 0.7169 -0.0332 0.72037 C -0.0349 0.72963 -0.03425 0.72546 -0.03529 0.7331 C -0.03516 0.74467 -0.03503 0.75625 -0.03464 0.76782 C -0.03451 0.76944 -0.03425 0.77129 -0.03386 0.77292 C -0.0336 0.77477 -0.03294 0.77639 -0.03242 0.77801 C -0.03216 0.77917 -0.03216 0.78079 -0.03177 0.78194 C -0.03112 0.78379 -0.03021 0.78518 -0.02956 0.78704 C -0.02865 0.78958 -0.02761 0.79213 -0.02669 0.79467 C -0.02292 0.80602 -0.0263 0.79629 -0.02162 0.80741 C -0.0211 0.80879 -0.02084 0.81018 -0.02018 0.81134 C -0.01836 0.81504 -0.01641 0.81829 -0.01445 0.82153 C -0.00807 0.83287 -0.01589 0.81852 -0.01081 0.8294 C -0.00912 0.8331 -0.0086 0.8331 -0.00651 0.83565 C -0.00599 0.83704 -0.00573 0.83842 -0.00508 0.83958 C -0.00443 0.84074 -0.00339 0.84097 -0.00287 0.84213 C -0.00248 0.84329 -0.00274 0.84491 -0.00222 0.84606 C -0.00117 0.84815 0.00039 0.84907 0.00143 0.85116 C 0.00208 0.85208 0.00234 0.8537 0.00286 0.85486 C 0.00377 0.85671 0.00495 0.8581 0.00573 0.86018 C 0.01263 0.87546 0.00534 0.86204 0.01081 0.87153 C 0.01133 0.87338 0.01159 0.87523 0.01224 0.87685 C 0.01302 0.8787 0.01445 0.87986 0.0151 0.88194 C 0.01562 0.88333 0.01536 0.88542 0.01588 0.88704 C 0.0164 0.88889 0.01732 0.89028 0.01797 0.89213 C 0.01862 0.89375 0.01888 0.8956 0.0194 0.89722 C 0.01992 0.89861 0.02044 0.89977 0.02096 0.90116 C 0.02278 0.91458 0.02018 0.89861 0.02305 0.91018 C 0.0237 0.9125 0.02409 0.91528 0.02448 0.91782 L 0.02526 0.92153 L 0.02591 0.92546 C 0.02565 0.93264 0.02565 0.94004 0.02526 0.94722 C 0.02513 0.94861 0.02487 0.95 0.02448 0.95116 C 0.02396 0.95254 0.02305 0.9537 0.02239 0.95486 C 0.02213 0.95625 0.02213 0.95787 0.02161 0.95879 C 0.02044 0.96088 0.01732 0.96389 0.01732 0.96412 C 0.01393 0.97268 0.01601 0.9706 0.01224 0.97292 C 0.01198 0.97407 0.01185 0.97546 0.01159 0.97685 C 0.00898 0.98588 0.0112 0.97454 0.00859 0.98565 C 0.00807 0.98819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70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66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1.45833E-6 0.00023 C -0.00208 0.01967 -0.00195 0.01319 -0.00078 0.03865 C -0.00065 0.04097 0.00052 0.04444 0.00143 0.04606 C 0.00208 0.04722 0.00287 0.04768 0.00365 0.04861 C 0.00833 0.05972 0.00339 0.04907 0.00794 0.05625 C 0.00925 0.05833 0.01029 0.06064 0.01159 0.06273 C 0.01237 0.06412 0.01354 0.06504 0.01445 0.06643 C 0.01927 0.075 0.01224 0.0662 0.01797 0.07291 C 0.0224 0.0831 0.01784 0.07337 0.02305 0.08194 C 0.02487 0.08472 0.02617 0.08865 0.02813 0.09097 C 0.02878 0.09166 0.02969 0.09236 0.03034 0.09351 C 0.03177 0.09583 0.0332 0.09861 0.03464 0.10115 C 0.03555 0.10277 0.03633 0.10486 0.0375 0.10625 C 0.03972 0.10902 0.03998 0.10879 0.0418 0.11273 C 0.04258 0.11435 0.0431 0.1162 0.04401 0.11782 C 0.04466 0.11898 0.04544 0.11944 0.0461 0.12037 C 0.04688 0.12152 0.04753 0.12291 0.04831 0.1243 C 0.04961 0.13125 0.04818 0.125 0.05052 0.13194 C 0.05417 0.14328 0.04987 0.13148 0.05339 0.14097 C 0.05365 0.14212 0.05378 0.14351 0.05404 0.14467 C 0.05456 0.14652 0.05521 0.14791 0.05547 0.14976 C 0.05625 0.15486 0.05703 0.16527 0.05703 0.1655 C 0.05677 0.17199 0.05664 0.17893 0.05625 0.18587 C 0.05612 0.1875 0.05599 0.18935 0.05547 0.19097 C 0.05469 0.19375 0.05313 0.1956 0.05261 0.19861 C 0.05195 0.20208 0.05195 0.20324 0.05052 0.20625 C 0.04909 0.20902 0.04753 0.21134 0.0461 0.21388 C 0.04544 0.21527 0.04479 0.21689 0.04401 0.21782 C 0.04323 0.21875 0.04245 0.21944 0.0418 0.22037 C 0.03568 0.22962 0.0418 0.22222 0.03672 0.228 C 0.03633 0.22939 0.03594 0.23078 0.03529 0.23194 C 0.03268 0.23657 0.03268 0.23472 0.03034 0.23842 C 0.02956 0.23958 0.02891 0.24097 0.02813 0.24212 C 0.02722 0.24351 0.02617 0.24467 0.02526 0.24606 C 0.02448 0.24722 0.02383 0.24861 0.02305 0.24976 C 0.0224 0.25092 0.02162 0.25138 0.02097 0.25231 C 0.02018 0.2537 0.01953 0.25509 0.01875 0.25625 C 0.01784 0.25763 0.01667 0.25856 0.01589 0.26018 C 0.01524 0.26111 0.01498 0.26296 0.01445 0.26388 C 0.0138 0.26504 0.01289 0.26574 0.01224 0.26643 C 0.01133 0.26782 0.01029 0.26898 0.00938 0.27037 C 0.0056 0.28356 0.01029 0.27013 0.00573 0.27685 C 0.00482 0.27824 0.00443 0.28032 0.00365 0.28194 C -0.00143 0.29236 0.00482 0.27662 -0.00143 0.29351 C -0.00195 0.29467 -0.0026 0.29583 -0.00286 0.29722 L -0.0043 0.30509 C -0.00325 0.3449 -0.00495 0.32106 -0.00286 0.33703 C -0.0026 0.33958 -0.00221 0.34444 -0.00143 0.34722 C -0.00104 0.34861 -0.00052 0.34976 -1.45833E-6 0.35115 C 0.00026 0.35231 0.00052 0.3537 0.00065 0.35509 C 0.00104 0.35671 0.00104 0.35856 0.00143 0.36018 C 0.00182 0.36157 0.00248 0.3625 0.00287 0.36388 C 0.00326 0.36527 0.00326 0.36666 0.00365 0.36782 C 0.00443 0.3706 0.00547 0.37291 0.00651 0.37546 C 0.0069 0.37685 0.00768 0.37777 0.00794 0.37939 C 0.0082 0.38055 0.0082 0.38217 0.0086 0.3831 C 0.00925 0.38472 0.01016 0.38564 0.01081 0.38703 C 0.01185 0.38958 0.01367 0.39467 0.01367 0.3949 C 0.01393 0.39606 0.01406 0.39745 0.01445 0.39861 C 0.01498 0.40069 0.01745 0.40625 0.01797 0.40763 C 0.02057 0.41388 0.01823 0.40925 0.02162 0.41527 C 0.02305 0.42013 0.02344 0.42199 0.02526 0.42685 C 0.02591 0.42847 0.02669 0.43009 0.02735 0.43194 C 0.0293 0.44212 0.02643 0.4287 0.03034 0.43958 C 0.03099 0.44143 0.03112 0.44398 0.03177 0.44606 C 0.03229 0.44791 0.0332 0.4493 0.03386 0.45115 C 0.03451 0.45277 0.03477 0.45462 0.03529 0.45625 C 0.0362 0.45879 0.03763 0.46111 0.03815 0.46388 C 0.04076 0.47754 0.03815 0.46643 0.0418 0.47685 C 0.04557 0.4875 0.04154 0.47708 0.04401 0.48564 C 0.04466 0.48796 0.04544 0.49004 0.0461 0.49212 C 0.04662 0.49375 0.04714 0.4956 0.04753 0.49722 C 0.05078 0.51157 0.04727 0.49884 0.05052 0.51134 C 0.05091 0.51319 0.05143 0.51481 0.05195 0.51643 C 0.05222 0.51782 0.05235 0.51921 0.05261 0.52037 C 0.05313 0.52222 0.05365 0.52384 0.05404 0.52546 C 0.05443 0.52662 0.05456 0.528 0.05482 0.52939 C 0.05547 0.53356 0.05573 0.53657 0.05625 0.54097 C 0.05599 0.54768 0.05599 0.55462 0.05547 0.56134 C 0.05547 0.56273 0.05521 0.56412 0.05482 0.56527 C 0.05391 0.56782 0.05287 0.57037 0.05195 0.57291 L 0.05052 0.57685 C 0.05 0.578 0.04961 0.57962 0.04909 0.58055 C 0.04805 0.5824 0.04714 0.58425 0.0461 0.58564 C 0.04401 0.58888 0.03958 0.5949 0.03672 0.59861 L 0.03099 0.60625 C 0.03008 0.60763 0.0293 0.60949 0.02813 0.61018 C 0.02735 0.61041 0.02669 0.61087 0.02591 0.61134 C 0.02305 0.61388 0.02383 0.61481 0.02097 0.61898 C 0.01953 0.62106 0.0181 0.62268 0.01654 0.6243 C 0.01537 0.62546 0.01419 0.62662 0.01302 0.628 C 0.01198 0.62916 0.01107 0.63078 0.01003 0.63194 C 0.00912 0.63287 0.00807 0.63333 0.00716 0.63449 C 0.00612 0.63564 0.00534 0.63726 0.0043 0.63819 C 0.00339 0.63935 0.00235 0.63981 0.00143 0.64097 C 0.00039 0.64236 -0.00039 0.64444 -0.00143 0.64606 C -0.00286 0.64791 -0.00573 0.65115 -0.00573 0.65138 C -0.00924 0.66041 -0.00456 0.6493 -0.01015 0.65763 C -0.01081 0.65856 -0.01094 0.66018 -0.01159 0.66134 C -0.01211 0.6625 -0.01302 0.66319 -0.01367 0.66388 C -0.01445 0.66574 -0.01523 0.66736 -0.01588 0.66898 C -0.0164 0.67037 -0.0168 0.67175 -0.01732 0.67291 C -0.01888 0.67615 -0.02096 0.67847 -0.02239 0.68194 C -0.025 0.68819 -0.02383 0.68518 -0.02591 0.69097 C -0.02617 0.69212 -0.0263 0.69351 -0.02669 0.69467 C -0.02903 0.70208 -0.03021 0.6993 -0.03177 0.71018 C -0.03216 0.71342 -0.03255 0.71689 -0.0332 0.72037 C -0.03489 0.72962 -0.03424 0.72546 -0.03528 0.7331 C -0.03515 0.74467 -0.03502 0.75625 -0.03463 0.76782 C -0.0345 0.76944 -0.03424 0.77129 -0.03385 0.77291 C -0.03359 0.77476 -0.03294 0.77638 -0.03242 0.778 C -0.03216 0.77916 -0.03216 0.78078 -0.03177 0.78194 C -0.03112 0.78379 -0.03021 0.78518 -0.02956 0.78703 C -0.02864 0.78958 -0.0276 0.79212 -0.02669 0.79467 C -0.02292 0.80601 -0.0263 0.79629 -0.02161 0.8074 C -0.02109 0.80879 -0.02083 0.81018 -0.02018 0.81134 C -0.01836 0.81504 -0.0164 0.81828 -0.01445 0.82152 C -0.00807 0.83287 -0.01588 0.81851 -0.01081 0.82939 C -0.00911 0.8331 -0.00859 0.8331 -0.00651 0.83564 C -0.00599 0.83703 -0.00573 0.83842 -0.00508 0.83958 C -0.00443 0.84074 -0.00338 0.84097 -0.00286 0.84212 C -0.00247 0.84328 -0.00273 0.8449 -0.00221 0.84606 C -0.00117 0.84814 0.00039 0.84907 0.00143 0.85115 C 0.00208 0.85208 0.00235 0.8537 0.00287 0.85486 C 0.00378 0.85671 0.00495 0.8581 0.00573 0.86018 C 0.01263 0.87546 0.00534 0.86203 0.01081 0.87152 C 0.01133 0.87337 0.01159 0.87523 0.01224 0.87685 C 0.01302 0.8787 0.01445 0.87986 0.01511 0.88194 C 0.01563 0.88333 0.01537 0.88541 0.01589 0.88703 C 0.01641 0.88888 0.01732 0.89027 0.01797 0.89212 C 0.01862 0.89375 0.01888 0.8956 0.0194 0.89722 C 0.01992 0.89861 0.02044 0.89976 0.02097 0.90115 C 0.02279 0.91458 0.02018 0.89861 0.02305 0.91018 C 0.0237 0.9125 0.02409 0.91527 0.02448 0.91782 L 0.02526 0.92152 L 0.02591 0.92546 C 0.02565 0.93263 0.02565 0.94004 0.02526 0.94722 C 0.02513 0.94861 0.02487 0.95 0.02448 0.95115 C 0.02396 0.95254 0.02305 0.9537 0.0224 0.95486 C 0.02214 0.95625 0.02214 0.95787 0.02162 0.95879 C 0.02044 0.96087 0.01732 0.96388 0.01732 0.96412 C 0.01393 0.97268 0.01602 0.9706 0.01224 0.97291 C 0.01198 0.97407 0.01185 0.97546 0.01159 0.97685 C 0.00899 0.98587 0.0112 0.97453 0.0086 0.98564 C 0.00807 0.98819 0.00716 0.99351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76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660" fill="hold"/>
                                        <p:tgtEl>
                                          <p:spTgt spid="1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-4.375E-6 0.00023 C -0.00208 0.01968 -0.00195 0.0132 -0.00078 0.03866 C -0.00065 0.04098 0.00053 0.04445 0.00144 0.04607 C 0.00209 0.04723 0.00287 0.04769 0.00365 0.04861 C 0.00834 0.05973 0.00339 0.04908 0.00795 0.05625 C 0.00925 0.05834 0.01029 0.06065 0.01159 0.06273 C 0.01237 0.06412 0.01355 0.06505 0.01446 0.06644 C 0.01928 0.075 0.01224 0.06621 0.01797 0.07292 C 0.0224 0.08311 0.01784 0.07338 0.02305 0.08195 C 0.02487 0.08473 0.02618 0.08866 0.02813 0.09098 C 0.02878 0.09167 0.02969 0.09236 0.03034 0.09352 C 0.03178 0.09584 0.03321 0.09861 0.03464 0.10116 C 0.03555 0.10278 0.03633 0.10486 0.0375 0.10625 C 0.03972 0.10903 0.03998 0.1088 0.0418 0.11273 C 0.04258 0.11436 0.0431 0.11621 0.04401 0.11783 C 0.04467 0.11898 0.04545 0.11945 0.0461 0.12037 C 0.04688 0.12153 0.04753 0.12292 0.04831 0.12431 C 0.04961 0.13125 0.04818 0.125 0.05053 0.13195 C 0.05417 0.14329 0.04987 0.13148 0.05339 0.14098 C 0.05365 0.14213 0.05378 0.14352 0.05404 0.14468 C 0.05456 0.14653 0.05521 0.14792 0.05547 0.14977 C 0.05625 0.15486 0.05704 0.16528 0.05704 0.16551 C 0.05678 0.17199 0.05665 0.17894 0.05625 0.18588 C 0.05612 0.1875 0.05599 0.18936 0.05547 0.19098 C 0.05469 0.19375 0.05313 0.19561 0.05261 0.19861 C 0.05196 0.20209 0.05196 0.20324 0.05053 0.20625 C 0.04909 0.20903 0.04753 0.21135 0.0461 0.21389 C 0.04545 0.21528 0.0448 0.2169 0.04401 0.21783 C 0.04323 0.21875 0.04245 0.21945 0.0418 0.22037 C 0.03568 0.22963 0.0418 0.22223 0.03672 0.22801 C 0.03633 0.2294 0.03594 0.23079 0.03529 0.23195 C 0.03269 0.23658 0.03269 0.23473 0.03034 0.23843 C 0.02956 0.23959 0.02891 0.24098 0.02813 0.24213 C 0.02722 0.24352 0.02618 0.24468 0.02526 0.24607 C 0.02448 0.24723 0.02383 0.24861 0.02305 0.24977 C 0.0224 0.25093 0.02162 0.25139 0.02097 0.25232 C 0.02019 0.25371 0.01954 0.2551 0.01875 0.25625 C 0.01784 0.25764 0.01667 0.25857 0.01589 0.26019 C 0.01524 0.26111 0.01498 0.26297 0.01446 0.26389 C 0.01381 0.26505 0.0129 0.26574 0.01224 0.26644 C 0.01133 0.26783 0.01029 0.26898 0.00938 0.27037 C 0.0056 0.28357 0.01029 0.27014 0.00573 0.27686 C 0.00482 0.27824 0.00443 0.28033 0.00365 0.28195 C -0.00143 0.29236 0.00482 0.27662 -0.00143 0.29352 C -0.00195 0.29468 -0.0026 0.29584 -0.00286 0.29723 L -0.00429 0.3051 C -0.00325 0.34491 -0.00494 0.32107 -0.00286 0.33704 C -0.0026 0.33959 -0.00221 0.34445 -0.00143 0.34723 C -0.00104 0.34861 -0.00052 0.34977 -4.375E-6 0.35116 C 0.00026 0.35232 0.00053 0.35371 0.00066 0.3551 C 0.00105 0.35672 0.00105 0.35857 0.00144 0.36019 C 0.00183 0.36158 0.00248 0.3625 0.00287 0.36389 C 0.00326 0.36528 0.00326 0.36667 0.00365 0.36783 C 0.00443 0.37061 0.00547 0.37292 0.00651 0.37547 C 0.00691 0.37686 0.00769 0.37778 0.00795 0.3794 C 0.00821 0.38056 0.00821 0.38218 0.0086 0.38311 C 0.00925 0.38473 0.01016 0.38565 0.01081 0.38704 C 0.01185 0.38959 0.01368 0.39468 0.01368 0.39491 C 0.01394 0.39607 0.01407 0.39746 0.01446 0.39861 C 0.01498 0.4007 0.01745 0.40625 0.01797 0.40764 C 0.02058 0.41389 0.01823 0.40926 0.02162 0.41528 C 0.02305 0.42014 0.02344 0.42199 0.02526 0.42686 C 0.02592 0.42848 0.0267 0.4301 0.02735 0.43195 C 0.0293 0.44213 0.02644 0.42871 0.03034 0.43959 C 0.03099 0.44144 0.03112 0.44398 0.03178 0.44607 C 0.0323 0.44792 0.03321 0.44931 0.03386 0.45116 C 0.03451 0.45278 0.03477 0.45463 0.03529 0.45625 C 0.0362 0.4588 0.03763 0.46111 0.03816 0.46389 C 0.04076 0.47755 0.03816 0.46644 0.0418 0.47686 C 0.04558 0.4875 0.04154 0.47709 0.04401 0.48565 C 0.04467 0.48797 0.04545 0.49005 0.0461 0.49213 C 0.04662 0.49375 0.04714 0.49561 0.04753 0.49723 C 0.05079 0.51158 0.04727 0.49885 0.05053 0.51135 C 0.05092 0.5132 0.05144 0.51482 0.05196 0.51644 C 0.05222 0.51783 0.05235 0.51922 0.05261 0.52037 C 0.05313 0.52223 0.05365 0.52385 0.05404 0.52547 C 0.05443 0.52662 0.05456 0.52801 0.05482 0.5294 C 0.05547 0.53357 0.05573 0.53658 0.05625 0.54098 C 0.05599 0.54769 0.05599 0.55463 0.05547 0.56135 C 0.05547 0.56273 0.05521 0.56412 0.05482 0.56528 C 0.05391 0.56783 0.05287 0.57037 0.05196 0.57292 L 0.05053 0.57686 C 0.05 0.57801 0.04961 0.57963 0.04909 0.58056 C 0.04805 0.58241 0.04714 0.58426 0.0461 0.58565 C 0.04401 0.58889 0.03959 0.59491 0.03672 0.59861 L 0.03099 0.60625 C 0.03008 0.60764 0.0293 0.60949 0.02813 0.61019 C 0.02735 0.61042 0.0267 0.61088 0.02592 0.61135 C 0.02305 0.61389 0.02383 0.61482 0.02097 0.61898 C 0.01954 0.62107 0.0181 0.62269 0.01654 0.62431 C 0.01537 0.62547 0.0142 0.62662 0.01303 0.62801 C 0.01198 0.62917 0.01107 0.63079 0.01003 0.63195 C 0.00912 0.63287 0.00808 0.63334 0.00717 0.63449 C 0.00612 0.63565 0.00534 0.63727 0.0043 0.6382 C 0.00339 0.63936 0.00235 0.63982 0.00144 0.64098 C 0.0004 0.64236 -0.00039 0.64445 -0.00143 0.64607 C -0.00286 0.64792 -0.00572 0.65116 -0.00572 0.65139 C -0.00924 0.66042 -0.00455 0.64931 -0.01015 0.65764 C -0.0108 0.65857 -0.01093 0.66019 -0.01158 0.66135 C -0.0121 0.6625 -0.01302 0.6632 -0.01367 0.66389 C -0.01445 0.66574 -0.01523 0.66736 -0.01588 0.66898 C -0.0164 0.67037 -0.01679 0.67176 -0.01731 0.67292 C -0.01888 0.67616 -0.02096 0.67848 -0.02239 0.68195 C -0.025 0.6882 -0.02382 0.68519 -0.02591 0.69098 C -0.02617 0.69213 -0.0263 0.69352 -0.02669 0.69468 C -0.02903 0.70209 -0.0302 0.69931 -0.03177 0.71019 C -0.03216 0.71343 -0.03255 0.7169 -0.0332 0.72037 C -0.03489 0.72963 -0.03424 0.72547 -0.03528 0.73311 C -0.03515 0.74468 -0.03502 0.75625 -0.03463 0.76783 C -0.0345 0.76945 -0.03424 0.7713 -0.03385 0.77292 C -0.03359 0.77477 -0.03294 0.77639 -0.03242 0.77801 C -0.03216 0.77917 -0.03216 0.78079 -0.03177 0.78195 C -0.03112 0.7838 -0.0302 0.78519 -0.02955 0.78704 C -0.02864 0.78959 -0.0276 0.79213 -0.02669 0.79468 C -0.02291 0.80602 -0.0263 0.7963 -0.02161 0.80741 C -0.02109 0.8088 -0.02083 0.81019 -0.02018 0.81135 C -0.01835 0.81505 -0.0164 0.81829 -0.01445 0.82153 C -0.00807 0.83287 -0.01588 0.81852 -0.0108 0.8294 C -0.00911 0.83311 -0.00859 0.83311 -0.00651 0.83565 C -0.00599 0.83704 -0.00572 0.83843 -0.00507 0.83959 C -0.00442 0.84074 -0.00338 0.84098 -0.00286 0.84213 C -0.00247 0.84329 -0.00273 0.84491 -0.00221 0.84607 C -0.00117 0.84815 0.0004 0.84908 0.00144 0.85116 C 0.00209 0.85209 0.00235 0.85371 0.00287 0.85486 C 0.00378 0.85672 0.00495 0.85811 0.00573 0.86019 C 0.01263 0.87547 0.00534 0.86204 0.01081 0.87153 C 0.01133 0.87338 0.01159 0.87523 0.01224 0.87686 C 0.01303 0.87871 0.01446 0.87986 0.01511 0.88195 C 0.01563 0.88334 0.01537 0.88542 0.01589 0.88704 C 0.01641 0.88889 0.01732 0.89028 0.01797 0.89213 C 0.01862 0.89375 0.01888 0.89561 0.01941 0.89723 C 0.01993 0.89861 0.02045 0.89977 0.02097 0.90116 C 0.02279 0.91459 0.02019 0.89861 0.02305 0.91019 C 0.0237 0.9125 0.02409 0.91528 0.02448 0.91783 L 0.02526 0.92153 L 0.02592 0.92547 C 0.02566 0.93264 0.02566 0.94005 0.02526 0.94723 C 0.02513 0.94861 0.02487 0.95 0.02448 0.95116 C 0.02396 0.95255 0.02305 0.95371 0.0224 0.95486 C 0.02214 0.95625 0.02214 0.95787 0.02162 0.9588 C 0.02045 0.96088 0.01732 0.96389 0.01732 0.96412 C 0.01394 0.97269 0.01602 0.97061 0.01224 0.97292 C 0.01198 0.97408 0.01185 0.97547 0.01159 0.97686 C 0.00899 0.98588 0.0112 0.97454 0.0086 0.98565 C 0.00808 0.9882 0.00717 0.99352 0.00717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82" dur="23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660" fill="hold"/>
                                        <p:tgtEl>
                                          <p:spTgt spid="1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2.5E-6 0.00023 C -0.00209 0.01968 -0.00196 0.01319 -0.00078 0.03866 C -0.00065 0.04097 0.00052 0.04444 0.00143 0.04606 C 0.00208 0.04722 0.00286 0.04768 0.00364 0.04861 C 0.00833 0.05972 0.00338 0.04907 0.00794 0.05625 C 0.00924 0.05833 0.01028 0.06065 0.01159 0.06273 C 0.01237 0.06412 0.01354 0.06505 0.01445 0.06643 C 0.01927 0.075 0.01224 0.0662 0.01797 0.07292 C 0.02239 0.0831 0.01784 0.07338 0.02304 0.08194 C 0.02487 0.08472 0.02617 0.08866 0.02812 0.09097 C 0.02877 0.09167 0.02969 0.09236 0.03034 0.09352 C 0.03177 0.09583 0.0332 0.09861 0.03463 0.10116 C 0.03554 0.10278 0.03633 0.10486 0.0375 0.10625 C 0.03971 0.10903 0.03997 0.1088 0.04179 0.11273 C 0.04258 0.11435 0.0431 0.1162 0.04401 0.11782 C 0.04466 0.11898 0.04544 0.11944 0.04609 0.12037 C 0.04687 0.12153 0.04752 0.12292 0.0483 0.1243 C 0.04961 0.13125 0.04817 0.125 0.05052 0.13194 C 0.05416 0.14329 0.04987 0.13148 0.05338 0.14097 C 0.05364 0.14213 0.05377 0.14352 0.05403 0.14468 C 0.05455 0.14653 0.05521 0.14792 0.05547 0.14977 C 0.05625 0.15486 0.05703 0.16528 0.05703 0.16551 C 0.05677 0.17199 0.05664 0.17893 0.05625 0.18588 C 0.05612 0.1875 0.05599 0.18935 0.05547 0.19097 C 0.05469 0.19375 0.05312 0.1956 0.0526 0.19861 C 0.05195 0.20208 0.05195 0.20324 0.05052 0.20625 C 0.04909 0.20903 0.04752 0.21134 0.04609 0.21389 C 0.04544 0.21528 0.04479 0.2169 0.04401 0.21782 C 0.04323 0.21875 0.04245 0.21944 0.04179 0.22037 C 0.03567 0.22963 0.04179 0.22222 0.03672 0.22801 C 0.03633 0.2294 0.03594 0.23079 0.03528 0.23194 C 0.03268 0.23657 0.03268 0.23472 0.03034 0.23843 C 0.02955 0.23958 0.0289 0.24097 0.02812 0.24213 C 0.02721 0.24352 0.02617 0.24468 0.02526 0.24606 C 0.02448 0.24722 0.02383 0.24861 0.02304 0.24977 C 0.02239 0.25093 0.02161 0.25139 0.02096 0.25231 C 0.02018 0.2537 0.01953 0.25509 0.01875 0.25625 C 0.01784 0.25764 0.01666 0.25856 0.01588 0.26018 C 0.01523 0.26111 0.01497 0.26296 0.01445 0.26389 C 0.0138 0.26505 0.01289 0.26574 0.01224 0.26643 C 0.01133 0.26782 0.01028 0.26898 0.00937 0.27037 C 0.0056 0.28356 0.01028 0.27014 0.00573 0.27685 C 0.00482 0.27824 0.00442 0.28032 0.00364 0.28194 C -0.00143 0.29236 0.00482 0.27662 -0.00143 0.29352 C -0.00196 0.29468 -0.00261 0.29583 -0.00287 0.29722 L -0.0043 0.30509 C -0.00326 0.34491 -0.00495 0.32106 -0.00287 0.33704 C -0.00261 0.33958 -0.00222 0.34444 -0.00143 0.34722 C -0.00104 0.34861 -0.00052 0.34977 2.5E-6 0.35116 C 0.00026 0.35231 0.00052 0.3537 0.00065 0.35509 C 0.00104 0.35671 0.00104 0.35856 0.00143 0.36018 C 0.00182 0.36157 0.00247 0.3625 0.00286 0.36389 C 0.00325 0.36528 0.00325 0.36667 0.00364 0.36782 C 0.00442 0.3706 0.00547 0.37292 0.00651 0.37546 C 0.0069 0.37685 0.00768 0.37778 0.00794 0.3794 C 0.0082 0.38055 0.0082 0.38218 0.00859 0.3831 C 0.00924 0.38472 0.01015 0.38565 0.0108 0.38704 C 0.01185 0.38958 0.01367 0.39468 0.01367 0.39491 C 0.01393 0.39606 0.01406 0.39745 0.01445 0.39861 C 0.01497 0.40069 0.01745 0.40625 0.01797 0.40764 C 0.02057 0.41389 0.01823 0.40926 0.02161 0.41528 C 0.02304 0.42014 0.02344 0.42199 0.02526 0.42685 C 0.02591 0.42847 0.02669 0.43009 0.02734 0.43194 C 0.02929 0.44213 0.02643 0.4287 0.03034 0.43958 C 0.03099 0.44143 0.03112 0.44398 0.03177 0.44606 C 0.03229 0.44792 0.0332 0.4493 0.03385 0.45116 C 0.0345 0.45278 0.03476 0.45463 0.03528 0.45625 C 0.0362 0.4588 0.03763 0.46111 0.03815 0.46389 C 0.04075 0.47755 0.03815 0.46643 0.04179 0.47685 C 0.04557 0.4875 0.04153 0.47708 0.04401 0.48565 C 0.04466 0.48796 0.04544 0.49005 0.04609 0.49213 C 0.04661 0.49375 0.04713 0.4956 0.04752 0.49722 C 0.05078 0.51157 0.04726 0.49884 0.05052 0.51134 C 0.05091 0.51319 0.05143 0.51481 0.05195 0.51643 C 0.05221 0.51782 0.05234 0.51921 0.0526 0.52037 C 0.05312 0.52222 0.05364 0.52384 0.05403 0.52546 C 0.05442 0.52662 0.05455 0.52801 0.05482 0.5294 C 0.05547 0.53356 0.05573 0.53657 0.05625 0.54097 C 0.05599 0.54768 0.05599 0.55463 0.05547 0.56134 C 0.05547 0.56273 0.05521 0.56412 0.05482 0.56528 C 0.0539 0.56782 0.05286 0.57037 0.05195 0.57292 L 0.05052 0.57685 C 0.05 0.57801 0.04961 0.57963 0.04909 0.58055 C 0.04804 0.58241 0.04713 0.58426 0.04609 0.58565 C 0.04401 0.58889 0.03958 0.59491 0.03672 0.59861 L 0.03099 0.60625 C 0.03008 0.60764 0.02929 0.60949 0.02812 0.61018 C 0.02734 0.61042 0.02669 0.61088 0.02591 0.61134 C 0.02304 0.61389 0.02383 0.61481 0.02096 0.61898 C 0.01953 0.62106 0.0181 0.62268 0.01653 0.6243 C 0.01536 0.62546 0.01419 0.62662 0.01302 0.62801 C 0.01198 0.62917 0.01107 0.63079 0.01002 0.63194 C 0.00911 0.63287 0.00807 0.63333 0.00716 0.63449 C 0.00612 0.63565 0.00534 0.63727 0.00429 0.63819 C 0.00338 0.63935 0.00234 0.63981 0.00143 0.64097 C 0.00039 0.64236 -0.00039 0.64444 -0.00143 0.64606 C -0.00287 0.64792 -0.00573 0.65116 -0.00573 0.65139 C -0.00925 0.66042 -0.00456 0.6493 -0.01016 0.65764 C -0.01081 0.65856 -0.01094 0.66018 -0.01159 0.66134 C -0.01211 0.6625 -0.01302 0.66319 -0.01367 0.66389 C -0.01446 0.66574 -0.01524 0.66736 -0.01589 0.66898 C -0.01641 0.67037 -0.0168 0.67176 -0.01732 0.67292 C -0.01888 0.67616 -0.02097 0.67847 -0.0224 0.68194 C -0.025 0.68819 -0.02383 0.68518 -0.02591 0.69097 C -0.02617 0.69213 -0.0263 0.69352 -0.0267 0.69468 C -0.02904 0.70208 -0.03021 0.6993 -0.03177 0.71018 C -0.03216 0.71343 -0.03255 0.7169 -0.03321 0.72037 C -0.0349 0.72963 -0.03425 0.72546 -0.03529 0.7331 C -0.03516 0.74468 -0.03503 0.75625 -0.03464 0.76782 C -0.03451 0.76944 -0.03425 0.7713 -0.03386 0.77292 C -0.0336 0.77477 -0.03295 0.77639 -0.03242 0.77801 C -0.03216 0.77917 -0.03216 0.78079 -0.03177 0.78194 C -0.03112 0.7838 -0.03021 0.78518 -0.02956 0.78704 C -0.02865 0.78958 -0.02761 0.79213 -0.0267 0.79468 C -0.02292 0.80602 -0.0263 0.7963 -0.02162 0.80741 C -0.0211 0.8088 -0.02084 0.81018 -0.02018 0.81134 C -0.01836 0.81505 -0.01641 0.81829 -0.01446 0.82153 C -0.00808 0.83287 -0.01589 0.81852 -0.01081 0.8294 C -0.00912 0.8331 -0.0086 0.8331 -0.00651 0.83565 C -0.00599 0.83704 -0.00573 0.83843 -0.00508 0.83958 C -0.00443 0.84074 -0.00339 0.84097 -0.00287 0.84213 C -0.00248 0.84329 -0.00274 0.84491 -0.00222 0.84606 C -0.00117 0.84815 0.00039 0.84907 0.00143 0.85116 C 0.00208 0.85208 0.00234 0.8537 0.00286 0.85486 C 0.00377 0.85671 0.00495 0.8581 0.00573 0.86018 C 0.01263 0.87546 0.00534 0.86204 0.0108 0.87153 C 0.01133 0.87338 0.01159 0.87523 0.01224 0.87685 C 0.01302 0.8787 0.01445 0.87986 0.0151 0.88194 C 0.01562 0.88333 0.01536 0.88542 0.01588 0.88704 C 0.0164 0.88889 0.01732 0.89028 0.01797 0.89213 C 0.01862 0.89375 0.01888 0.8956 0.0194 0.89722 C 0.01992 0.89861 0.02044 0.89977 0.02096 0.90116 C 0.02278 0.91458 0.02018 0.89861 0.02304 0.91018 C 0.0237 0.9125 0.02409 0.91528 0.02448 0.91782 L 0.02526 0.92153 L 0.02591 0.92546 C 0.02565 0.93264 0.02565 0.94005 0.02526 0.94722 C 0.02513 0.94861 0.02487 0.95 0.02448 0.95116 C 0.02396 0.95255 0.02304 0.9537 0.02239 0.95486 C 0.02213 0.95625 0.02213 0.95787 0.02161 0.9588 C 0.02044 0.96088 0.01732 0.96389 0.01732 0.96412 C 0.01393 0.97268 0.01601 0.9706 0.01224 0.97292 C 0.01198 0.97407 0.01185 0.97546 0.01159 0.97685 C 0.00898 0.98588 0.0112 0.97454 0.00859 0.98565 C 0.00807 0.98819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88" dur="25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660" fill="hold"/>
                                        <p:tgtEl>
                                          <p:spTgt spid="1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2.08333E-7 0.00023 C -0.00208 0.01968 -0.00195 0.0132 -0.00078 0.03866 C -0.00065 0.04097 0.00052 0.04445 0.00143 0.04607 C 0.00208 0.04722 0.00286 0.04769 0.00365 0.04861 C 0.00833 0.05972 0.00339 0.04908 0.00794 0.05625 C 0.00925 0.05834 0.01029 0.06065 0.01159 0.06273 C 0.01237 0.06412 0.01354 0.06505 0.01445 0.06644 C 0.01927 0.075 0.01224 0.06621 0.01797 0.07292 C 0.0224 0.0831 0.01784 0.07338 0.02305 0.08195 C 0.02487 0.08472 0.02617 0.08866 0.02813 0.09097 C 0.02878 0.09167 0.02969 0.09236 0.03034 0.09352 C 0.03177 0.09584 0.0332 0.09861 0.03464 0.10116 C 0.03555 0.10278 0.03633 0.10486 0.0375 0.10625 C 0.03971 0.10903 0.03997 0.1088 0.0418 0.11273 C 0.04258 0.11435 0.0431 0.11621 0.04401 0.11783 C 0.04466 0.11898 0.04544 0.11945 0.04609 0.12037 C 0.04688 0.12153 0.04753 0.12292 0.04831 0.12431 C 0.04961 0.13125 0.04818 0.125 0.05052 0.13195 C 0.05417 0.14329 0.04987 0.13148 0.05339 0.14097 C 0.05365 0.14213 0.05378 0.14352 0.05404 0.14468 C 0.05456 0.14653 0.05521 0.14792 0.05547 0.14977 C 0.05625 0.15486 0.05703 0.16528 0.05703 0.16551 C 0.05677 0.17199 0.05664 0.17894 0.05625 0.18588 C 0.05612 0.1875 0.05599 0.18935 0.05547 0.19097 C 0.05469 0.19375 0.05313 0.1956 0.0526 0.19861 C 0.05195 0.20209 0.05195 0.20324 0.05052 0.20625 C 0.04909 0.20903 0.04753 0.21135 0.04609 0.21389 C 0.04544 0.21528 0.04479 0.2169 0.04401 0.21783 C 0.04323 0.21875 0.04245 0.21945 0.0418 0.22037 C 0.03568 0.22963 0.0418 0.22222 0.03672 0.22801 C 0.03633 0.2294 0.03594 0.23079 0.03529 0.23195 C 0.03268 0.23658 0.03268 0.23472 0.03034 0.23843 C 0.02956 0.23959 0.02891 0.24097 0.02813 0.24213 C 0.02721 0.24352 0.02617 0.24468 0.02526 0.24607 C 0.02448 0.24722 0.02383 0.24861 0.02305 0.24977 C 0.0224 0.25093 0.02161 0.25139 0.02096 0.25232 C 0.02018 0.25371 0.01953 0.2551 0.01875 0.25625 C 0.01784 0.25764 0.01667 0.25857 0.01589 0.26019 C 0.01523 0.26111 0.01497 0.26297 0.01445 0.26389 C 0.0138 0.26505 0.01289 0.26574 0.01224 0.26644 C 0.01133 0.26783 0.01029 0.26898 0.00938 0.27037 C 0.0056 0.28357 0.01029 0.27014 0.00573 0.27685 C 0.00482 0.27824 0.00443 0.28033 0.00365 0.28195 C -0.00143 0.29236 0.00482 0.27662 -0.00143 0.29352 C -0.00195 0.29468 -0.0026 0.29584 -0.00286 0.29722 L -0.0043 0.3051 C -0.00325 0.34491 -0.00495 0.32107 -0.00286 0.33704 C -0.0026 0.33959 -0.00221 0.34445 -0.00143 0.34722 C -0.00104 0.34861 -0.00052 0.34977 -2.08333E-7 0.35116 C 0.00026 0.35232 0.00052 0.35371 0.00065 0.3551 C 0.00104 0.35672 0.00104 0.35857 0.00143 0.36019 C 0.00182 0.36158 0.00247 0.3625 0.00286 0.36389 C 0.00326 0.36528 0.00326 0.36667 0.00365 0.36783 C 0.00443 0.3706 0.00547 0.37292 0.00651 0.37547 C 0.0069 0.37685 0.00768 0.37778 0.00794 0.3794 C 0.0082 0.38056 0.0082 0.38218 0.00859 0.3831 C 0.00925 0.38472 0.01016 0.38565 0.01081 0.38704 C 0.01185 0.38959 0.01367 0.39468 0.01367 0.39491 C 0.01393 0.39607 0.01406 0.39746 0.01445 0.39861 C 0.01497 0.4007 0.01745 0.40625 0.01797 0.40764 C 0.02057 0.41389 0.01823 0.40926 0.02161 0.41528 C 0.02305 0.42014 0.02344 0.42199 0.02526 0.42685 C 0.02591 0.42847 0.02669 0.4301 0.02734 0.43195 C 0.0293 0.44213 0.02643 0.42871 0.03034 0.43959 C 0.03099 0.44144 0.03112 0.44398 0.03177 0.44607 C 0.03229 0.44792 0.0332 0.44931 0.03385 0.45116 C 0.03451 0.45278 0.03477 0.45463 0.03529 0.45625 C 0.0362 0.4588 0.03763 0.46111 0.03815 0.46389 C 0.04076 0.47755 0.03815 0.46644 0.0418 0.47685 C 0.04557 0.4875 0.04154 0.47709 0.04401 0.48565 C 0.04466 0.48797 0.04544 0.49005 0.04609 0.49213 C 0.04661 0.49375 0.04714 0.4956 0.04753 0.49722 C 0.05078 0.51158 0.04727 0.49885 0.05052 0.51135 C 0.05091 0.5132 0.05143 0.51482 0.05195 0.51644 C 0.05221 0.51783 0.05234 0.51922 0.0526 0.52037 C 0.05313 0.52222 0.05365 0.52385 0.05404 0.52547 C 0.05443 0.52662 0.05456 0.52801 0.05482 0.5294 C 0.05547 0.53357 0.05573 0.53658 0.05625 0.54097 C 0.05599 0.54769 0.05599 0.55463 0.05547 0.56135 C 0.05547 0.56273 0.05521 0.56412 0.05482 0.56528 C 0.05391 0.56783 0.05286 0.57037 0.05195 0.57292 L 0.05052 0.57685 C 0.05 0.57801 0.04961 0.57963 0.04909 0.58056 C 0.04805 0.58241 0.04714 0.58426 0.04609 0.58565 C 0.04401 0.58889 0.03958 0.59491 0.03672 0.59861 L 0.03099 0.60625 C 0.03008 0.60764 0.0293 0.60949 0.02813 0.61019 C 0.02734 0.61042 0.02669 0.61088 0.02591 0.61135 C 0.02305 0.61389 0.02383 0.61482 0.02096 0.61898 C 0.01953 0.62107 0.0181 0.62269 0.01654 0.62431 C 0.01536 0.62547 0.01419 0.62662 0.01302 0.62801 C 0.01198 0.62917 0.01107 0.63079 0.01003 0.63195 C 0.00911 0.63287 0.00807 0.63334 0.00716 0.63449 C 0.00612 0.63565 0.00534 0.63727 0.0043 0.6382 C 0.00339 0.63935 0.00234 0.63982 0.00143 0.64097 C 0.00039 0.64236 -0.00039 0.64445 -0.00143 0.64607 C -0.00286 0.64792 -0.00573 0.65116 -0.00573 0.65139 C -0.00924 0.66042 -0.00456 0.64931 -0.01016 0.65764 C -0.01081 0.65857 -0.01094 0.66019 -0.01159 0.66135 C -0.01211 0.6625 -0.01302 0.6632 -0.01367 0.66389 C -0.01445 0.66574 -0.01523 0.66736 -0.01589 0.66898 C -0.01641 0.67037 -0.0168 0.67176 -0.01732 0.67292 C -0.01888 0.67616 -0.02096 0.67847 -0.0224 0.68195 C -0.025 0.6882 -0.02383 0.68519 -0.02591 0.69097 C -0.02617 0.69213 -0.0263 0.69352 -0.02669 0.69468 C -0.02904 0.70209 -0.03021 0.69931 -0.03177 0.71019 C -0.03216 0.71343 -0.03255 0.7169 -0.0332 0.72037 C -0.0349 0.72963 -0.03424 0.72547 -0.03529 0.7331 C -0.03516 0.74468 -0.03503 0.75625 -0.03464 0.76783 C -0.0345 0.76945 -0.03424 0.7713 -0.03385 0.77292 C -0.03359 0.77477 -0.03294 0.77639 -0.03242 0.77801 C -0.03216 0.77917 -0.03216 0.78079 -0.03177 0.78195 C -0.03112 0.7838 -0.03021 0.78519 -0.02956 0.78704 C -0.02865 0.78959 -0.0276 0.79213 -0.02669 0.79468 C -0.02292 0.80602 -0.0263 0.7963 -0.02161 0.80741 C -0.02109 0.8088 -0.02083 0.81019 -0.02018 0.81135 C -0.01836 0.81505 -0.01641 0.81829 -0.01445 0.82153 C -0.00807 0.83287 -0.01589 0.81852 -0.01081 0.8294 C -0.00911 0.8331 -0.00859 0.8331 -0.00651 0.83565 C -0.00599 0.83704 -0.00573 0.83843 -0.00508 0.83959 C -0.00443 0.84074 -0.00339 0.84097 -0.00286 0.84213 C -0.00247 0.84329 -0.00273 0.84491 -0.00221 0.84607 C -0.00117 0.84815 0.00039 0.84908 0.00143 0.85116 C 0.00208 0.85209 0.00234 0.85371 0.00286 0.85486 C 0.00378 0.85672 0.00495 0.8581 0.00573 0.86019 C 0.01263 0.87547 0.00534 0.86204 0.01081 0.87153 C 0.01133 0.87338 0.01159 0.87523 0.01224 0.87685 C 0.01302 0.87871 0.01445 0.87986 0.0151 0.88195 C 0.01563 0.88334 0.01536 0.88542 0.01589 0.88704 C 0.01641 0.88889 0.01732 0.89028 0.01797 0.89213 C 0.01862 0.89375 0.01888 0.8956 0.0194 0.89722 C 0.01992 0.89861 0.02044 0.89977 0.02096 0.90116 C 0.02279 0.91459 0.02018 0.89861 0.02305 0.91019 C 0.0237 0.9125 0.02409 0.91528 0.02448 0.91783 L 0.02526 0.92153 L 0.02591 0.92547 C 0.02565 0.93264 0.02565 0.94005 0.02526 0.94722 C 0.02513 0.94861 0.02487 0.95 0.02448 0.95116 C 0.02396 0.95255 0.02305 0.95371 0.0224 0.95486 C 0.02214 0.95625 0.02214 0.95787 0.02161 0.9588 C 0.02044 0.96088 0.01732 0.96389 0.01732 0.96412 C 0.01393 0.97269 0.01602 0.9706 0.01224 0.97292 C 0.01198 0.97408 0.01185 0.97547 0.01159 0.97685 C 0.00898 0.98588 0.0112 0.97454 0.00859 0.98565 C 0.00807 0.9882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9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660" fill="hold"/>
                                        <p:tgtEl>
                                          <p:spTgt spid="1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4.79167E-6 0.00023 C -0.00208 0.01967 -0.00195 0.01319 -0.00078 0.03865 C -0.00065 0.04097 0.00053 0.04444 0.00144 0.04606 C 0.00209 0.04722 0.00287 0.04768 0.00365 0.04861 C 0.00834 0.05972 0.00339 0.04907 0.00795 0.05625 C 0.00925 0.05833 0.01029 0.06064 0.01159 0.06273 C 0.01237 0.06412 0.01316 0.06504 0.01407 0.06643 C 0.01928 0.075 0.01224 0.0662 0.01797 0.07291 C 0.0224 0.0831 0.01784 0.07338 0.02305 0.08194 C 0.02487 0.08472 0.02618 0.08865 0.02813 0.09097 C 0.02878 0.09166 0.02969 0.09236 0.03034 0.09352 C 0.03178 0.09583 0.03321 0.09861 0.03464 0.10115 C 0.03555 0.10277 0.03633 0.10486 0.0375 0.10625 C 0.03972 0.10902 0.03998 0.10879 0.0418 0.11273 C 0.04258 0.11435 0.0431 0.1162 0.04402 0.11782 C 0.04467 0.11898 0.04545 0.11944 0.0461 0.12037 C 0.04688 0.12152 0.04753 0.12291 0.04831 0.1243 C 0.04961 0.13125 0.04818 0.125 0.05053 0.13194 C 0.05417 0.14328 0.04987 0.13148 0.05339 0.14097 C 0.05365 0.14213 0.05378 0.14352 0.05404 0.14467 C 0.05456 0.14652 0.05521 0.14791 0.05547 0.14977 C 0.05625 0.15486 0.05704 0.16527 0.05704 0.16551 C 0.05678 0.17199 0.05665 0.17893 0.05625 0.18588 C 0.05612 0.1875 0.05599 0.18935 0.05547 0.19097 C 0.05469 0.19375 0.05313 0.1956 0.05261 0.19861 C 0.05196 0.20208 0.05196 0.20324 0.05053 0.20625 C 0.04909 0.20902 0.04753 0.21134 0.0461 0.21389 C 0.04545 0.21527 0.0448 0.21689 0.04402 0.21782 C 0.04323 0.21875 0.04245 0.21944 0.0418 0.22037 C 0.03568 0.22963 0.0418 0.22222 0.03672 0.22801 C 0.03633 0.22939 0.03594 0.23078 0.03529 0.23194 C 0.03269 0.23657 0.03269 0.23472 0.03034 0.23842 C 0.02956 0.23958 0.02891 0.24097 0.02813 0.24213 C 0.02696 0.24352 0.02618 0.24467 0.02527 0.24606 C 0.02448 0.24722 0.02383 0.24861 0.02305 0.24977 C 0.0224 0.25092 0.02162 0.25139 0.02071 0.25231 C 0.0198 0.2537 0.01954 0.25509 0.01875 0.25625 C 0.01784 0.25764 0.01667 0.25856 0.01589 0.26018 C 0.01524 0.26111 0.01498 0.26296 0.01407 0.26389 C 0.01342 0.26504 0.0129 0.26574 0.01224 0.26643 C 0.01133 0.26782 0.01029 0.26898 0.00938 0.27037 C 0.0056 0.28356 0.01029 0.27014 0.00573 0.27685 C 0.00482 0.27824 0.00443 0.28032 0.00365 0.28194 C -0.00143 0.29236 0.00482 0.27662 -0.00143 0.29352 C -0.00195 0.29467 -0.0026 0.29583 -0.00286 0.29722 L -0.00442 0.30509 C -0.00325 0.3449 -0.00494 0.32106 -0.00286 0.33703 C -0.0026 0.33958 -0.00221 0.34444 -0.00143 0.34722 C -0.00104 0.34861 -0.00052 0.34977 -4.79167E-6 0.35115 C 0.00027 0.35231 0.00053 0.3537 0.00066 0.35509 C 0.00105 0.35671 0.00105 0.35856 0.00144 0.36018 C 0.00183 0.36157 0.00248 0.3625 0.00287 0.36389 C 0.00326 0.36527 0.00326 0.36666 0.00365 0.36782 C 0.00443 0.3706 0.00547 0.37291 0.00652 0.37546 C 0.00691 0.37685 0.00769 0.37777 0.00795 0.37939 C 0.00821 0.38055 0.00821 0.38217 0.0086 0.3831 C 0.00925 0.38472 0.01016 0.38564 0.01081 0.38703 C 0.01185 0.38958 0.01329 0.39467 0.01329 0.3949 C 0.01355 0.39606 0.01368 0.39745 0.01407 0.39861 C 0.01498 0.40069 0.01745 0.40625 0.01797 0.40764 C 0.02019 0.41389 0.01823 0.40926 0.02162 0.41527 C 0.02305 0.42014 0.02344 0.42199 0.02527 0.42685 C 0.02592 0.42847 0.02644 0.43009 0.02709 0.43194 C 0.0293 0.44213 0.02644 0.4287 0.03034 0.43958 C 0.03099 0.44143 0.03112 0.44398 0.03178 0.44606 C 0.0323 0.44791 0.03321 0.4493 0.03386 0.45115 C 0.03451 0.45277 0.03477 0.45463 0.03529 0.45625 C 0.0362 0.45879 0.03764 0.46111 0.03816 0.46389 C 0.04076 0.47754 0.03816 0.46643 0.0418 0.47685 C 0.04558 0.4875 0.04154 0.47708 0.04402 0.48564 C 0.04467 0.48796 0.04545 0.49004 0.0461 0.49213 C 0.04662 0.49375 0.04714 0.4956 0.04753 0.49722 C 0.05079 0.51157 0.04727 0.49884 0.05053 0.51134 C 0.05092 0.51319 0.05144 0.51481 0.05196 0.51643 C 0.05222 0.51782 0.05235 0.51921 0.05261 0.52037 C 0.05313 0.52222 0.05365 0.52384 0.05404 0.52546 C 0.05443 0.52662 0.05456 0.52801 0.05482 0.52939 C 0.05547 0.53356 0.05573 0.53657 0.05625 0.54097 C 0.05599 0.54768 0.05599 0.55463 0.05547 0.56134 C 0.05547 0.56273 0.05521 0.56412 0.05482 0.56527 C 0.05391 0.56782 0.05287 0.57037 0.05196 0.57291 L 0.05053 0.57685 C 0.05 0.57801 0.04961 0.57963 0.04909 0.58055 C 0.04805 0.5824 0.04714 0.58426 0.0461 0.58564 C 0.04402 0.58889 0.03959 0.5949 0.03672 0.59861 L 0.03099 0.60625 C 0.03008 0.60764 0.0293 0.60949 0.02813 0.61018 C 0.02709 0.61041 0.02644 0.61088 0.02592 0.61134 C 0.02305 0.61389 0.02383 0.61481 0.02071 0.61898 C 0.01954 0.62106 0.0181 0.62268 0.01654 0.6243 C 0.01537 0.62546 0.01381 0.62662 0.01303 0.62801 C 0.01198 0.62916 0.01107 0.63078 0.01003 0.63194 C 0.00912 0.63287 0.00808 0.63333 0.00717 0.63449 C 0.00612 0.63564 0.00534 0.63727 0.0043 0.63819 C 0.00339 0.63935 0.00235 0.63981 0.00144 0.64097 C 0.0004 0.64236 -0.00039 0.64444 -0.00143 0.64606 C -0.00286 0.64791 -0.00572 0.65115 -0.00572 0.65139 C -0.00924 0.66041 -0.00455 0.6493 -0.01015 0.65764 C -0.01106 0.65856 -0.01106 0.66018 -0.01158 0.66134 C -0.0121 0.6625 -0.01302 0.66319 -0.01367 0.66389 C -0.01445 0.66574 -0.01523 0.66736 -0.01588 0.66898 C -0.0164 0.67037 -0.01679 0.67176 -0.01731 0.67291 C -0.01888 0.67615 -0.02096 0.67847 -0.02239 0.68194 C -0.025 0.68819 -0.02382 0.68518 -0.02591 0.69097 C -0.02617 0.69213 -0.0263 0.69352 -0.02669 0.69467 C -0.02903 0.70208 -0.0302 0.6993 -0.0319 0.71018 C -0.03216 0.71342 -0.03255 0.71689 -0.0332 0.72037 C -0.03489 0.72963 -0.03424 0.72546 -0.03528 0.7331 C -0.03515 0.74467 -0.03502 0.75625 -0.03463 0.76782 C -0.03437 0.76944 -0.03424 0.77129 -0.03385 0.77291 C -0.03359 0.77477 -0.03294 0.77639 -0.03242 0.77801 C -0.03216 0.77916 -0.03216 0.78078 -0.0319 0.78194 C -0.03111 0.78379 -0.0302 0.78518 -0.02955 0.78703 C -0.02864 0.78958 -0.0276 0.79213 -0.02669 0.79467 C -0.02304 0.80602 -0.0263 0.79629 -0.02161 0.8074 C -0.02096 0.80879 -0.02083 0.81018 -0.02018 0.81134 C -0.01835 0.81504 -0.0164 0.81828 -0.01445 0.82152 C -0.00807 0.83287 -0.01588 0.81852 -0.01106 0.82939 C -0.00911 0.8331 -0.00859 0.8331 -0.00651 0.83564 C -0.00598 0.83703 -0.00572 0.83842 -0.00507 0.83958 C -0.00442 0.84074 -0.00338 0.84097 -0.00286 0.84213 C -0.00247 0.84328 -0.00273 0.8449 -0.00221 0.84606 C -0.00117 0.84814 0.0004 0.84907 0.00144 0.85115 C 0.00209 0.85208 0.00235 0.8537 0.00287 0.85486 C 0.00378 0.85671 0.00495 0.8581 0.00573 0.86018 C 0.01264 0.87546 0.00534 0.86203 0.01081 0.87152 C 0.01133 0.87338 0.01159 0.87523 0.01224 0.87685 C 0.01303 0.8787 0.01407 0.87986 0.01511 0.88194 C 0.01563 0.88333 0.01537 0.88541 0.01589 0.88703 C 0.01641 0.88889 0.01732 0.89027 0.01797 0.89213 C 0.01862 0.89375 0.01889 0.8956 0.01941 0.89722 C 0.0198 0.89861 0.02006 0.89977 0.02071 0.90115 C 0.02279 0.91458 0.0198 0.89861 0.02305 0.91018 C 0.0237 0.9125 0.02409 0.91527 0.02448 0.91782 L 0.02527 0.92152 L 0.02592 0.92546 C 0.02566 0.93264 0.02566 0.94004 0.02527 0.94722 C 0.02514 0.94861 0.02487 0.95 0.02448 0.95115 C 0.02396 0.95254 0.02305 0.9537 0.0224 0.95486 C 0.02214 0.95625 0.02214 0.95787 0.02162 0.95879 C 0.02006 0.96088 0.01732 0.96389 0.01732 0.96412 C 0.01355 0.97268 0.01602 0.9706 0.01224 0.97291 C 0.01198 0.97407 0.01185 0.97546 0.01159 0.97685 C 0.00899 0.98588 0.0112 0.97453 0.0086 0.98564 C 0.00808 0.98819 0.00717 0.99352 0.00717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00" dur="212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660" fill="hold"/>
                                        <p:tgtEl>
                                          <p:spTgt spid="2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3.33333E-6 0.00024 C -0.00208 0.01968 -0.00195 0.0132 -0.00078 0.03866 C -0.00065 0.04098 0.00052 0.04445 0.00144 0.04607 C 0.00209 0.04723 0.00287 0.04769 0.00365 0.04862 C 0.00834 0.05973 0.00339 0.04908 0.00795 0.05625 C 0.00925 0.05834 0.01029 0.06065 0.01159 0.06274 C 0.01237 0.06413 0.01355 0.06505 0.01446 0.06644 C 0.01927 0.075 0.01224 0.06621 0.01797 0.07292 C 0.0224 0.08311 0.01784 0.07338 0.02305 0.08195 C 0.02487 0.08473 0.02618 0.08866 0.02813 0.09098 C 0.02878 0.09167 0.02969 0.09237 0.03034 0.09352 C 0.03177 0.09584 0.03321 0.09862 0.03464 0.10116 C 0.03555 0.10278 0.03633 0.10487 0.0375 0.10625 C 0.03972 0.10903 0.03998 0.1088 0.0418 0.11274 C 0.04258 0.11436 0.0431 0.11621 0.04401 0.11783 C 0.04466 0.11899 0.04545 0.11945 0.0461 0.12038 C 0.04688 0.12153 0.04753 0.12292 0.04831 0.12431 C 0.04961 0.13125 0.04818 0.125 0.05052 0.13195 C 0.05417 0.14329 0.04987 0.13149 0.05339 0.14098 C 0.05365 0.14213 0.05378 0.14352 0.05404 0.14468 C 0.05456 0.14653 0.05521 0.14792 0.05547 0.14977 C 0.05625 0.15487 0.05703 0.16528 0.05703 0.16551 C 0.05677 0.172 0.05664 0.17894 0.05625 0.18588 C 0.05612 0.1875 0.05599 0.18936 0.05547 0.19098 C 0.05469 0.19375 0.05313 0.19561 0.05261 0.19862 C 0.05196 0.20209 0.05196 0.20325 0.05052 0.20625 C 0.04909 0.20903 0.04753 0.21135 0.0461 0.21389 C 0.04545 0.21528 0.0448 0.2169 0.04401 0.21783 C 0.04323 0.21875 0.04245 0.21945 0.0418 0.22038 C 0.03568 0.22963 0.0418 0.22223 0.03672 0.22801 C 0.03633 0.2294 0.03594 0.23079 0.03529 0.23195 C 0.03269 0.23658 0.03269 0.23473 0.03034 0.23843 C 0.02956 0.23959 0.02891 0.24098 0.02813 0.24213 C 0.02722 0.24352 0.02618 0.24468 0.02526 0.24607 C 0.02448 0.24723 0.02383 0.24862 0.02305 0.24977 C 0.0224 0.25093 0.02162 0.25139 0.02097 0.25232 C 0.02019 0.25371 0.01953 0.2551 0.01875 0.25625 C 0.01784 0.25764 0.01667 0.25857 0.01589 0.26019 C 0.01524 0.26112 0.01498 0.26297 0.01446 0.26389 C 0.01381 0.26505 0.01289 0.26575 0.01224 0.26644 C 0.01133 0.26783 0.01029 0.26899 0.00938 0.27038 C 0.0056 0.28357 0.01029 0.27014 0.00573 0.27686 C 0.00482 0.27825 0.00443 0.28033 0.00365 0.28195 C -0.00143 0.29237 0.00482 0.27663 -0.00143 0.29352 C -0.00195 0.29468 -0.0026 0.29584 -0.00286 0.29723 L -0.00429 0.3051 C -0.00325 0.34491 -0.00494 0.32107 -0.00286 0.33704 C -0.0026 0.33959 -0.00221 0.34445 -0.00143 0.34723 C -0.00104 0.34862 -0.00052 0.34977 -3.33333E-6 0.35116 C 0.00026 0.35232 0.00052 0.35371 0.00065 0.3551 C 0.00105 0.35672 0.00105 0.35857 0.00144 0.36019 C 0.00183 0.36158 0.00248 0.3625 0.00287 0.36389 C 0.00326 0.36528 0.00326 0.36667 0.00365 0.36783 C 0.00443 0.37061 0.00547 0.37292 0.00651 0.37547 C 0.0069 0.37686 0.00769 0.37778 0.00795 0.3794 C 0.00821 0.38056 0.00821 0.38218 0.0086 0.38311 C 0.00925 0.38473 0.01016 0.38565 0.01081 0.38704 C 0.01185 0.38959 0.01368 0.39468 0.01368 0.39491 C 0.01394 0.39607 0.01407 0.39746 0.01446 0.39862 C 0.01498 0.4007 0.01745 0.40625 0.01797 0.40764 C 0.02058 0.41389 0.01823 0.40926 0.02162 0.41528 C 0.02305 0.42014 0.02344 0.422 0.02526 0.42686 C 0.02591 0.42848 0.0267 0.4301 0.02735 0.43195 C 0.0293 0.44213 0.02644 0.42871 0.03034 0.43959 C 0.03099 0.44144 0.03112 0.44399 0.03177 0.44607 C 0.0323 0.44792 0.03321 0.44931 0.03386 0.45116 C 0.03451 0.45278 0.03477 0.45463 0.03529 0.45625 C 0.0362 0.4588 0.03763 0.46112 0.03815 0.46389 C 0.04076 0.47755 0.03815 0.46644 0.0418 0.47686 C 0.04558 0.4875 0.04154 0.47709 0.04401 0.48565 C 0.04466 0.48797 0.04545 0.49005 0.0461 0.49213 C 0.04662 0.49375 0.04714 0.49561 0.04753 0.49723 C 0.05078 0.51158 0.04727 0.49885 0.05052 0.51135 C 0.05091 0.5132 0.05144 0.51482 0.05196 0.51644 C 0.05222 0.51783 0.05235 0.51922 0.05261 0.52038 C 0.05313 0.52223 0.05365 0.52385 0.05404 0.52547 C 0.05443 0.52663 0.05456 0.52801 0.05482 0.5294 C 0.05547 0.53357 0.05573 0.53658 0.05625 0.54098 C 0.05599 0.54769 0.05599 0.55463 0.05547 0.56135 C 0.05547 0.56274 0.05521 0.56413 0.05482 0.56528 C 0.05391 0.56783 0.05287 0.57038 0.05196 0.57292 L 0.05052 0.57686 C 0.05 0.57801 0.04961 0.57963 0.04909 0.58056 C 0.04805 0.58241 0.04714 0.58426 0.0461 0.58565 C 0.04401 0.58889 0.03959 0.59491 0.03672 0.59862 L 0.03099 0.60625 C 0.03008 0.60764 0.0293 0.6095 0.02813 0.61019 C 0.02735 0.61042 0.0267 0.61088 0.02591 0.61135 C 0.02305 0.61389 0.02383 0.61482 0.02097 0.61899 C 0.01953 0.62107 0.0181 0.62269 0.01654 0.62431 C 0.01537 0.62547 0.0142 0.62663 0.01302 0.62801 C 0.01198 0.62917 0.01107 0.63079 0.01003 0.63195 C 0.00912 0.63288 0.00808 0.63334 0.00716 0.6345 C 0.00612 0.63565 0.00534 0.63727 0.0043 0.6382 C 0.00339 0.63936 0.00235 0.63982 0.00144 0.64098 C 0.00039 0.64237 -0.00039 0.64445 -0.00143 0.64607 C -0.00286 0.64792 -0.00573 0.65116 -0.00573 0.65139 C -0.00924 0.66042 -0.00455 0.64931 -0.01015 0.65764 C -0.0108 0.65857 -0.01093 0.66019 -0.01159 0.66135 C -0.01211 0.6625 -0.01302 0.6632 -0.01367 0.66389 C -0.01445 0.66575 -0.01523 0.66737 -0.01588 0.66899 C -0.0164 0.67038 -0.01679 0.67176 -0.01731 0.67292 C -0.01888 0.67616 -0.02096 0.67848 -0.02239 0.68195 C -0.025 0.6882 -0.02382 0.68519 -0.02591 0.69098 C -0.02617 0.69213 -0.0263 0.69352 -0.02669 0.69468 C -0.02903 0.70209 -0.0302 0.69931 -0.03177 0.71019 C -0.03216 0.71343 -0.03255 0.7169 -0.0332 0.72038 C -0.03489 0.72963 -0.03424 0.72547 -0.03528 0.73311 C -0.03515 0.74468 -0.03502 0.75625 -0.03463 0.76783 C -0.0345 0.76945 -0.03424 0.7713 -0.03385 0.77292 C -0.03359 0.77477 -0.03294 0.77639 -0.03242 0.77801 C -0.03216 0.77917 -0.03216 0.78079 -0.03177 0.78195 C -0.03112 0.7838 -0.0302 0.78519 -0.02955 0.78704 C -0.02864 0.78959 -0.0276 0.79213 -0.02669 0.79468 C -0.02291 0.80602 -0.0263 0.7963 -0.02161 0.80741 C -0.02109 0.8088 -0.02083 0.81019 -0.02018 0.81135 C -0.01836 0.81505 -0.0164 0.81829 -0.01445 0.82153 C -0.00807 0.83288 -0.01588 0.81852 -0.0108 0.8294 C -0.00911 0.83311 -0.00859 0.83311 -0.00651 0.83565 C -0.00599 0.83704 -0.00573 0.83843 -0.00507 0.83959 C -0.00442 0.84075 -0.00338 0.84098 -0.00286 0.84213 C -0.00247 0.84329 -0.00273 0.84491 -0.00221 0.84607 C -0.00117 0.84815 0.00039 0.84908 0.00144 0.85116 C 0.00209 0.85209 0.00235 0.85371 0.00287 0.85487 C 0.00378 0.85672 0.00495 0.85811 0.00573 0.86019 C 0.01263 0.87547 0.00534 0.86204 0.01081 0.87153 C 0.01133 0.87338 0.01159 0.87524 0.01224 0.87686 C 0.01302 0.87871 0.01446 0.87987 0.01511 0.88195 C 0.01563 0.88334 0.01537 0.88542 0.01589 0.88704 C 0.01641 0.88889 0.01732 0.89028 0.01797 0.89213 C 0.01862 0.89375 0.01888 0.89561 0.0194 0.89723 C 0.01993 0.89862 0.02045 0.89977 0.02097 0.90116 C 0.02279 0.91459 0.02019 0.89862 0.02305 0.91019 C 0.0237 0.9125 0.02409 0.91528 0.02448 0.91783 L 0.02526 0.92153 L 0.02591 0.92547 C 0.02565 0.93264 0.02565 0.94005 0.02526 0.94723 C 0.02513 0.94862 0.02487 0.95 0.02448 0.95116 C 0.02396 0.95255 0.02305 0.95371 0.0224 0.95487 C 0.02214 0.95625 0.02214 0.95788 0.02162 0.9588 C 0.02045 0.96088 0.01732 0.96389 0.01732 0.96413 C 0.01394 0.97269 0.01602 0.97061 0.01224 0.97292 C 0.01198 0.97408 0.01185 0.97547 0.01159 0.97686 C 0.00899 0.98588 0.0112 0.97454 0.0086 0.98565 C 0.00808 0.9882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06" dur="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660" fill="hold"/>
                                        <p:tgtEl>
                                          <p:spTgt spid="2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1.04167E-6 0.00023 C -0.00208 0.01968 -0.00195 0.0132 -0.00078 0.03866 C -0.00065 0.04097 0.00052 0.04445 0.00143 0.04607 C 0.00208 0.04722 0.00286 0.04769 0.00364 0.04861 C 0.00833 0.05972 0.00338 0.04908 0.00794 0.05625 C 0.00924 0.05834 0.01029 0.06065 0.01159 0.06273 C 0.01237 0.06412 0.01354 0.06505 0.01445 0.06644 C 0.01927 0.075 0.01224 0.06621 0.01797 0.07292 C 0.02239 0.0831 0.01784 0.07338 0.02305 0.08195 C 0.02487 0.08472 0.02617 0.08866 0.02812 0.09097 C 0.02878 0.09167 0.02969 0.09236 0.03034 0.09352 C 0.03177 0.09584 0.0332 0.09861 0.03463 0.10116 C 0.03555 0.10278 0.03633 0.10486 0.0375 0.10625 C 0.03971 0.10903 0.03997 0.1088 0.0418 0.11273 C 0.04258 0.11435 0.0431 0.11621 0.04401 0.11783 C 0.04466 0.11898 0.04544 0.11945 0.04609 0.12037 C 0.04687 0.12153 0.04753 0.12292 0.04831 0.12431 C 0.04961 0.13125 0.04818 0.125 0.05052 0.13195 C 0.05417 0.14329 0.04987 0.13148 0.05338 0.14097 C 0.05364 0.14213 0.05378 0.14352 0.05404 0.14468 C 0.05456 0.14653 0.05521 0.14792 0.05547 0.14977 C 0.05625 0.15486 0.05703 0.16528 0.05703 0.16551 C 0.05677 0.17199 0.05664 0.17894 0.05625 0.18588 C 0.05612 0.1875 0.05599 0.18935 0.05547 0.19097 C 0.05469 0.19375 0.05312 0.1956 0.0526 0.19861 C 0.05195 0.20209 0.05195 0.20324 0.05052 0.20625 C 0.04909 0.20903 0.04753 0.21135 0.04609 0.21389 C 0.04544 0.21528 0.04479 0.2169 0.04401 0.21783 C 0.04323 0.21875 0.04245 0.21945 0.0418 0.22037 C 0.03568 0.22963 0.0418 0.22222 0.03672 0.22801 C 0.03633 0.2294 0.03594 0.23079 0.03529 0.23195 C 0.03268 0.23658 0.03268 0.23472 0.03034 0.23843 C 0.02956 0.23959 0.02891 0.24097 0.02812 0.24213 C 0.02721 0.24352 0.02617 0.24468 0.02526 0.24607 C 0.02448 0.24722 0.02383 0.24861 0.02305 0.24977 C 0.02239 0.25093 0.02161 0.25139 0.02096 0.25232 C 0.02018 0.25371 0.01953 0.2551 0.01875 0.25625 C 0.01784 0.25764 0.01667 0.25857 0.01588 0.26019 C 0.01523 0.26111 0.01497 0.26297 0.01445 0.26389 C 0.0138 0.26505 0.01289 0.26574 0.01224 0.26644 C 0.01133 0.26783 0.01029 0.26898 0.00937 0.27037 C 0.0056 0.28357 0.01029 0.27014 0.00573 0.27685 C 0.00482 0.27824 0.00443 0.28033 0.00364 0.28195 C -0.00143 0.29236 0.00482 0.27662 -0.00143 0.29352 C -0.00195 0.29468 -0.00261 0.29584 -0.00287 0.29722 L -0.0043 0.3051 C -0.00326 0.34491 -0.00495 0.32107 -0.00287 0.33704 C -0.00261 0.33959 -0.00221 0.34445 -0.00143 0.34722 C -0.00104 0.34861 -0.00052 0.34977 1.04167E-6 0.35116 C 0.00026 0.35232 0.00052 0.35371 0.00065 0.3551 C 0.00104 0.35672 0.00104 0.35857 0.00143 0.36019 C 0.00182 0.36158 0.00247 0.3625 0.00286 0.36389 C 0.00325 0.36528 0.00325 0.36667 0.00364 0.36783 C 0.00443 0.3706 0.00547 0.37292 0.00651 0.37547 C 0.0069 0.37685 0.00768 0.37778 0.00794 0.3794 C 0.0082 0.38056 0.0082 0.38218 0.00859 0.3831 C 0.00924 0.38472 0.01016 0.38565 0.01081 0.38704 C 0.01185 0.38959 0.01367 0.39468 0.01367 0.39491 C 0.01393 0.39607 0.01406 0.39746 0.01445 0.39861 C 0.01497 0.4007 0.01745 0.40625 0.01797 0.40764 C 0.02057 0.41389 0.01823 0.40926 0.02161 0.41528 C 0.02305 0.42014 0.02344 0.42199 0.02526 0.42685 C 0.02591 0.42847 0.02669 0.4301 0.02734 0.43195 C 0.0293 0.44213 0.02643 0.42871 0.03034 0.43959 C 0.03099 0.44144 0.03112 0.44398 0.03177 0.44607 C 0.03229 0.44792 0.0332 0.44931 0.03385 0.45116 C 0.0345 0.45278 0.03476 0.45463 0.03529 0.45625 C 0.0362 0.4588 0.03763 0.46111 0.03815 0.46389 C 0.04075 0.47755 0.03815 0.46644 0.0418 0.47685 C 0.04557 0.4875 0.04154 0.47709 0.04401 0.48565 C 0.04466 0.48797 0.04544 0.49005 0.04609 0.49213 C 0.04661 0.49375 0.04713 0.4956 0.04753 0.49722 C 0.05078 0.51158 0.04726 0.49885 0.05052 0.51135 C 0.05091 0.5132 0.05143 0.51482 0.05195 0.51644 C 0.05221 0.51783 0.05234 0.51922 0.0526 0.52037 C 0.05312 0.52222 0.05364 0.52385 0.05404 0.52547 C 0.05443 0.52662 0.05456 0.52801 0.05482 0.5294 C 0.05547 0.53357 0.05573 0.53658 0.05625 0.54097 C 0.05599 0.54769 0.05599 0.55463 0.05547 0.56135 C 0.05547 0.56273 0.05521 0.56412 0.05482 0.56528 C 0.05391 0.56783 0.05286 0.57037 0.05195 0.57292 L 0.05052 0.57685 C 0.05 0.57801 0.04961 0.57963 0.04909 0.58056 C 0.04805 0.58241 0.04713 0.58426 0.04609 0.58565 C 0.04401 0.58889 0.03958 0.59491 0.03672 0.59861 L 0.03099 0.60625 C 0.03008 0.60764 0.0293 0.60949 0.02812 0.61019 C 0.02734 0.61042 0.02669 0.61088 0.02591 0.61135 C 0.02305 0.61389 0.02383 0.61482 0.02096 0.61898 C 0.01953 0.62107 0.0181 0.62269 0.01654 0.62431 C 0.01536 0.62547 0.01419 0.62662 0.01302 0.62801 C 0.01198 0.62917 0.01107 0.63079 0.01003 0.63195 C 0.00911 0.63287 0.00807 0.63334 0.00716 0.63449 C 0.00612 0.63565 0.00534 0.63727 0.0043 0.6382 C 0.00338 0.63935 0.00234 0.63982 0.00143 0.64097 C 0.00039 0.64236 -0.00039 0.64445 -0.00143 0.64607 C -0.00287 0.64792 -0.00573 0.65116 -0.00573 0.65139 C -0.00925 0.66042 -0.00456 0.64931 -0.01016 0.65764 C -0.01081 0.65857 -0.01094 0.66019 -0.01159 0.66135 C -0.01211 0.6625 -0.01302 0.6632 -0.01367 0.66389 C -0.01445 0.66574 -0.01524 0.66736 -0.01589 0.66898 C -0.01641 0.67037 -0.0168 0.67176 -0.01732 0.67292 C -0.01888 0.67616 -0.02096 0.67847 -0.0224 0.68195 C -0.025 0.6882 -0.02383 0.68519 -0.02591 0.69097 C -0.02617 0.69213 -0.0263 0.69352 -0.02669 0.69468 C -0.02904 0.70209 -0.03021 0.69931 -0.03177 0.71019 C -0.03216 0.71343 -0.03255 0.7169 -0.0332 0.72037 C -0.0349 0.72963 -0.03425 0.72547 -0.03529 0.7331 C -0.03516 0.74468 -0.03503 0.75625 -0.03464 0.76783 C -0.03451 0.76945 -0.03425 0.7713 -0.03386 0.77292 C -0.03359 0.77477 -0.03294 0.77639 -0.03242 0.77801 C -0.03216 0.77917 -0.03216 0.78079 -0.03177 0.78195 C -0.03112 0.7838 -0.03021 0.78519 -0.02956 0.78704 C -0.02865 0.78959 -0.02761 0.79213 -0.02669 0.79468 C -0.02292 0.80602 -0.0263 0.7963 -0.02162 0.80741 C -0.02109 0.8088 -0.02083 0.81019 -0.02018 0.81135 C -0.01836 0.81505 -0.01641 0.81829 -0.01445 0.82153 C -0.00807 0.83287 -0.01589 0.81852 -0.01081 0.8294 C -0.00912 0.8331 -0.00859 0.8331 -0.00651 0.83565 C -0.00599 0.83704 -0.00573 0.83843 -0.00508 0.83959 C -0.00443 0.84074 -0.00339 0.84097 -0.00287 0.84213 C -0.00247 0.84329 -0.00274 0.84491 -0.00221 0.84607 C -0.00117 0.84815 0.00039 0.84908 0.00143 0.85116 C 0.00208 0.85209 0.00234 0.85371 0.00286 0.85486 C 0.00378 0.85672 0.00495 0.8581 0.00573 0.86019 C 0.01263 0.87547 0.00534 0.86204 0.01081 0.87153 C 0.01133 0.87338 0.01159 0.87523 0.01224 0.87685 C 0.01302 0.87871 0.01445 0.87986 0.0151 0.88195 C 0.01562 0.88334 0.01536 0.88542 0.01588 0.88704 C 0.01641 0.88889 0.01732 0.89028 0.01797 0.89213 C 0.01862 0.89375 0.01888 0.8956 0.0194 0.89722 C 0.01992 0.89861 0.02044 0.89977 0.02096 0.90116 C 0.02279 0.91459 0.02018 0.89861 0.02305 0.91019 C 0.0237 0.9125 0.02409 0.91528 0.02448 0.91783 L 0.02526 0.92153 L 0.02591 0.92547 C 0.02565 0.93264 0.02565 0.94005 0.02526 0.94722 C 0.02513 0.94861 0.02487 0.95 0.02448 0.95116 C 0.02396 0.95255 0.02305 0.95371 0.02239 0.95486 C 0.02213 0.95625 0.02213 0.95787 0.02161 0.9588 C 0.02044 0.96088 0.01732 0.96389 0.01732 0.96412 C 0.01393 0.97269 0.01601 0.9706 0.01224 0.97292 C 0.01198 0.97408 0.01185 0.97547 0.01159 0.97685 C 0.00898 0.98588 0.0112 0.97454 0.00859 0.98565 C 0.00807 0.9882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660" fill="hold"/>
                                        <p:tgtEl>
                                          <p:spTgt spid="2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2.70833E-6 0.00023 C -0.00208 0.01967 -0.00195 0.01319 -0.00078 0.03866 C -0.00065 0.04097 0.00052 0.04444 0.00144 0.04606 C 0.00209 0.04722 0.00287 0.04768 0.00365 0.04861 C 0.00834 0.05972 0.00339 0.04907 0.00795 0.05625 C 0.00925 0.05833 0.01029 0.06065 0.01159 0.06273 C 0.01237 0.06412 0.01354 0.06504 0.01446 0.06643 C 0.01927 0.075 0.01224 0.0662 0.01797 0.07291 C 0.0224 0.0831 0.01784 0.07338 0.02305 0.08194 C 0.02487 0.08472 0.02617 0.08866 0.02813 0.09097 C 0.02878 0.09166 0.02969 0.09236 0.03034 0.09352 C 0.03177 0.09583 0.03321 0.09861 0.03464 0.10116 C 0.03555 0.10278 0.03633 0.10486 0.0375 0.10625 C 0.03972 0.10903 0.03998 0.10879 0.0418 0.11273 C 0.04258 0.11435 0.0431 0.1162 0.04401 0.11782 C 0.04466 0.11898 0.04545 0.11944 0.0461 0.12037 C 0.04688 0.12153 0.04753 0.12291 0.04831 0.1243 C 0.04961 0.13125 0.04818 0.125 0.05052 0.13194 C 0.05417 0.14329 0.04987 0.13148 0.05339 0.14097 C 0.05365 0.14213 0.05378 0.14352 0.05404 0.14467 C 0.05456 0.14653 0.05521 0.14791 0.05547 0.14977 C 0.05625 0.15486 0.05703 0.16528 0.05703 0.16551 C 0.05677 0.17199 0.05664 0.17893 0.05625 0.18588 C 0.05612 0.1875 0.05599 0.18935 0.05547 0.19097 C 0.05469 0.19375 0.05313 0.1956 0.05261 0.19861 C 0.05196 0.20208 0.05196 0.20324 0.05052 0.20625 C 0.04909 0.20903 0.04753 0.21134 0.0461 0.21389 C 0.04545 0.21528 0.04479 0.2169 0.04401 0.21782 C 0.04323 0.21875 0.04245 0.21944 0.0418 0.22037 C 0.03568 0.22963 0.0418 0.22222 0.03672 0.22801 C 0.03633 0.2294 0.03594 0.23079 0.03529 0.23194 C 0.03269 0.23657 0.03269 0.23472 0.03034 0.23842 C 0.02956 0.23958 0.02891 0.24097 0.02813 0.24213 C 0.02722 0.24352 0.02617 0.24467 0.02526 0.24606 C 0.02448 0.24722 0.02383 0.24861 0.02305 0.24977 C 0.0224 0.25092 0.02162 0.25139 0.02097 0.25231 C 0.02019 0.2537 0.01953 0.25509 0.01875 0.25625 C 0.01784 0.25764 0.01667 0.25856 0.01589 0.26018 C 0.01524 0.26111 0.01498 0.26296 0.01446 0.26389 C 0.0138 0.26504 0.01289 0.26574 0.01224 0.26643 C 0.01133 0.26782 0.01029 0.26898 0.00938 0.27037 C 0.0056 0.28356 0.01029 0.27014 0.00573 0.27685 C 0.00482 0.27824 0.00443 0.28032 0.00365 0.28194 C -0.00143 0.29236 0.00482 0.27662 -0.00143 0.29352 C -0.00195 0.29467 -0.0026 0.29583 -0.00286 0.29722 L -0.00429 0.30509 C -0.00325 0.34491 -0.00495 0.32106 -0.00286 0.33704 C -0.0026 0.33958 -0.00221 0.34444 -0.00143 0.34722 C -0.00104 0.34861 -0.00052 0.34977 -2.70833E-6 0.35116 C 0.00026 0.35231 0.00052 0.3537 0.00065 0.35509 C 0.00104 0.35671 0.00104 0.35856 0.00144 0.36018 C 0.00183 0.36157 0.00248 0.3625 0.00287 0.36389 C 0.00326 0.36528 0.00326 0.36666 0.00365 0.36782 C 0.00443 0.3706 0.00547 0.37291 0.00651 0.37546 C 0.0069 0.37685 0.00769 0.37778 0.00795 0.3794 C 0.00821 0.38055 0.00821 0.38217 0.0086 0.3831 C 0.00925 0.38472 0.01016 0.38565 0.01081 0.38704 C 0.01185 0.38958 0.01367 0.39467 0.01367 0.39491 C 0.01394 0.39606 0.01407 0.39745 0.01446 0.39861 C 0.01498 0.40069 0.01745 0.40625 0.01797 0.40764 C 0.02058 0.41389 0.01823 0.40926 0.02162 0.41528 C 0.02305 0.42014 0.02344 0.42199 0.02526 0.42685 C 0.02591 0.42847 0.0267 0.43009 0.02735 0.43194 C 0.0293 0.44213 0.02644 0.4287 0.03034 0.43958 C 0.03099 0.44143 0.03112 0.44398 0.03177 0.44606 C 0.03229 0.44791 0.03321 0.4493 0.03386 0.45116 C 0.03451 0.45278 0.03477 0.45463 0.03529 0.45625 C 0.0362 0.45879 0.03763 0.46111 0.03815 0.46389 C 0.04076 0.47754 0.03815 0.46643 0.0418 0.47685 C 0.04558 0.4875 0.04154 0.47708 0.04401 0.48565 C 0.04466 0.48796 0.04545 0.49004 0.0461 0.49213 C 0.04662 0.49375 0.04714 0.4956 0.04753 0.49722 C 0.05078 0.51157 0.04727 0.49884 0.05052 0.51134 C 0.05091 0.51319 0.05144 0.51481 0.05196 0.51643 C 0.05222 0.51782 0.05235 0.51921 0.05261 0.52037 C 0.05313 0.52222 0.05365 0.52384 0.05404 0.52546 C 0.05443 0.52662 0.05456 0.52801 0.05482 0.5294 C 0.05547 0.53356 0.05573 0.53657 0.05625 0.54097 C 0.05599 0.54768 0.05599 0.55463 0.05547 0.56134 C 0.05547 0.56273 0.05521 0.56412 0.05482 0.56528 C 0.05391 0.56782 0.05287 0.57037 0.05196 0.57291 L 0.05052 0.57685 C 0.05 0.57801 0.04961 0.57963 0.04909 0.58055 C 0.04805 0.58241 0.04714 0.58426 0.0461 0.58565 C 0.04401 0.58889 0.03959 0.59491 0.03672 0.59861 L 0.03099 0.60625 C 0.03008 0.60764 0.0293 0.60949 0.02813 0.61018 C 0.02735 0.61041 0.0267 0.61088 0.02591 0.61134 C 0.02305 0.61389 0.02383 0.61481 0.02097 0.61898 C 0.01953 0.62106 0.0181 0.62268 0.01654 0.6243 C 0.01537 0.62546 0.0142 0.62662 0.01302 0.62801 C 0.01198 0.62916 0.01107 0.63079 0.01003 0.63194 C 0.00912 0.63287 0.00808 0.63333 0.00716 0.63449 C 0.00612 0.63565 0.00534 0.63727 0.0043 0.63819 C 0.00339 0.63935 0.00235 0.63981 0.00144 0.64097 C 0.00039 0.64236 -0.00039 0.64444 -0.00143 0.64606 C -0.00286 0.64791 -0.00573 0.65116 -0.00573 0.65139 C -0.00924 0.66041 -0.00455 0.6493 -0.01015 0.65764 C -0.0108 0.65856 -0.01093 0.66018 -0.01159 0.66134 C -0.01211 0.6625 -0.01302 0.66319 -0.01367 0.66389 C -0.01445 0.66574 -0.01523 0.66736 -0.01588 0.66898 C -0.0164 0.67037 -0.01679 0.67176 -0.01731 0.67291 C -0.01888 0.67616 -0.02096 0.67847 -0.02239 0.68194 C -0.025 0.68819 -0.02383 0.68518 -0.02591 0.69097 C -0.02617 0.69213 -0.0263 0.69352 -0.02669 0.69467 C -0.02903 0.70208 -0.03021 0.6993 -0.03177 0.71018 C -0.03216 0.71342 -0.03255 0.7169 -0.0332 0.72037 C -0.03489 0.72963 -0.03424 0.72546 -0.03528 0.7331 C -0.03515 0.74467 -0.03502 0.75625 -0.03463 0.76782 C -0.0345 0.76944 -0.03424 0.77129 -0.03385 0.77291 C -0.03359 0.77477 -0.03294 0.77639 -0.03242 0.77801 C -0.03216 0.77916 -0.03216 0.78079 -0.03177 0.78194 C -0.03112 0.78379 -0.03021 0.78518 -0.02955 0.78704 C -0.02864 0.78958 -0.0276 0.79213 -0.02669 0.79467 C -0.02291 0.80602 -0.0263 0.79629 -0.02161 0.80741 C -0.02109 0.80879 -0.02083 0.81018 -0.02018 0.81134 C -0.01836 0.81504 -0.0164 0.81829 -0.01445 0.82153 C -0.00807 0.83287 -0.01588 0.81852 -0.0108 0.8294 C -0.00911 0.8331 -0.00859 0.8331 -0.00651 0.83565 C -0.00599 0.83704 -0.00573 0.83842 -0.00508 0.83958 C -0.00442 0.84074 -0.00338 0.84097 -0.00286 0.84213 C -0.00247 0.84329 -0.00273 0.84491 -0.00221 0.84606 C -0.00117 0.84815 0.00039 0.84907 0.00144 0.85116 C 0.00209 0.85208 0.00235 0.8537 0.00287 0.85486 C 0.00378 0.85671 0.00495 0.8581 0.00573 0.86018 C 0.01263 0.87546 0.00534 0.86204 0.01081 0.87153 C 0.01133 0.87338 0.01159 0.87523 0.01224 0.87685 C 0.01302 0.8787 0.01446 0.87986 0.01511 0.88194 C 0.01563 0.88333 0.01537 0.88541 0.01589 0.88704 C 0.01641 0.88889 0.01732 0.89028 0.01797 0.89213 C 0.01862 0.89375 0.01888 0.8956 0.0194 0.89722 C 0.01992 0.89861 0.02045 0.89977 0.02097 0.90116 C 0.02279 0.91458 0.02019 0.89861 0.02305 0.91018 C 0.0237 0.9125 0.02409 0.91528 0.02448 0.91782 L 0.02526 0.92153 L 0.02591 0.92546 C 0.02565 0.93264 0.02565 0.94004 0.02526 0.94722 C 0.02513 0.94861 0.02487 0.95 0.02448 0.95116 C 0.02396 0.95254 0.02305 0.9537 0.0224 0.95486 C 0.02214 0.95625 0.02214 0.95787 0.02162 0.95879 C 0.02045 0.96088 0.01732 0.96389 0.01732 0.96412 C 0.01394 0.97268 0.01602 0.9706 0.01224 0.97291 C 0.01198 0.97407 0.01185 0.97546 0.01159 0.97685 C 0.00899 0.98588 0.0112 0.97454 0.0086 0.98565 C 0.00808 0.98819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66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181 L 0.00833 0.01204 C 0.00625 0.03148 0.00638 0.025 0.00755 0.05047 C 0.00768 0.05278 0.00885 0.05625 0.00977 0.05787 C 0.01042 0.05903 0.0112 0.05949 0.01198 0.06042 C 0.01667 0.07153 0.01172 0.06088 0.01628 0.06806 C 0.01758 0.07014 0.01862 0.07246 0.01992 0.07454 C 0.0207 0.07593 0.02187 0.07686 0.02279 0.07824 C 0.0276 0.08681 0.02057 0.07801 0.0263 0.08473 C 0.03073 0.09491 0.02617 0.08519 0.03138 0.09375 C 0.0332 0.09653 0.0345 0.10047 0.03646 0.10278 C 0.03711 0.10348 0.03802 0.10417 0.03867 0.10533 C 0.0401 0.10764 0.04154 0.11042 0.04297 0.11297 C 0.04388 0.11459 0.04466 0.11667 0.04583 0.11806 C 0.04805 0.12084 0.04831 0.12061 0.05013 0.12454 C 0.05091 0.12616 0.05143 0.12801 0.05234 0.12963 C 0.05299 0.13079 0.05378 0.13125 0.05443 0.13218 C 0.05521 0.13334 0.05586 0.13473 0.05664 0.13611 C 0.05794 0.14306 0.05651 0.13681 0.05885 0.14375 C 0.0625 0.1551 0.0582 0.14329 0.06172 0.15278 C 0.06198 0.15394 0.06211 0.15533 0.06237 0.15648 C 0.06289 0.15834 0.06354 0.15973 0.0638 0.16158 C 0.06458 0.16667 0.06536 0.17709 0.06536 0.17732 C 0.0651 0.1838 0.06497 0.19074 0.06458 0.19769 C 0.06445 0.19931 0.06432 0.20116 0.0638 0.20278 C 0.06302 0.20556 0.06146 0.20741 0.06094 0.21042 C 0.06029 0.21389 0.06029 0.21505 0.05885 0.21806 C 0.05742 0.22084 0.05586 0.22315 0.05443 0.2257 C 0.05378 0.22709 0.05312 0.22871 0.05234 0.22963 C 0.05156 0.23056 0.05078 0.23125 0.05013 0.23218 C 0.04401 0.24144 0.05013 0.23403 0.04505 0.23982 C 0.04466 0.24121 0.04427 0.2426 0.04362 0.24375 C 0.04102 0.24838 0.04102 0.24653 0.03867 0.25023 C 0.03789 0.25139 0.03724 0.25278 0.03646 0.25394 C 0.03555 0.25533 0.0345 0.25648 0.03359 0.25787 C 0.03281 0.25903 0.03216 0.26042 0.03138 0.26158 C 0.03073 0.26273 0.02995 0.2632 0.0293 0.26412 C 0.02852 0.26551 0.02786 0.2669 0.02708 0.26806 C 0.02617 0.26945 0.025 0.27037 0.02422 0.27199 C 0.02357 0.27292 0.02331 0.27477 0.02279 0.2757 C 0.02214 0.27686 0.02122 0.27755 0.02057 0.27824 C 0.01966 0.27963 0.01862 0.28079 0.01771 0.28218 C 0.01393 0.29537 0.01862 0.28195 0.01406 0.28866 C 0.01315 0.29005 0.01276 0.29213 0.01198 0.29375 C 0.0069 0.30417 0.01315 0.28843 0.0069 0.30533 C 0.00638 0.30648 0.00573 0.30764 0.00547 0.30903 L 0.00404 0.3169 C 0.00508 0.35672 0.00339 0.33287 0.00547 0.34885 C 0.00573 0.35139 0.00612 0.35625 0.0069 0.35903 C 0.00729 0.36042 0.00781 0.36158 0.00833 0.36297 C 0.00859 0.36412 0.00885 0.36551 0.00898 0.3669 C 0.00937 0.36852 0.00937 0.37037 0.00977 0.37199 C 0.01016 0.37338 0.01081 0.37431 0.0112 0.3757 C 0.01159 0.37709 0.01159 0.37848 0.01198 0.37963 C 0.01276 0.38241 0.0138 0.38473 0.01484 0.38727 C 0.01523 0.38866 0.01602 0.38959 0.01628 0.39121 C 0.01654 0.39236 0.01654 0.39398 0.01693 0.39491 C 0.01758 0.39653 0.01849 0.39746 0.01914 0.39885 C 0.02018 0.40139 0.022 0.40648 0.022 0.40672 C 0.02227 0.40787 0.0224 0.40926 0.02279 0.41042 C 0.02331 0.4125 0.02578 0.41806 0.0263 0.41945 C 0.02891 0.4257 0.02656 0.42107 0.02995 0.42709 C 0.03138 0.43195 0.03177 0.4338 0.03359 0.43866 C 0.03424 0.44028 0.03503 0.4419 0.03568 0.44375 C 0.03763 0.45394 0.03477 0.44051 0.03867 0.45139 C 0.03932 0.45324 0.03945 0.45579 0.0401 0.45787 C 0.04062 0.45973 0.04154 0.46111 0.04219 0.46297 C 0.04284 0.46459 0.0431 0.46644 0.04362 0.46806 C 0.04453 0.47061 0.04596 0.47292 0.04648 0.4757 C 0.04909 0.48936 0.04648 0.47824 0.05013 0.48866 C 0.05391 0.49931 0.04987 0.48889 0.05234 0.49746 C 0.05299 0.49977 0.05378 0.50186 0.05443 0.50394 C 0.05495 0.50556 0.05547 0.50741 0.05586 0.50903 C 0.05911 0.52338 0.0556 0.51065 0.05885 0.52315 C 0.05924 0.525 0.05977 0.52662 0.06029 0.52824 C 0.06055 0.52963 0.06068 0.53102 0.06094 0.53218 C 0.06146 0.53403 0.06198 0.53565 0.06237 0.53727 C 0.06276 0.53843 0.06289 0.53982 0.06315 0.54121 C 0.0638 0.54537 0.06406 0.54838 0.06458 0.55278 C 0.06432 0.55949 0.06432 0.56644 0.0638 0.57315 C 0.0638 0.57454 0.06354 0.57593 0.06315 0.57709 C 0.06224 0.57963 0.0612 0.58218 0.06029 0.58473 L 0.05885 0.58866 C 0.05833 0.58982 0.05794 0.59144 0.05742 0.59236 C 0.05638 0.59422 0.05547 0.59607 0.05443 0.59746 C 0.05234 0.6007 0.04792 0.60672 0.04505 0.61042 L 0.03932 0.61806 C 0.03841 0.61945 0.03763 0.6213 0.03646 0.62199 C 0.03568 0.62223 0.03503 0.62269 0.03424 0.62315 C 0.03138 0.6257 0.03216 0.62662 0.0293 0.63079 C 0.02786 0.63287 0.02643 0.63449 0.02487 0.63611 C 0.0237 0.63727 0.02253 0.63843 0.02135 0.63982 C 0.02031 0.64098 0.0194 0.6426 0.01836 0.64375 C 0.01745 0.64468 0.01641 0.64514 0.01549 0.6463 C 0.01445 0.64746 0.01367 0.64908 0.01263 0.65 C 0.01172 0.65116 0.01068 0.65162 0.00977 0.65278 C 0.00872 0.65417 0.00794 0.65625 0.0069 0.65787 C 0.00547 0.65973 0.0026 0.66297 0.0026 0.6632 C -0.00091 0.67223 0.00378 0.66111 -0.00182 0.66945 C -0.00247 0.67037 -0.0026 0.67199 -0.00326 0.67315 C -0.00378 0.67431 -0.00469 0.675 -0.00534 0.6757 C -0.00612 0.67755 -0.0069 0.67917 -0.00755 0.68079 C -0.00807 0.68218 -0.00846 0.68357 -0.00898 0.68473 C -0.01055 0.68797 -0.01263 0.69028 -0.01406 0.69375 C -0.01667 0.7 -0.0155 0.69699 -0.01758 0.70278 C -0.01784 0.70394 -0.01797 0.70533 -0.01836 0.70648 C -0.0207 0.71389 -0.02188 0.71111 -0.02344 0.72199 C -0.02383 0.72523 -0.02422 0.72871 -0.02487 0.73218 C -0.02656 0.74144 -0.02591 0.73727 -0.02695 0.74491 C -0.02682 0.75648 -0.02669 0.76806 -0.0263 0.77963 C -0.02617 0.78125 -0.02591 0.78311 -0.02552 0.78473 C -0.02526 0.78658 -0.02461 0.7882 -0.02409 0.78982 C -0.02383 0.79098 -0.02383 0.7926 -0.02344 0.79375 C -0.02279 0.79561 -0.02188 0.79699 -0.02122 0.79885 C -0.02031 0.80139 -0.01927 0.80394 -0.01836 0.80648 C -0.01458 0.81783 -0.01797 0.80811 -0.01328 0.81922 C -0.01276 0.82061 -0.0125 0.82199 -0.01185 0.82315 C -0.01003 0.82686 -0.00807 0.8301 -0.00612 0.83334 C 0.00026 0.84468 -0.00755 0.83033 -0.00247 0.84121 C -0.00078 0.84491 -0.00026 0.84491 0.00182 0.84746 C 0.00234 0.84885 0.0026 0.85023 0.00325 0.85139 C 0.00391 0.85255 0.00495 0.85278 0.00547 0.85394 C 0.00586 0.8551 0.0056 0.85672 0.00612 0.85787 C 0.00716 0.85996 0.00872 0.86088 0.00977 0.86297 C 0.01042 0.86389 0.01068 0.86551 0.0112 0.86667 C 0.01211 0.86852 0.01328 0.86991 0.01406 0.87199 C 0.02096 0.88727 0.01367 0.87385 0.01914 0.88334 C 0.01966 0.88519 0.01992 0.88704 0.02057 0.88866 C 0.02135 0.89051 0.02279 0.89167 0.02344 0.89375 C 0.02396 0.89514 0.0237 0.89723 0.02422 0.89885 C 0.02474 0.9007 0.02565 0.90209 0.0263 0.90394 C 0.02695 0.90556 0.02721 0.90741 0.02773 0.90903 C 0.02825 0.91042 0.02878 0.91158 0.0293 0.91297 C 0.03112 0.92639 0.02852 0.91042 0.03138 0.92199 C 0.03203 0.92431 0.03242 0.92709 0.03281 0.92963 L 0.03359 0.93334 L 0.03424 0.93727 C 0.03398 0.94445 0.03398 0.95186 0.03359 0.95903 C 0.03346 0.96042 0.0332 0.96181 0.03281 0.96297 C 0.03229 0.96436 0.03138 0.96551 0.03073 0.96667 C 0.03047 0.96806 0.03047 0.96968 0.02995 0.97061 C 0.02878 0.97269 0.02565 0.9757 0.02565 0.97593 C 0.02227 0.98449 0.02435 0.98241 0.02057 0.98473 C 0.02031 0.98588 0.02018 0.98727 0.01992 0.98866 C 0.01732 0.99769 0.01953 0.98635 0.01693 0.99746 C 0.01641 1 0.01549 1.00533 0.01549 1.00556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24" dur="212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660" fill="hold"/>
                                        <p:tgtEl>
                                          <p:spTgt spid="2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1.45833E-6 0.00023 C -0.00208 0.01967 -0.00195 0.01319 -0.00078 0.03865 C -0.00065 0.04097 0.00052 0.04444 0.00143 0.04606 C 0.00208 0.04722 0.00286 0.04768 0.00364 0.04861 C 0.00833 0.05972 0.00338 0.04907 0.00794 0.05625 C 0.00924 0.05833 0.01029 0.06065 0.01159 0.06273 C 0.01237 0.06412 0.01354 0.06504 0.01445 0.06643 C 0.01927 0.075 0.01224 0.0662 0.01797 0.07291 C 0.02239 0.0831 0.01784 0.07338 0.02305 0.08194 C 0.02487 0.08472 0.02617 0.08865 0.02812 0.09097 C 0.02877 0.09166 0.02969 0.09236 0.03034 0.09352 C 0.03177 0.09583 0.0332 0.09861 0.03463 0.10115 C 0.03555 0.10278 0.03633 0.10486 0.0375 0.10625 C 0.03971 0.10903 0.03997 0.10879 0.0418 0.11273 C 0.04258 0.11435 0.0431 0.1162 0.04401 0.11782 C 0.04466 0.11898 0.04544 0.11944 0.04609 0.12037 C 0.04687 0.12153 0.04752 0.12291 0.04831 0.1243 C 0.04961 0.13125 0.04818 0.125 0.05052 0.13194 C 0.05417 0.14328 0.04987 0.13148 0.05338 0.14097 C 0.05364 0.14213 0.05377 0.14352 0.05404 0.14467 C 0.05456 0.14653 0.05521 0.14791 0.05547 0.14977 C 0.05625 0.15486 0.05703 0.16528 0.05703 0.16551 C 0.05677 0.17199 0.05664 0.17893 0.05625 0.18588 C 0.05612 0.1875 0.05599 0.18935 0.05547 0.19097 C 0.05469 0.19375 0.05312 0.1956 0.0526 0.19861 C 0.05195 0.20208 0.05195 0.20324 0.05052 0.20625 C 0.04909 0.20903 0.04752 0.21134 0.04609 0.21389 C 0.04544 0.21528 0.04479 0.2169 0.04401 0.21782 C 0.04323 0.21875 0.04245 0.21944 0.0418 0.22037 C 0.03568 0.22963 0.0418 0.22222 0.03672 0.22801 C 0.03633 0.2294 0.03594 0.23078 0.03529 0.23194 C 0.03268 0.23657 0.03268 0.23472 0.03034 0.23842 C 0.02956 0.23958 0.0289 0.24097 0.02812 0.24213 C 0.02721 0.24352 0.02617 0.24467 0.02526 0.24606 C 0.02448 0.24722 0.02383 0.24861 0.02305 0.24977 C 0.02239 0.25092 0.02161 0.25139 0.02096 0.25231 C 0.02018 0.2537 0.01953 0.25509 0.01875 0.25625 C 0.01784 0.25764 0.01667 0.25856 0.01588 0.26018 C 0.01523 0.26111 0.01497 0.26296 0.01445 0.26389 C 0.0138 0.26504 0.01289 0.26574 0.01224 0.26643 C 0.01133 0.26782 0.01029 0.26898 0.00937 0.27037 C 0.0056 0.28356 0.01029 0.27014 0.00573 0.27685 C 0.00482 0.27824 0.00443 0.28032 0.00364 0.28194 C -0.00143 0.29236 0.00482 0.27662 -0.00143 0.29352 C -0.00195 0.29467 -0.00261 0.29583 -0.00287 0.29722 L -0.0043 0.30509 C -0.00326 0.3449 -0.00495 0.32106 -0.00287 0.33703 C -0.00261 0.33958 -0.00221 0.34444 -0.00143 0.34722 C -0.00104 0.34861 -0.00052 0.34977 1.45833E-6 0.35115 C 0.00026 0.35231 0.00052 0.3537 0.00065 0.35509 C 0.00104 0.35671 0.00104 0.35856 0.00143 0.36018 C 0.00182 0.36157 0.00247 0.3625 0.00286 0.36389 C 0.00325 0.36528 0.00325 0.36666 0.00364 0.36782 C 0.00443 0.3706 0.00547 0.37291 0.00651 0.37546 C 0.0069 0.37685 0.00768 0.37778 0.00794 0.3794 C 0.0082 0.38055 0.0082 0.38217 0.00859 0.3831 C 0.00924 0.38472 0.01015 0.38565 0.01081 0.38703 C 0.01185 0.38958 0.01367 0.39467 0.01367 0.3949 C 0.01393 0.39606 0.01406 0.39745 0.01445 0.39861 C 0.01497 0.40069 0.01745 0.40625 0.01797 0.40764 C 0.02057 0.41389 0.01823 0.40926 0.02161 0.41528 C 0.02305 0.42014 0.02344 0.42199 0.02526 0.42685 C 0.02591 0.42847 0.02669 0.43009 0.02734 0.43194 C 0.0293 0.44213 0.02643 0.4287 0.03034 0.43958 C 0.03099 0.44143 0.03112 0.44398 0.03177 0.44606 C 0.03229 0.44791 0.0332 0.4493 0.03385 0.45115 C 0.0345 0.45278 0.03476 0.45463 0.03529 0.45625 C 0.0362 0.45879 0.03763 0.46111 0.03815 0.46389 C 0.04075 0.47754 0.03815 0.46643 0.0418 0.47685 C 0.04557 0.4875 0.04154 0.47708 0.04401 0.48565 C 0.04466 0.48796 0.04544 0.49004 0.04609 0.49213 C 0.04661 0.49375 0.04713 0.4956 0.04752 0.49722 C 0.05078 0.51157 0.04726 0.49884 0.05052 0.51134 C 0.05091 0.51319 0.05143 0.51481 0.05195 0.51643 C 0.05221 0.51782 0.05234 0.51921 0.0526 0.52037 C 0.05312 0.52222 0.05364 0.52384 0.05404 0.52546 C 0.05443 0.52662 0.05456 0.52801 0.05482 0.5294 C 0.05547 0.53356 0.05573 0.53657 0.05625 0.54097 C 0.05599 0.54768 0.05599 0.55463 0.05547 0.56134 C 0.05547 0.56273 0.05521 0.56412 0.05482 0.56528 C 0.0539 0.56782 0.05286 0.57037 0.05195 0.57291 L 0.05052 0.57685 C 0.05 0.57801 0.04961 0.57963 0.04909 0.58055 C 0.04805 0.5824 0.04713 0.58426 0.04609 0.58565 C 0.04401 0.58889 0.03958 0.5949 0.03672 0.59861 L 0.03099 0.60625 C 0.03008 0.60764 0.0293 0.60949 0.02812 0.61018 C 0.02734 0.61041 0.02669 0.61088 0.02591 0.61134 C 0.02305 0.61389 0.02383 0.61481 0.02096 0.61898 C 0.01953 0.62106 0.0181 0.62268 0.01654 0.6243 C 0.01536 0.62546 0.01419 0.62662 0.01302 0.62801 C 0.01198 0.62916 0.01107 0.63078 0.01002 0.63194 C 0.00911 0.63287 0.00807 0.63333 0.00716 0.63449 C 0.00612 0.63565 0.00534 0.63727 0.0043 0.63819 C 0.00338 0.63935 0.00234 0.63981 0.00143 0.64097 C 0.00039 0.64236 -0.00039 0.64444 -0.00143 0.64606 C -0.00287 0.64791 -0.00573 0.65115 -0.00573 0.65139 C -0.00925 0.66041 -0.00456 0.6493 -0.01016 0.65764 C -0.01081 0.65856 -0.01094 0.66018 -0.01159 0.66134 C -0.01211 0.6625 -0.01302 0.66319 -0.01367 0.66389 C -0.01445 0.66574 -0.01524 0.66736 -0.01589 0.66898 C -0.01641 0.67037 -0.0168 0.67176 -0.01732 0.67291 C -0.01888 0.67615 -0.02096 0.67847 -0.0224 0.68194 C -0.025 0.68819 -0.02383 0.68518 -0.02591 0.69097 C -0.02617 0.69213 -0.0263 0.69352 -0.02669 0.69467 C -0.02904 0.70208 -0.03021 0.6993 -0.03177 0.71018 C -0.03216 0.71342 -0.03255 0.7169 -0.0332 0.72037 C -0.0349 0.72963 -0.03425 0.72546 -0.03529 0.7331 C -0.03516 0.74467 -0.03503 0.75625 -0.03464 0.76782 C -0.03451 0.76944 -0.03425 0.77129 -0.03386 0.77291 C -0.0336 0.77477 -0.03294 0.77639 -0.03242 0.77801 C -0.03216 0.77916 -0.03216 0.78078 -0.03177 0.78194 C -0.03112 0.78379 -0.03021 0.78518 -0.02956 0.78703 C -0.02865 0.78958 -0.02761 0.79213 -0.02669 0.79467 C -0.02292 0.80602 -0.0263 0.79629 -0.02162 0.8074 C -0.0211 0.80879 -0.02083 0.81018 -0.02018 0.81134 C -0.01836 0.81504 -0.01641 0.81828 -0.01445 0.82153 C -0.00807 0.83287 -0.01589 0.81852 -0.01081 0.8294 C -0.00912 0.8331 -0.0086 0.8331 -0.00651 0.83565 C -0.00599 0.83703 -0.00573 0.83842 -0.00508 0.83958 C -0.00443 0.84074 -0.00339 0.84097 -0.00287 0.84213 C -0.00248 0.84328 -0.00274 0.8449 -0.00221 0.84606 C -0.00117 0.84815 0.00039 0.84907 0.00143 0.85115 C 0.00208 0.85208 0.00234 0.8537 0.00286 0.85486 C 0.00377 0.85671 0.00495 0.8581 0.00573 0.86018 C 0.01263 0.87546 0.00534 0.86203 0.01081 0.87153 C 0.01133 0.87338 0.01159 0.87523 0.01224 0.87685 C 0.01302 0.8787 0.01445 0.87986 0.0151 0.88194 C 0.01562 0.88333 0.01536 0.88541 0.01588 0.88703 C 0.0164 0.88889 0.01732 0.89028 0.01797 0.89213 C 0.01862 0.89375 0.01888 0.8956 0.0194 0.89722 C 0.01992 0.89861 0.02044 0.89977 0.02096 0.90115 C 0.02279 0.91458 0.02018 0.89861 0.02305 0.91018 C 0.0237 0.9125 0.02409 0.91528 0.02448 0.91782 L 0.02526 0.92153 L 0.02591 0.92546 C 0.02565 0.93264 0.02565 0.94004 0.02526 0.94722 C 0.02513 0.94861 0.02487 0.95 0.02448 0.95115 C 0.02396 0.95254 0.02305 0.9537 0.02239 0.95486 C 0.02213 0.95625 0.02213 0.95787 0.02161 0.95879 C 0.02044 0.96088 0.01732 0.96389 0.01732 0.96412 C 0.01393 0.97268 0.01601 0.9706 0.01224 0.97291 C 0.01198 0.97407 0.01185 0.97546 0.01159 0.97685 C 0.00898 0.98588 0.0112 0.97453 0.00859 0.98565 C 0.00807 0.98819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30" dur="116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660" fill="hold"/>
                                        <p:tgtEl>
                                          <p:spTgt spid="2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3.125E-6 0.00023 C -0.00208 0.01967 -0.00195 0.01319 -0.00078 0.03865 C -0.00065 0.04097 0.00052 0.04444 0.00144 0.04606 C 0.00209 0.04722 0.00287 0.04768 0.00365 0.04861 C 0.00834 0.05972 0.00339 0.04907 0.00795 0.05625 C 0.00925 0.05833 0.01029 0.06065 0.01159 0.06273 C 0.01237 0.06412 0.01354 0.06504 0.01446 0.06643 C 0.01927 0.075 0.01224 0.0662 0.01797 0.07291 C 0.0224 0.0831 0.01784 0.07338 0.02305 0.08194 C 0.02487 0.08472 0.02618 0.08865 0.02813 0.09097 C 0.02878 0.09166 0.02969 0.09236 0.03034 0.09352 C 0.03177 0.09583 0.03321 0.09861 0.03464 0.10115 C 0.03555 0.10278 0.03633 0.10486 0.0375 0.10625 C 0.03972 0.10903 0.03998 0.10879 0.0418 0.11273 C 0.04258 0.11435 0.0431 0.1162 0.04401 0.11782 C 0.04466 0.11898 0.04545 0.11944 0.0461 0.12037 C 0.04688 0.12153 0.04753 0.12291 0.04831 0.1243 C 0.04961 0.13125 0.04818 0.125 0.05052 0.13194 C 0.05417 0.14328 0.04987 0.13148 0.05339 0.14097 C 0.05365 0.14213 0.05378 0.14352 0.05404 0.14467 C 0.05456 0.14653 0.05521 0.14791 0.05547 0.14977 C 0.05625 0.15486 0.05703 0.16528 0.05703 0.16551 C 0.05677 0.17199 0.05664 0.17893 0.05625 0.18588 C 0.05612 0.1875 0.05599 0.18935 0.05547 0.19097 C 0.05469 0.19375 0.05313 0.1956 0.05261 0.19861 C 0.05196 0.20208 0.05196 0.20324 0.05052 0.20625 C 0.04909 0.20903 0.04753 0.21134 0.0461 0.21389 C 0.04545 0.21528 0.04479 0.2169 0.04401 0.21782 C 0.04323 0.21875 0.04245 0.21944 0.0418 0.22037 C 0.03568 0.22963 0.0418 0.22222 0.03672 0.22801 C 0.03633 0.2294 0.03594 0.23078 0.03529 0.23194 C 0.03269 0.23657 0.03269 0.23472 0.03034 0.23842 C 0.02956 0.23958 0.02891 0.24097 0.02813 0.24213 C 0.02722 0.24352 0.02618 0.24467 0.02526 0.24606 C 0.02448 0.24722 0.02383 0.24861 0.02305 0.24977 C 0.0224 0.25092 0.02162 0.25139 0.02097 0.25231 C 0.02019 0.2537 0.01953 0.25509 0.01875 0.25625 C 0.01784 0.25764 0.01667 0.25856 0.01589 0.26018 C 0.01524 0.26111 0.01498 0.26296 0.01446 0.26389 C 0.01381 0.26504 0.01289 0.26574 0.01224 0.26643 C 0.01133 0.26782 0.01029 0.26898 0.00938 0.27037 C 0.0056 0.28356 0.01029 0.27014 0.00573 0.27685 C 0.00482 0.27824 0.00443 0.28032 0.00365 0.28194 C -0.00143 0.29236 0.00482 0.27662 -0.00143 0.29352 C -0.00195 0.29467 -0.0026 0.29583 -0.00286 0.29722 L -0.00429 0.30509 C -0.00325 0.3449 -0.00494 0.32106 -0.00286 0.33703 C -0.0026 0.33958 -0.00221 0.34444 -0.00143 0.34722 C -0.00104 0.34861 -0.00052 0.34977 -3.125E-6 0.35115 C 0.00026 0.35231 0.00052 0.3537 0.00065 0.35509 C 0.00104 0.35671 0.00104 0.35856 0.00144 0.36018 C 0.00183 0.36157 0.00248 0.3625 0.00287 0.36389 C 0.00326 0.36528 0.00326 0.36666 0.00365 0.36782 C 0.00443 0.3706 0.00547 0.37291 0.00651 0.37546 C 0.0069 0.37685 0.00769 0.37778 0.00795 0.3794 C 0.00821 0.38055 0.00821 0.38217 0.0086 0.3831 C 0.00925 0.38472 0.01016 0.38565 0.01081 0.38703 C 0.01185 0.38958 0.01368 0.39467 0.01368 0.3949 C 0.01394 0.39606 0.01407 0.39745 0.01446 0.39861 C 0.01498 0.40069 0.01745 0.40625 0.01797 0.40764 C 0.02058 0.41389 0.01823 0.40926 0.02162 0.41528 C 0.02305 0.42014 0.02344 0.42199 0.02526 0.42685 C 0.02591 0.42847 0.0267 0.43009 0.02735 0.43194 C 0.0293 0.44213 0.02644 0.4287 0.03034 0.43958 C 0.03099 0.44143 0.03112 0.44398 0.03177 0.44606 C 0.03229 0.44791 0.03321 0.4493 0.03386 0.45115 C 0.03451 0.45278 0.03477 0.45463 0.03529 0.45625 C 0.0362 0.45879 0.03763 0.46111 0.03815 0.46389 C 0.04076 0.47754 0.03815 0.46643 0.0418 0.47685 C 0.04558 0.4875 0.04154 0.47708 0.04401 0.48565 C 0.04466 0.48796 0.04545 0.49004 0.0461 0.49213 C 0.04662 0.49375 0.04714 0.4956 0.04753 0.49722 C 0.05078 0.51157 0.04727 0.49884 0.05052 0.51134 C 0.05091 0.51319 0.05144 0.51481 0.05196 0.51643 C 0.05222 0.51782 0.05235 0.51921 0.05261 0.52037 C 0.05313 0.52222 0.05365 0.52384 0.05404 0.52546 C 0.05443 0.52662 0.05456 0.52801 0.05482 0.5294 C 0.05547 0.53356 0.05573 0.53657 0.05625 0.54097 C 0.05599 0.54768 0.05599 0.55463 0.05547 0.56134 C 0.05547 0.56273 0.05521 0.56412 0.05482 0.56528 C 0.05391 0.56782 0.05287 0.57037 0.05196 0.57291 L 0.05052 0.57685 C 0.05 0.57801 0.04961 0.57963 0.04909 0.58055 C 0.04805 0.5824 0.04714 0.58426 0.0461 0.58565 C 0.04401 0.58889 0.03959 0.5949 0.03672 0.59861 L 0.03099 0.60625 C 0.03008 0.60764 0.0293 0.60949 0.02813 0.61018 C 0.02735 0.61041 0.0267 0.61088 0.02591 0.61134 C 0.02305 0.61389 0.02383 0.61481 0.02097 0.61898 C 0.01953 0.62106 0.0181 0.62268 0.01654 0.6243 C 0.01537 0.62546 0.0142 0.62662 0.01302 0.62801 C 0.01198 0.62916 0.01107 0.63078 0.01003 0.63194 C 0.00912 0.63287 0.00808 0.63333 0.00716 0.63449 C 0.00612 0.63565 0.00534 0.63727 0.0043 0.63819 C 0.00339 0.63935 0.00235 0.63981 0.00144 0.64097 C 0.00039 0.64236 -0.00039 0.64444 -0.00143 0.64606 C -0.00286 0.64791 -0.00573 0.65115 -0.00573 0.65139 C -0.00924 0.66041 -0.00455 0.6493 -0.01015 0.65764 C -0.0108 0.65856 -0.01093 0.66018 -0.01159 0.66134 C -0.01211 0.6625 -0.01302 0.66319 -0.01367 0.66389 C -0.01445 0.66574 -0.01523 0.66736 -0.01588 0.66898 C -0.0164 0.67037 -0.01679 0.67176 -0.01731 0.67291 C -0.01888 0.67615 -0.02096 0.67847 -0.02239 0.68194 C -0.025 0.68819 -0.02382 0.68518 -0.02591 0.69097 C -0.02617 0.69213 -0.0263 0.69352 -0.02669 0.69467 C -0.02903 0.70208 -0.03021 0.6993 -0.03177 0.71018 C -0.03216 0.71342 -0.03255 0.7169 -0.0332 0.72037 C -0.03489 0.72963 -0.03424 0.72546 -0.03528 0.7331 C -0.03515 0.74467 -0.03502 0.75625 -0.03463 0.76782 C -0.0345 0.76944 -0.03424 0.77129 -0.03385 0.77291 C -0.03359 0.77477 -0.03294 0.77639 -0.03242 0.77801 C -0.03216 0.77916 -0.03216 0.78078 -0.03177 0.78194 C -0.03112 0.78379 -0.03021 0.78518 -0.02955 0.78703 C -0.02864 0.78958 -0.0276 0.79213 -0.02669 0.79467 C -0.02291 0.80602 -0.0263 0.79629 -0.02161 0.8074 C -0.02109 0.80879 -0.02083 0.81018 -0.02018 0.81134 C -0.01836 0.81504 -0.0164 0.81828 -0.01445 0.82153 C -0.00807 0.83287 -0.01588 0.81852 -0.0108 0.8294 C -0.00911 0.8331 -0.00859 0.8331 -0.00651 0.83565 C -0.00599 0.83703 -0.00573 0.83842 -0.00507 0.83958 C -0.00442 0.84074 -0.00338 0.84097 -0.00286 0.84213 C -0.00247 0.84328 -0.00273 0.8449 -0.00221 0.84606 C -0.00117 0.84815 0.00039 0.84907 0.00144 0.85115 C 0.00209 0.85208 0.00235 0.8537 0.00287 0.85486 C 0.00378 0.85671 0.00495 0.8581 0.00573 0.86018 C 0.01263 0.87546 0.00534 0.86203 0.01081 0.87153 C 0.01133 0.87338 0.01159 0.87523 0.01224 0.87685 C 0.01302 0.8787 0.01446 0.87986 0.01511 0.88194 C 0.01563 0.88333 0.01537 0.88541 0.01589 0.88703 C 0.01641 0.88889 0.01732 0.89028 0.01797 0.89213 C 0.01862 0.89375 0.01888 0.8956 0.0194 0.89722 C 0.01993 0.89861 0.02045 0.89977 0.02097 0.90115 C 0.02279 0.91458 0.02019 0.89861 0.02305 0.91018 C 0.0237 0.9125 0.02409 0.91528 0.02448 0.91782 L 0.02526 0.92153 L 0.02591 0.92546 C 0.02565 0.93264 0.02565 0.94004 0.02526 0.94722 C 0.02513 0.94861 0.02487 0.95 0.02448 0.95115 C 0.02396 0.95254 0.02305 0.9537 0.0224 0.95486 C 0.02214 0.95625 0.02214 0.95787 0.02162 0.95879 C 0.02045 0.96088 0.01732 0.96389 0.01732 0.96412 C 0.01394 0.97268 0.01602 0.9706 0.01224 0.97291 C 0.01198 0.97407 0.01185 0.97546 0.01159 0.97685 C 0.00899 0.98588 0.0112 0.97453 0.0086 0.98565 C 0.00808 0.98819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36" dur="116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660" fill="hold"/>
                                        <p:tgtEl>
                                          <p:spTgt spid="2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1.25E-6 0.00023 C -0.00208 0.01968 -0.00195 0.0132 -0.00078 0.03866 C -0.00065 0.04097 0.00052 0.04445 0.00143 0.04607 C 0.00208 0.04722 0.00287 0.04769 0.00365 0.04861 C 0.00833 0.05972 0.00339 0.04907 0.00794 0.05625 C 0.00925 0.05833 0.01029 0.06065 0.01159 0.06273 C 0.01237 0.06412 0.01354 0.06505 0.01445 0.06644 C 0.01927 0.075 0.01224 0.0662 0.01797 0.07292 C 0.0224 0.0831 0.01784 0.07338 0.02305 0.08195 C 0.02487 0.08472 0.02617 0.08866 0.02813 0.09097 C 0.02878 0.09167 0.02969 0.09236 0.03034 0.09352 C 0.03177 0.09583 0.0332 0.09861 0.03464 0.10116 C 0.03555 0.10278 0.03633 0.10486 0.0375 0.10625 C 0.03971 0.10903 0.03998 0.1088 0.0418 0.11273 C 0.04258 0.11435 0.0431 0.1162 0.04401 0.11782 C 0.04466 0.11898 0.04544 0.11945 0.0461 0.12037 C 0.04688 0.12153 0.04753 0.12292 0.04831 0.12431 C 0.04961 0.13125 0.04818 0.125 0.05052 0.13195 C 0.05417 0.14329 0.04987 0.13148 0.05339 0.14097 C 0.05365 0.14213 0.05378 0.14352 0.05404 0.14468 C 0.05456 0.14653 0.05521 0.14792 0.05547 0.14977 C 0.05625 0.15486 0.05703 0.16528 0.05703 0.16551 C 0.05677 0.17199 0.05664 0.17894 0.05625 0.18588 C 0.05612 0.1875 0.05599 0.18935 0.05547 0.19097 C 0.05469 0.19375 0.05313 0.1956 0.05261 0.19861 C 0.05195 0.20208 0.05195 0.20324 0.05052 0.20625 C 0.04909 0.20903 0.04753 0.21134 0.0461 0.21389 C 0.04544 0.21528 0.04479 0.2169 0.04401 0.21782 C 0.04323 0.21875 0.04245 0.21945 0.0418 0.22037 C 0.03568 0.22963 0.0418 0.22222 0.03672 0.22801 C 0.03633 0.2294 0.03594 0.23079 0.03529 0.23195 C 0.03268 0.23657 0.03268 0.23472 0.03034 0.23843 C 0.02956 0.23958 0.02891 0.24097 0.02813 0.24213 C 0.02721 0.24352 0.02617 0.24468 0.02526 0.24607 C 0.02448 0.24722 0.02383 0.24861 0.02305 0.24977 C 0.0224 0.25093 0.02162 0.25139 0.02096 0.25232 C 0.02018 0.2537 0.01953 0.25509 0.01875 0.25625 C 0.01784 0.25764 0.01667 0.25857 0.01589 0.26019 C 0.01524 0.26111 0.01498 0.26296 0.01445 0.26389 C 0.0138 0.26505 0.01289 0.26574 0.01224 0.26644 C 0.01133 0.26782 0.01029 0.26898 0.00938 0.27037 C 0.0056 0.28357 0.01029 0.27014 0.00573 0.27685 C 0.00482 0.27824 0.00443 0.28032 0.00365 0.28195 C -0.00143 0.29236 0.00482 0.27662 -0.00143 0.29352 C -0.00195 0.29468 -0.0026 0.29583 -0.00286 0.29722 L -0.0043 0.30509 C -0.00325 0.34491 -0.00495 0.32107 -0.00286 0.33704 C -0.0026 0.33958 -0.00221 0.34445 -0.00143 0.34722 C -0.00104 0.34861 -0.00052 0.34977 -1.25E-6 0.35116 C 0.00026 0.35232 0.00052 0.3537 0.00065 0.35509 C 0.00104 0.35671 0.00104 0.35857 0.00143 0.36019 C 0.00182 0.36157 0.00248 0.3625 0.00287 0.36389 C 0.00326 0.36528 0.00326 0.36667 0.00365 0.36782 C 0.00443 0.3706 0.00547 0.37292 0.00651 0.37546 C 0.0069 0.37685 0.00768 0.37778 0.00794 0.3794 C 0.0082 0.38056 0.0082 0.38218 0.0086 0.3831 C 0.00925 0.38472 0.01016 0.38565 0.01081 0.38704 C 0.01185 0.38958 0.01367 0.39468 0.01367 0.39491 C 0.01393 0.39607 0.01406 0.39745 0.01445 0.39861 C 0.01498 0.4007 0.01745 0.40625 0.01797 0.40764 C 0.02057 0.41389 0.01823 0.40926 0.02162 0.41528 C 0.02305 0.42014 0.02344 0.42199 0.02526 0.42685 C 0.02591 0.42847 0.02669 0.43009 0.02735 0.43195 C 0.0293 0.44213 0.02643 0.4287 0.03034 0.43958 C 0.03099 0.44144 0.03112 0.44398 0.03177 0.44607 C 0.03229 0.44792 0.0332 0.44931 0.03386 0.45116 C 0.03451 0.45278 0.03477 0.45463 0.03529 0.45625 C 0.0362 0.4588 0.03763 0.46111 0.03815 0.46389 C 0.04076 0.47755 0.03815 0.46644 0.0418 0.47685 C 0.04557 0.4875 0.04154 0.47708 0.04401 0.48565 C 0.04466 0.48796 0.04544 0.49005 0.0461 0.49213 C 0.04662 0.49375 0.04714 0.4956 0.04753 0.49722 C 0.05078 0.51157 0.04727 0.49884 0.05052 0.51134 C 0.05091 0.5132 0.05143 0.51482 0.05195 0.51644 C 0.05221 0.51782 0.05235 0.51921 0.05261 0.52037 C 0.05313 0.52222 0.05365 0.52384 0.05404 0.52546 C 0.05443 0.52662 0.05456 0.52801 0.05482 0.5294 C 0.05547 0.53357 0.05573 0.53657 0.05625 0.54097 C 0.05599 0.54769 0.05599 0.55463 0.05547 0.56134 C 0.05547 0.56273 0.05521 0.56412 0.05482 0.56528 C 0.05391 0.56782 0.05287 0.57037 0.05195 0.57292 L 0.05052 0.57685 C 0.05 0.57801 0.04961 0.57963 0.04909 0.58056 C 0.04805 0.58241 0.04714 0.58426 0.0461 0.58565 C 0.04401 0.58889 0.03958 0.59491 0.03672 0.59861 L 0.03099 0.60625 C 0.03008 0.60764 0.0293 0.60949 0.02813 0.61019 C 0.02735 0.61042 0.02669 0.61088 0.02591 0.61134 C 0.02305 0.61389 0.02383 0.61482 0.02096 0.61898 C 0.01953 0.62107 0.0181 0.62269 0.01654 0.62431 C 0.01537 0.62546 0.01419 0.62662 0.01302 0.62801 C 0.01198 0.62917 0.01107 0.63079 0.01003 0.63195 C 0.00912 0.63287 0.00807 0.63333 0.00716 0.63449 C 0.00612 0.63565 0.00534 0.63727 0.0043 0.6382 C 0.00339 0.63935 0.00235 0.63982 0.00143 0.64097 C 0.00039 0.64236 -0.00039 0.64445 -0.00143 0.64607 C -0.00286 0.64792 -0.00573 0.65116 -0.00573 0.65139 C -0.00924 0.66042 -0.00456 0.64931 -0.01015 0.65764 C -0.01081 0.65857 -0.01094 0.66019 -0.01159 0.66134 C -0.01211 0.6625 -0.01302 0.6632 -0.01367 0.66389 C -0.01445 0.66574 -0.01523 0.66736 -0.01588 0.66898 C -0.0164 0.67037 -0.0168 0.67176 -0.01732 0.67292 C -0.01888 0.67616 -0.02096 0.67847 -0.02239 0.68195 C -0.025 0.6882 -0.02383 0.68519 -0.02591 0.69097 C -0.02617 0.69213 -0.0263 0.69352 -0.02669 0.69468 C -0.02904 0.70208 -0.03021 0.69931 -0.03177 0.71019 C -0.03216 0.71343 -0.03255 0.7169 -0.0332 0.72037 C -0.03489 0.72963 -0.03424 0.72546 -0.03529 0.7331 C -0.03515 0.74468 -0.03502 0.75625 -0.03463 0.76782 C -0.0345 0.76945 -0.03424 0.7713 -0.03385 0.77292 C -0.03359 0.77477 -0.03294 0.77639 -0.03242 0.77801 C -0.03216 0.77917 -0.03216 0.78079 -0.03177 0.78195 C -0.03112 0.7838 -0.03021 0.78519 -0.02956 0.78704 C -0.02864 0.78958 -0.0276 0.79213 -0.02669 0.79468 C -0.02292 0.80602 -0.0263 0.7963 -0.02161 0.80741 C -0.02109 0.8088 -0.02083 0.81019 -0.02018 0.81134 C -0.01836 0.81505 -0.0164 0.81829 -0.01445 0.82153 C -0.00807 0.83287 -0.01588 0.81852 -0.01081 0.8294 C -0.00911 0.8331 -0.00859 0.8331 -0.00651 0.83565 C -0.00599 0.83704 -0.00573 0.83843 -0.00508 0.83958 C -0.00443 0.84074 -0.00338 0.84097 -0.00286 0.84213 C -0.00247 0.84329 -0.00273 0.84491 -0.00221 0.84607 C -0.00117 0.84815 0.00039 0.84907 0.00143 0.85116 C 0.00208 0.85208 0.00235 0.8537 0.00287 0.85486 C 0.00378 0.85671 0.00495 0.8581 0.00573 0.86019 C 0.01263 0.87546 0.00534 0.86204 0.01081 0.87153 C 0.01133 0.87338 0.01159 0.87523 0.01224 0.87685 C 0.01302 0.8787 0.01445 0.87986 0.01511 0.88195 C 0.01563 0.88333 0.01537 0.88542 0.01589 0.88704 C 0.01641 0.88889 0.01732 0.89028 0.01797 0.89213 C 0.01862 0.89375 0.01888 0.8956 0.0194 0.89722 C 0.01992 0.89861 0.02044 0.89977 0.02096 0.90116 C 0.02279 0.91458 0.02018 0.89861 0.02305 0.91019 C 0.0237 0.9125 0.02409 0.91528 0.02448 0.91782 L 0.02526 0.92153 L 0.02591 0.92546 C 0.02565 0.93264 0.02565 0.94005 0.02526 0.94722 C 0.02513 0.94861 0.02487 0.95 0.02448 0.95116 C 0.02396 0.95255 0.02305 0.9537 0.0224 0.95486 C 0.02214 0.95625 0.02214 0.95787 0.02162 0.9588 C 0.02044 0.96088 0.01732 0.96389 0.01732 0.96412 C 0.01393 0.97269 0.01602 0.9706 0.01224 0.97292 C 0.01198 0.97407 0.01185 0.97546 0.01159 0.97685 C 0.00899 0.98588 0.0112 0.97454 0.0086 0.98565 C 0.00807 0.9882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4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6" presetClass="emph" presetSubtype="0" repeatCount="indefinite" decel="1515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66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4.58333E-6 0.00023 C -0.00209 0.01967 -0.00196 0.01319 -0.00079 0.03866 C -0.00066 0.04097 0.00052 0.04444 0.00143 0.04606 C 0.00208 0.04722 0.00286 0.04768 0.00364 0.04861 C 0.00833 0.05972 0.00338 0.04907 0.00794 0.05625 C 0.00924 0.05833 0.01028 0.06065 0.01158 0.06273 C 0.01237 0.06412 0.01354 0.06505 0.01445 0.06643 C 0.01927 0.075 0.01224 0.0662 0.01796 0.07292 C 0.02239 0.0831 0.01783 0.07338 0.02304 0.08194 C 0.02487 0.08472 0.02617 0.08866 0.02812 0.09097 C 0.02877 0.09167 0.02968 0.09236 0.03033 0.09352 C 0.03177 0.09583 0.0332 0.09861 0.03463 0.10116 C 0.03554 0.10278 0.03632 0.10486 0.0375 0.10625 C 0.03971 0.10903 0.03997 0.1088 0.04179 0.11273 C 0.04257 0.11435 0.04309 0.1162 0.04401 0.11782 C 0.04466 0.11898 0.04544 0.11944 0.04609 0.12037 C 0.04687 0.12153 0.04752 0.12292 0.0483 0.1243 C 0.0496 0.13125 0.04817 0.125 0.05052 0.13194 C 0.05416 0.14329 0.04987 0.13148 0.05338 0.14097 C 0.05364 0.14213 0.05377 0.14352 0.05403 0.14467 C 0.05455 0.14653 0.0552 0.14792 0.05546 0.14977 C 0.05625 0.15486 0.05703 0.16528 0.05703 0.16551 C 0.05677 0.17199 0.05664 0.17893 0.05625 0.18588 C 0.05612 0.1875 0.05599 0.18935 0.05546 0.19097 C 0.05468 0.19375 0.05312 0.1956 0.0526 0.19861 C 0.05195 0.20208 0.05195 0.20324 0.05052 0.20625 C 0.04908 0.20903 0.04752 0.21134 0.04609 0.21389 C 0.04544 0.21528 0.04479 0.2169 0.04401 0.21782 C 0.04322 0.21875 0.04244 0.21944 0.04179 0.22037 C 0.03567 0.22963 0.04179 0.22222 0.03671 0.22801 C 0.03632 0.2294 0.03593 0.23079 0.03528 0.23194 C 0.03268 0.23657 0.03268 0.23472 0.03033 0.23842 C 0.02955 0.23958 0.0289 0.24097 0.02812 0.24213 C 0.02721 0.24352 0.02617 0.24467 0.02526 0.24606 C 0.02447 0.24722 0.02382 0.24861 0.02304 0.24977 C 0.02239 0.25092 0.02161 0.25139 0.02096 0.25231 C 0.02018 0.2537 0.01953 0.25509 0.01875 0.25625 C 0.01783 0.25764 0.01666 0.25856 0.01588 0.26018 C 0.01523 0.26111 0.01497 0.26296 0.01445 0.26389 C 0.0138 0.26505 0.01289 0.26574 0.01224 0.26643 C 0.01132 0.26782 0.01028 0.26898 0.00937 0.27037 C 0.00559 0.28356 0.01028 0.27014 0.00572 0.27685 C 0.00481 0.27824 0.00442 0.28032 0.00364 0.28194 C -0.00144 0.29236 0.00481 0.27662 -0.00144 0.29352 C -0.00196 0.29467 -0.00261 0.29583 -0.00287 0.29722 L -0.0043 0.30509 C -0.00326 0.34491 -0.00495 0.32106 -0.00287 0.33704 C -0.00261 0.33958 -0.00222 0.34444 -0.00144 0.34722 C -0.00105 0.34861 -0.00053 0.34977 4.58333E-6 0.35116 C 0.00026 0.35231 0.00052 0.3537 0.00065 0.35509 C 0.00104 0.35671 0.00104 0.35856 0.00143 0.36018 C 0.00182 0.36157 0.00247 0.3625 0.00286 0.36389 C 0.00325 0.36528 0.00325 0.36667 0.00364 0.36782 C 0.00442 0.3706 0.00546 0.37292 0.00651 0.37546 C 0.0069 0.37685 0.00768 0.37778 0.00794 0.3794 C 0.0082 0.38055 0.0082 0.38217 0.00859 0.3831 C 0.00924 0.38472 0.01015 0.38565 0.0108 0.38704 C 0.01184 0.38958 0.01367 0.39467 0.01367 0.39491 C 0.01393 0.39606 0.01406 0.39745 0.01445 0.39861 C 0.01497 0.40069 0.01744 0.40625 0.01796 0.40764 C 0.02057 0.41389 0.01822 0.40926 0.02161 0.41528 C 0.02304 0.42014 0.02343 0.42199 0.02526 0.42685 C 0.02591 0.42847 0.02669 0.43009 0.02734 0.43194 C 0.02929 0.44213 0.02643 0.4287 0.03033 0.43958 C 0.03099 0.44143 0.03112 0.44398 0.03177 0.44606 C 0.03229 0.44792 0.0332 0.4493 0.03385 0.45116 C 0.0345 0.45278 0.03476 0.45463 0.03528 0.45625 C 0.03619 0.4588 0.03763 0.46111 0.03815 0.46389 C 0.04075 0.47755 0.03815 0.46643 0.04179 0.47685 C 0.04557 0.4875 0.04153 0.47708 0.04401 0.48565 C 0.04466 0.48796 0.04544 0.49005 0.04609 0.49213 C 0.04661 0.49375 0.04713 0.4956 0.04752 0.49722 C 0.05078 0.51157 0.04726 0.49884 0.05052 0.51134 C 0.05091 0.51319 0.05143 0.51481 0.05195 0.51643 C 0.05221 0.51782 0.05234 0.51921 0.0526 0.52037 C 0.05312 0.52222 0.05364 0.52384 0.05403 0.52546 C 0.05442 0.52662 0.05455 0.52801 0.05481 0.5294 C 0.05546 0.53356 0.05572 0.53657 0.05625 0.54097 C 0.05599 0.54768 0.05599 0.55463 0.05546 0.56134 C 0.05546 0.56273 0.0552 0.56412 0.05481 0.56528 C 0.0539 0.56782 0.05286 0.57037 0.05195 0.57292 L 0.05052 0.57685 C 0.05 0.57801 0.0496 0.57963 0.04908 0.58055 C 0.04804 0.58241 0.04713 0.58426 0.04609 0.58565 C 0.04401 0.58889 0.03958 0.59491 0.03671 0.59861 L 0.03099 0.60625 C 0.03007 0.60764 0.02929 0.60949 0.02812 0.61018 C 0.02734 0.61042 0.02669 0.61088 0.02591 0.61134 C 0.02304 0.61389 0.02382 0.61481 0.02096 0.61898 C 0.01953 0.62106 0.01809 0.62268 0.01653 0.6243 C 0.01536 0.62546 0.01419 0.62662 0.01302 0.62801 C 0.01197 0.62917 0.01106 0.63079 0.01002 0.63194 C 0.00911 0.63287 0.00807 0.63333 0.00716 0.63449 C 0.00612 0.63565 0.00533 0.63727 0.00429 0.63819 C 0.00338 0.63935 0.00234 0.63981 0.00143 0.64097 C 0.00039 0.64236 -0.0004 0.64444 -0.00144 0.64606 C -0.00287 0.64792 -0.00573 0.65116 -0.00573 0.65139 C -0.00925 0.66042 -0.00456 0.6493 -0.01016 0.65764 C -0.01081 0.65856 -0.01094 0.66018 -0.01159 0.66134 C -0.01211 0.6625 -0.01303 0.66319 -0.01368 0.66389 C -0.01446 0.66574 -0.01524 0.66736 -0.01589 0.66898 C -0.01641 0.67037 -0.0168 0.67176 -0.01732 0.67292 C -0.01888 0.67616 -0.02097 0.67847 -0.0224 0.68194 C -0.025 0.68819 -0.02383 0.68518 -0.02592 0.69097 C -0.02618 0.69213 -0.02631 0.69352 -0.0267 0.69467 C -0.02904 0.70208 -0.03021 0.6993 -0.03178 0.71018 C -0.03217 0.71342 -0.03256 0.7169 -0.03321 0.72037 C -0.0349 0.72963 -0.03425 0.72546 -0.03529 0.7331 C -0.03516 0.74467 -0.03503 0.75625 -0.03464 0.76782 C -0.03451 0.76944 -0.03425 0.7713 -0.03386 0.77292 C -0.0336 0.77477 -0.03295 0.77639 -0.03243 0.77801 C -0.03217 0.77917 -0.03217 0.78079 -0.03178 0.78194 C -0.03112 0.7838 -0.03021 0.78518 -0.02956 0.78704 C -0.02865 0.78958 -0.02761 0.79213 -0.0267 0.79467 C -0.02292 0.80602 -0.02631 0.7963 -0.02162 0.80741 C -0.0211 0.8088 -0.02084 0.81018 -0.02019 0.81134 C -0.01836 0.81505 -0.01641 0.81829 -0.01446 0.82153 C -0.00808 0.83287 -0.01589 0.81852 -0.01081 0.8294 C -0.00912 0.8331 -0.0086 0.8331 -0.00651 0.83565 C -0.00599 0.83704 -0.00573 0.83842 -0.00508 0.83958 C -0.00443 0.84074 -0.00339 0.84097 -0.00287 0.84213 C -0.00248 0.84329 -0.00274 0.84491 -0.00222 0.84606 C -0.00118 0.84815 0.00039 0.84907 0.00143 0.85116 C 0.00208 0.85208 0.00234 0.8537 0.00286 0.85486 C 0.00377 0.85671 0.00494 0.8581 0.00572 0.86018 C 0.01263 0.87546 0.00533 0.86204 0.0108 0.87153 C 0.01132 0.87338 0.01158 0.87523 0.01224 0.87685 C 0.01302 0.8787 0.01445 0.87986 0.0151 0.88194 C 0.01562 0.88333 0.01536 0.88542 0.01588 0.88704 C 0.0164 0.88889 0.01731 0.89028 0.01796 0.89213 C 0.01862 0.89375 0.01888 0.8956 0.0194 0.89722 C 0.01992 0.89861 0.02044 0.89977 0.02096 0.90116 C 0.02278 0.91458 0.02018 0.89861 0.02304 0.91018 C 0.02369 0.9125 0.02408 0.91528 0.02447 0.91782 L 0.02526 0.92153 L 0.02591 0.92546 C 0.02565 0.93264 0.02565 0.94005 0.02526 0.94722 C 0.02513 0.94861 0.02487 0.95 0.02447 0.95116 C 0.02395 0.95255 0.02304 0.9537 0.02239 0.95486 C 0.02213 0.95625 0.02213 0.95787 0.02161 0.9588 C 0.02044 0.96088 0.01731 0.96389 0.01731 0.96412 C 0.01393 0.97268 0.01601 0.9706 0.01224 0.97292 C 0.01197 0.97407 0.01184 0.97546 0.01158 0.97685 C 0.00898 0.98588 0.01119 0.97454 0.00859 0.98565 C 0.00807 0.98819 0.00716 0.99352 0.00716 0.99375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48" dur="9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4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495B5-61FE-96AD-A7AC-674942DAA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85" y="1717919"/>
            <a:ext cx="10721829" cy="342216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Staff should enter RLs whenever a deviation has been observed following the steps outlined in </a:t>
            </a:r>
            <a:r>
              <a:rPr lang="en-US"/>
              <a:t>this presentation.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 for helping to make the lab more reliable by reporting RL events.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E75EE-4F4C-3ECA-062F-CD3E12923998}"/>
              </a:ext>
            </a:extLst>
          </p:cNvPr>
          <p:cNvSpPr txBox="1"/>
          <p:nvPr/>
        </p:nvSpPr>
        <p:spPr>
          <a:xfrm>
            <a:off x="973123" y="427839"/>
            <a:ext cx="9479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Please Note</a:t>
            </a:r>
          </a:p>
        </p:txBody>
      </p:sp>
    </p:spTree>
    <p:extLst>
      <p:ext uri="{BB962C8B-B14F-4D97-AF65-F5344CB8AC3E}">
        <p14:creationId xmlns:p14="http://schemas.microsoft.com/office/powerpoint/2010/main" val="198308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8CE67C-AFDD-4C05-2259-4D2D30126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142" y="0"/>
            <a:ext cx="5811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82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3E1C68-22B1-F1FE-22D4-76FE072CA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74" y="0"/>
            <a:ext cx="5667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7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225F39-CB73-7C96-8C0D-28B911FFB7A0}"/>
              </a:ext>
            </a:extLst>
          </p:cNvPr>
          <p:cNvSpPr txBox="1"/>
          <p:nvPr/>
        </p:nvSpPr>
        <p:spPr>
          <a:xfrm>
            <a:off x="8109859" y="5641370"/>
            <a:ext cx="351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Wake Forest Baptist Hospital 78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A4F1E-2C39-D41D-A5B4-D53044811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07" y="434934"/>
            <a:ext cx="10263785" cy="513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5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08A2-DADC-F638-6C59-425B473FE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4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Most Common Deviation WFBMC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AA722-8C34-8F7F-FCF7-6C7E697E68D6}"/>
              </a:ext>
            </a:extLst>
          </p:cNvPr>
          <p:cNvSpPr txBox="1"/>
          <p:nvPr/>
        </p:nvSpPr>
        <p:spPr>
          <a:xfrm>
            <a:off x="10191404" y="5658780"/>
            <a:ext cx="16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October 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CDB9E9-1A09-23C9-F37A-80247686E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576" y="897340"/>
            <a:ext cx="9452848" cy="472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41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43999B416B1D40A13774800C8A092E" ma:contentTypeVersion="13" ma:contentTypeDescription="Create a new document." ma:contentTypeScope="" ma:versionID="e8efbc0613dbc9964a1ecbb8c0ba4e55">
  <xsd:schema xmlns:xsd="http://www.w3.org/2001/XMLSchema" xmlns:xs="http://www.w3.org/2001/XMLSchema" xmlns:p="http://schemas.microsoft.com/office/2006/metadata/properties" xmlns:ns2="9f13e816-0b02-4e7c-8b57-4c1756e72b5d" xmlns:ns3="4fcaadbd-7980-4c2b-ad7d-cfc9d7b21928" targetNamespace="http://schemas.microsoft.com/office/2006/metadata/properties" ma:root="true" ma:fieldsID="3ae44ce2c0e3acb932efab50a10df3ed" ns2:_="" ns3:_="">
    <xsd:import namespace="9f13e816-0b02-4e7c-8b57-4c1756e72b5d"/>
    <xsd:import namespace="4fcaadbd-7980-4c2b-ad7d-cfc9d7b219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3e816-0b02-4e7c-8b57-4c1756e72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ff0a844-5d80-49b0-a46a-0a8d4957c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aadbd-7980-4c2b-ad7d-cfc9d7b2192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0a6f18f-7f5f-4491-a9ea-d867ecc810e1}" ma:internalName="TaxCatchAll" ma:showField="CatchAllData" ma:web="4fcaadbd-7980-4c2b-ad7d-cfc9d7b219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caadbd-7980-4c2b-ad7d-cfc9d7b21928" xsi:nil="true"/>
    <lcf76f155ced4ddcb4097134ff3c332f xmlns="9f13e816-0b02-4e7c-8b57-4c1756e72b5d">
      <Terms xmlns="http://schemas.microsoft.com/office/infopath/2007/PartnerControls"/>
    </lcf76f155ced4ddcb4097134ff3c332f>
    <SharedWithUsers xmlns="4fcaadbd-7980-4c2b-ad7d-cfc9d7b21928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BB57E3-66E2-4CB5-A1F3-183A4D821D26}">
  <ds:schemaRefs>
    <ds:schemaRef ds:uri="4fcaadbd-7980-4c2b-ad7d-cfc9d7b21928"/>
    <ds:schemaRef ds:uri="9f13e816-0b02-4e7c-8b57-4c1756e72b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CF4885C-7609-4458-9BFE-1B0CB90D3740}">
  <ds:schemaRefs>
    <ds:schemaRef ds:uri="4fcaadbd-7980-4c2b-ad7d-cfc9d7b21928"/>
    <ds:schemaRef ds:uri="9f13e816-0b02-4e7c-8b57-4c1756e72b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22882</TotalTime>
  <Words>342</Words>
  <Application>Microsoft Office PowerPoint</Application>
  <PresentationFormat>Widescreen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Patient Safety</vt:lpstr>
      <vt:lpstr>PowerPoint Presentation</vt:lpstr>
      <vt:lpstr>       </vt:lpstr>
      <vt:lpstr>PowerPoint Presentation</vt:lpstr>
      <vt:lpstr>PowerPoint Presentation</vt:lpstr>
      <vt:lpstr>PowerPoint Presentation</vt:lpstr>
      <vt:lpstr>PowerPoint Presentation</vt:lpstr>
      <vt:lpstr>Most Common Deviation WFBMC</vt:lpstr>
      <vt:lpstr>Patient Safety Awareness</vt:lpstr>
      <vt:lpstr> Patient Safety Tool of the Month  November 2023</vt:lpstr>
      <vt:lpstr>Patient Safety Tool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lastModifiedBy>Jasna M. Walton</cp:lastModifiedBy>
  <cp:revision>891</cp:revision>
  <cp:lastPrinted>2023-07-14T12:53:18Z</cp:lastPrinted>
  <dcterms:created xsi:type="dcterms:W3CDTF">2020-08-30T18:26:08Z</dcterms:created>
  <dcterms:modified xsi:type="dcterms:W3CDTF">2023-11-13T14:22:31Z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0x010100AB43999B416B1D40A13774800C8A092E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