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A1DDAD-B63A-4BC8-9228-D404E13D2C7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2037C9A-E1C2-45AF-B943-926BD630E4A7}">
      <dgm:prSet/>
      <dgm:spPr/>
      <dgm:t>
        <a:bodyPr/>
        <a:lstStyle/>
        <a:p>
          <a:pPr>
            <a:lnSpc>
              <a:spcPct val="100000"/>
            </a:lnSpc>
          </a:pPr>
          <a:r>
            <a:rPr lang="en-US"/>
            <a:t>The rotor on the inside of the centrifuge has it’s own lid that hangs inside the outer lid when open.  </a:t>
          </a:r>
        </a:p>
      </dgm:t>
    </dgm:pt>
    <dgm:pt modelId="{F023DE78-5DEC-4194-8BFC-3F8EF8E80187}" type="parTrans" cxnId="{721B94F4-0F8E-4938-BE3C-F2E57FE618E8}">
      <dgm:prSet/>
      <dgm:spPr/>
      <dgm:t>
        <a:bodyPr/>
        <a:lstStyle/>
        <a:p>
          <a:endParaRPr lang="en-US"/>
        </a:p>
      </dgm:t>
    </dgm:pt>
    <dgm:pt modelId="{E3082AB9-51DE-4B8C-9531-2B08F5E0B24F}" type="sibTrans" cxnId="{721B94F4-0F8E-4938-BE3C-F2E57FE618E8}">
      <dgm:prSet/>
      <dgm:spPr/>
      <dgm:t>
        <a:bodyPr/>
        <a:lstStyle/>
        <a:p>
          <a:endParaRPr lang="en-US"/>
        </a:p>
      </dgm:t>
    </dgm:pt>
    <dgm:pt modelId="{2F61F2C6-F93E-4FD2-B8E9-D57E482CD7D9}">
      <dgm:prSet/>
      <dgm:spPr/>
      <dgm:t>
        <a:bodyPr/>
        <a:lstStyle/>
        <a:p>
          <a:pPr>
            <a:lnSpc>
              <a:spcPct val="100000"/>
            </a:lnSpc>
          </a:pPr>
          <a:r>
            <a:rPr lang="en-US"/>
            <a:t>DO NOT touch this lid – there is no reason to move it at all – the centrifuge locks it into place. </a:t>
          </a:r>
        </a:p>
      </dgm:t>
    </dgm:pt>
    <dgm:pt modelId="{C9B1C41F-5BD4-449A-9780-2DB1582E0DEA}" type="parTrans" cxnId="{4B84B40C-4F84-40C1-8896-36F69C528B30}">
      <dgm:prSet/>
      <dgm:spPr/>
      <dgm:t>
        <a:bodyPr/>
        <a:lstStyle/>
        <a:p>
          <a:endParaRPr lang="en-US"/>
        </a:p>
      </dgm:t>
    </dgm:pt>
    <dgm:pt modelId="{15B219F8-8E1F-478F-BA3C-7126C6134E50}" type="sibTrans" cxnId="{4B84B40C-4F84-40C1-8896-36F69C528B30}">
      <dgm:prSet/>
      <dgm:spPr/>
      <dgm:t>
        <a:bodyPr/>
        <a:lstStyle/>
        <a:p>
          <a:endParaRPr lang="en-US"/>
        </a:p>
      </dgm:t>
    </dgm:pt>
    <dgm:pt modelId="{CDEDCA3A-3D7F-4837-A42F-F21546C82F93}" type="pres">
      <dgm:prSet presAssocID="{7FA1DDAD-B63A-4BC8-9228-D404E13D2C70}" presName="root" presStyleCnt="0">
        <dgm:presLayoutVars>
          <dgm:dir/>
          <dgm:resizeHandles val="exact"/>
        </dgm:presLayoutVars>
      </dgm:prSet>
      <dgm:spPr/>
    </dgm:pt>
    <dgm:pt modelId="{18298943-D786-4E50-A95A-44CB015745A4}" type="pres">
      <dgm:prSet presAssocID="{E2037C9A-E1C2-45AF-B943-926BD630E4A7}" presName="compNode" presStyleCnt="0"/>
      <dgm:spPr/>
    </dgm:pt>
    <dgm:pt modelId="{B62FBF90-599E-4CC9-B8D1-DA9E03A396A3}" type="pres">
      <dgm:prSet presAssocID="{E2037C9A-E1C2-45AF-B943-926BD630E4A7}" presName="bgRect" presStyleLbl="bgShp" presStyleIdx="0" presStyleCnt="2"/>
      <dgm:spPr/>
    </dgm:pt>
    <dgm:pt modelId="{823CBCFA-2BB5-4ACF-A563-231EB37BCBF4}" type="pres">
      <dgm:prSet presAssocID="{E2037C9A-E1C2-45AF-B943-926BD630E4A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ooter"/>
        </a:ext>
      </dgm:extLst>
    </dgm:pt>
    <dgm:pt modelId="{A6016889-BD4C-4D44-BF45-D0CE8DD5A958}" type="pres">
      <dgm:prSet presAssocID="{E2037C9A-E1C2-45AF-B943-926BD630E4A7}" presName="spaceRect" presStyleCnt="0"/>
      <dgm:spPr/>
    </dgm:pt>
    <dgm:pt modelId="{71819C55-6973-468C-9C7F-0348029B2F46}" type="pres">
      <dgm:prSet presAssocID="{E2037C9A-E1C2-45AF-B943-926BD630E4A7}" presName="parTx" presStyleLbl="revTx" presStyleIdx="0" presStyleCnt="2">
        <dgm:presLayoutVars>
          <dgm:chMax val="0"/>
          <dgm:chPref val="0"/>
        </dgm:presLayoutVars>
      </dgm:prSet>
      <dgm:spPr/>
    </dgm:pt>
    <dgm:pt modelId="{B3D7A50E-978D-40F4-8656-BF2A66C05127}" type="pres">
      <dgm:prSet presAssocID="{E3082AB9-51DE-4B8C-9531-2B08F5E0B24F}" presName="sibTrans" presStyleCnt="0"/>
      <dgm:spPr/>
    </dgm:pt>
    <dgm:pt modelId="{6F421AC0-BC7E-4D85-A4A9-72994EE32FAA}" type="pres">
      <dgm:prSet presAssocID="{2F61F2C6-F93E-4FD2-B8E9-D57E482CD7D9}" presName="compNode" presStyleCnt="0"/>
      <dgm:spPr/>
    </dgm:pt>
    <dgm:pt modelId="{DAB4A819-BE43-46E5-973C-E56B1D5A4F41}" type="pres">
      <dgm:prSet presAssocID="{2F61F2C6-F93E-4FD2-B8E9-D57E482CD7D9}" presName="bgRect" presStyleLbl="bgShp" presStyleIdx="1" presStyleCnt="2"/>
      <dgm:spPr/>
    </dgm:pt>
    <dgm:pt modelId="{69663C43-9B17-412E-B140-91A9720D140E}" type="pres">
      <dgm:prSet presAssocID="{2F61F2C6-F93E-4FD2-B8E9-D57E482CD7D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ock"/>
        </a:ext>
      </dgm:extLst>
    </dgm:pt>
    <dgm:pt modelId="{18C85539-02DA-4DC6-A364-A990D13116CD}" type="pres">
      <dgm:prSet presAssocID="{2F61F2C6-F93E-4FD2-B8E9-D57E482CD7D9}" presName="spaceRect" presStyleCnt="0"/>
      <dgm:spPr/>
    </dgm:pt>
    <dgm:pt modelId="{9DE616BF-C978-45F8-8588-5E639CA76B56}" type="pres">
      <dgm:prSet presAssocID="{2F61F2C6-F93E-4FD2-B8E9-D57E482CD7D9}" presName="parTx" presStyleLbl="revTx" presStyleIdx="1" presStyleCnt="2">
        <dgm:presLayoutVars>
          <dgm:chMax val="0"/>
          <dgm:chPref val="0"/>
        </dgm:presLayoutVars>
      </dgm:prSet>
      <dgm:spPr/>
    </dgm:pt>
  </dgm:ptLst>
  <dgm:cxnLst>
    <dgm:cxn modelId="{84A5B700-D119-426C-BBE3-921F7EBF1670}" type="presOf" srcId="{E2037C9A-E1C2-45AF-B943-926BD630E4A7}" destId="{71819C55-6973-468C-9C7F-0348029B2F46}" srcOrd="0" destOrd="0" presId="urn:microsoft.com/office/officeart/2018/2/layout/IconVerticalSolidList"/>
    <dgm:cxn modelId="{2C53B001-7757-4010-9117-A4818E28C1ED}" type="presOf" srcId="{7FA1DDAD-B63A-4BC8-9228-D404E13D2C70}" destId="{CDEDCA3A-3D7F-4837-A42F-F21546C82F93}" srcOrd="0" destOrd="0" presId="urn:microsoft.com/office/officeart/2018/2/layout/IconVerticalSolidList"/>
    <dgm:cxn modelId="{4B84B40C-4F84-40C1-8896-36F69C528B30}" srcId="{7FA1DDAD-B63A-4BC8-9228-D404E13D2C70}" destId="{2F61F2C6-F93E-4FD2-B8E9-D57E482CD7D9}" srcOrd="1" destOrd="0" parTransId="{C9B1C41F-5BD4-449A-9780-2DB1582E0DEA}" sibTransId="{15B219F8-8E1F-478F-BA3C-7126C6134E50}"/>
    <dgm:cxn modelId="{721B94F4-0F8E-4938-BE3C-F2E57FE618E8}" srcId="{7FA1DDAD-B63A-4BC8-9228-D404E13D2C70}" destId="{E2037C9A-E1C2-45AF-B943-926BD630E4A7}" srcOrd="0" destOrd="0" parTransId="{F023DE78-5DEC-4194-8BFC-3F8EF8E80187}" sibTransId="{E3082AB9-51DE-4B8C-9531-2B08F5E0B24F}"/>
    <dgm:cxn modelId="{CE243EF6-AF2A-4B8E-A897-289D6E706D71}" type="presOf" srcId="{2F61F2C6-F93E-4FD2-B8E9-D57E482CD7D9}" destId="{9DE616BF-C978-45F8-8588-5E639CA76B56}" srcOrd="0" destOrd="0" presId="urn:microsoft.com/office/officeart/2018/2/layout/IconVerticalSolidList"/>
    <dgm:cxn modelId="{15ED82C9-5A0E-4CB1-81EC-9AC40780E312}" type="presParOf" srcId="{CDEDCA3A-3D7F-4837-A42F-F21546C82F93}" destId="{18298943-D786-4E50-A95A-44CB015745A4}" srcOrd="0" destOrd="0" presId="urn:microsoft.com/office/officeart/2018/2/layout/IconVerticalSolidList"/>
    <dgm:cxn modelId="{27B1A473-0C4C-4201-831B-BB0E289FB3A9}" type="presParOf" srcId="{18298943-D786-4E50-A95A-44CB015745A4}" destId="{B62FBF90-599E-4CC9-B8D1-DA9E03A396A3}" srcOrd="0" destOrd="0" presId="urn:microsoft.com/office/officeart/2018/2/layout/IconVerticalSolidList"/>
    <dgm:cxn modelId="{59F604AF-92C1-47D0-9072-872640CA4E23}" type="presParOf" srcId="{18298943-D786-4E50-A95A-44CB015745A4}" destId="{823CBCFA-2BB5-4ACF-A563-231EB37BCBF4}" srcOrd="1" destOrd="0" presId="urn:microsoft.com/office/officeart/2018/2/layout/IconVerticalSolidList"/>
    <dgm:cxn modelId="{D3DB1338-7FA1-48F0-8D57-CCFD3D667B28}" type="presParOf" srcId="{18298943-D786-4E50-A95A-44CB015745A4}" destId="{A6016889-BD4C-4D44-BF45-D0CE8DD5A958}" srcOrd="2" destOrd="0" presId="urn:microsoft.com/office/officeart/2018/2/layout/IconVerticalSolidList"/>
    <dgm:cxn modelId="{B1DF11D8-05AE-4B55-B07E-A7ED7E3D2D93}" type="presParOf" srcId="{18298943-D786-4E50-A95A-44CB015745A4}" destId="{71819C55-6973-468C-9C7F-0348029B2F46}" srcOrd="3" destOrd="0" presId="urn:microsoft.com/office/officeart/2018/2/layout/IconVerticalSolidList"/>
    <dgm:cxn modelId="{3636CF39-8B96-4969-929C-12A2ADA5F452}" type="presParOf" srcId="{CDEDCA3A-3D7F-4837-A42F-F21546C82F93}" destId="{B3D7A50E-978D-40F4-8656-BF2A66C05127}" srcOrd="1" destOrd="0" presId="urn:microsoft.com/office/officeart/2018/2/layout/IconVerticalSolidList"/>
    <dgm:cxn modelId="{F2718E56-3C4E-418F-AE78-DB841F13A3B4}" type="presParOf" srcId="{CDEDCA3A-3D7F-4837-A42F-F21546C82F93}" destId="{6F421AC0-BC7E-4D85-A4A9-72994EE32FAA}" srcOrd="2" destOrd="0" presId="urn:microsoft.com/office/officeart/2018/2/layout/IconVerticalSolidList"/>
    <dgm:cxn modelId="{966D7C5C-2AEB-4A41-9EEB-6AD98FB0A36F}" type="presParOf" srcId="{6F421AC0-BC7E-4D85-A4A9-72994EE32FAA}" destId="{DAB4A819-BE43-46E5-973C-E56B1D5A4F41}" srcOrd="0" destOrd="0" presId="urn:microsoft.com/office/officeart/2018/2/layout/IconVerticalSolidList"/>
    <dgm:cxn modelId="{BD61EBB1-BEE2-407A-9C01-E7BA336A5B67}" type="presParOf" srcId="{6F421AC0-BC7E-4D85-A4A9-72994EE32FAA}" destId="{69663C43-9B17-412E-B140-91A9720D140E}" srcOrd="1" destOrd="0" presId="urn:microsoft.com/office/officeart/2018/2/layout/IconVerticalSolidList"/>
    <dgm:cxn modelId="{D17B5A04-E963-4BA6-8DBE-86512DA50F6B}" type="presParOf" srcId="{6F421AC0-BC7E-4D85-A4A9-72994EE32FAA}" destId="{18C85539-02DA-4DC6-A364-A990D13116CD}" srcOrd="2" destOrd="0" presId="urn:microsoft.com/office/officeart/2018/2/layout/IconVerticalSolidList"/>
    <dgm:cxn modelId="{E6A5CF3A-E507-4A28-B7D9-C07EB035BB5F}" type="presParOf" srcId="{6F421AC0-BC7E-4D85-A4A9-72994EE32FAA}" destId="{9DE616BF-C978-45F8-8588-5E639CA76B5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56F877-7302-4B4D-81FA-29F621315042}" type="doc">
      <dgm:prSet loTypeId="urn:microsoft.com/office/officeart/2016/7/layout/BasicLinearProcessNumbered" loCatId="process" qsTypeId="urn:microsoft.com/office/officeart/2005/8/quickstyle/simple2" qsCatId="simple" csTypeId="urn:microsoft.com/office/officeart/2005/8/colors/colorful2" csCatId="colorful"/>
      <dgm:spPr/>
      <dgm:t>
        <a:bodyPr/>
        <a:lstStyle/>
        <a:p>
          <a:endParaRPr lang="en-US"/>
        </a:p>
      </dgm:t>
    </dgm:pt>
    <dgm:pt modelId="{59F61CE0-26B7-4FCF-AEB9-3126F6151B56}">
      <dgm:prSet/>
      <dgm:spPr/>
      <dgm:t>
        <a:bodyPr/>
        <a:lstStyle/>
        <a:p>
          <a:r>
            <a:rPr lang="en-US"/>
            <a:t>Do not touch the inner rotor lid</a:t>
          </a:r>
        </a:p>
      </dgm:t>
    </dgm:pt>
    <dgm:pt modelId="{8A45C22F-E09D-4AB6-9E22-43C11CB050F8}" type="parTrans" cxnId="{73957424-3393-4355-B0FF-7FB497FBF29F}">
      <dgm:prSet/>
      <dgm:spPr/>
      <dgm:t>
        <a:bodyPr/>
        <a:lstStyle/>
        <a:p>
          <a:endParaRPr lang="en-US"/>
        </a:p>
      </dgm:t>
    </dgm:pt>
    <dgm:pt modelId="{5F7D7744-A642-43C9-809B-6F41CECF9DCC}" type="sibTrans" cxnId="{73957424-3393-4355-B0FF-7FB497FBF29F}">
      <dgm:prSet phldrT="1" phldr="0"/>
      <dgm:spPr/>
      <dgm:t>
        <a:bodyPr/>
        <a:lstStyle/>
        <a:p>
          <a:r>
            <a:rPr lang="en-US"/>
            <a:t>1</a:t>
          </a:r>
        </a:p>
      </dgm:t>
    </dgm:pt>
    <dgm:pt modelId="{4E600F60-B279-4713-8B28-1C0AD2B181D1}">
      <dgm:prSet/>
      <dgm:spPr/>
      <dgm:t>
        <a:bodyPr/>
        <a:lstStyle/>
        <a:p>
          <a:r>
            <a:rPr lang="en-US"/>
            <a:t>Use the Main Screen key pad to close the lid</a:t>
          </a:r>
        </a:p>
      </dgm:t>
    </dgm:pt>
    <dgm:pt modelId="{E61EC0D8-A429-442D-9627-D157FA47CF70}" type="parTrans" cxnId="{07D01AFE-FB98-4ED1-A72F-30351E3DF357}">
      <dgm:prSet/>
      <dgm:spPr/>
      <dgm:t>
        <a:bodyPr/>
        <a:lstStyle/>
        <a:p>
          <a:endParaRPr lang="en-US"/>
        </a:p>
      </dgm:t>
    </dgm:pt>
    <dgm:pt modelId="{8B7CFD20-664E-48AB-932E-8D533AD0A707}" type="sibTrans" cxnId="{07D01AFE-FB98-4ED1-A72F-30351E3DF357}">
      <dgm:prSet phldrT="2" phldr="0"/>
      <dgm:spPr/>
      <dgm:t>
        <a:bodyPr/>
        <a:lstStyle/>
        <a:p>
          <a:r>
            <a:rPr lang="en-US"/>
            <a:t>2</a:t>
          </a:r>
        </a:p>
      </dgm:t>
    </dgm:pt>
    <dgm:pt modelId="{2D639814-35AA-4AEC-8E19-531BBBEA0CAA}">
      <dgm:prSet/>
      <dgm:spPr/>
      <dgm:t>
        <a:bodyPr/>
        <a:lstStyle/>
        <a:p>
          <a:r>
            <a:rPr lang="en-US"/>
            <a:t>Make sure to turn the power OFF.  </a:t>
          </a:r>
        </a:p>
      </dgm:t>
    </dgm:pt>
    <dgm:pt modelId="{8A646787-7CC2-4631-9037-EB7E655AE413}" type="parTrans" cxnId="{4F2C4F59-4BCE-4917-A435-65CF32AD5217}">
      <dgm:prSet/>
      <dgm:spPr/>
      <dgm:t>
        <a:bodyPr/>
        <a:lstStyle/>
        <a:p>
          <a:endParaRPr lang="en-US"/>
        </a:p>
      </dgm:t>
    </dgm:pt>
    <dgm:pt modelId="{9D77C6FC-8060-4DCA-8F9B-AEA650E18FBE}" type="sibTrans" cxnId="{4F2C4F59-4BCE-4917-A435-65CF32AD5217}">
      <dgm:prSet phldrT="3" phldr="0"/>
      <dgm:spPr/>
      <dgm:t>
        <a:bodyPr/>
        <a:lstStyle/>
        <a:p>
          <a:r>
            <a:rPr lang="en-US"/>
            <a:t>3</a:t>
          </a:r>
        </a:p>
      </dgm:t>
    </dgm:pt>
    <dgm:pt modelId="{AA8DAA9B-763D-411D-A11A-9D7B17A2E522}" type="pres">
      <dgm:prSet presAssocID="{5F56F877-7302-4B4D-81FA-29F621315042}" presName="Name0" presStyleCnt="0">
        <dgm:presLayoutVars>
          <dgm:animLvl val="lvl"/>
          <dgm:resizeHandles val="exact"/>
        </dgm:presLayoutVars>
      </dgm:prSet>
      <dgm:spPr/>
    </dgm:pt>
    <dgm:pt modelId="{4A754028-8BD7-45C5-8BBD-B0842ADC4BB1}" type="pres">
      <dgm:prSet presAssocID="{59F61CE0-26B7-4FCF-AEB9-3126F6151B56}" presName="compositeNode" presStyleCnt="0">
        <dgm:presLayoutVars>
          <dgm:bulletEnabled val="1"/>
        </dgm:presLayoutVars>
      </dgm:prSet>
      <dgm:spPr/>
    </dgm:pt>
    <dgm:pt modelId="{27FDFA34-BCA5-4E99-9C5F-5BFD7A6F5214}" type="pres">
      <dgm:prSet presAssocID="{59F61CE0-26B7-4FCF-AEB9-3126F6151B56}" presName="bgRect" presStyleLbl="bgAccFollowNode1" presStyleIdx="0" presStyleCnt="3"/>
      <dgm:spPr/>
    </dgm:pt>
    <dgm:pt modelId="{A4D6BEA6-6220-4E15-9939-21270D679E6C}" type="pres">
      <dgm:prSet presAssocID="{5F7D7744-A642-43C9-809B-6F41CECF9DCC}" presName="sibTransNodeCircle" presStyleLbl="alignNode1" presStyleIdx="0" presStyleCnt="6">
        <dgm:presLayoutVars>
          <dgm:chMax val="0"/>
          <dgm:bulletEnabled/>
        </dgm:presLayoutVars>
      </dgm:prSet>
      <dgm:spPr/>
    </dgm:pt>
    <dgm:pt modelId="{C5FDFCEC-5475-45F3-B73F-FBB9ACBCF4C6}" type="pres">
      <dgm:prSet presAssocID="{59F61CE0-26B7-4FCF-AEB9-3126F6151B56}" presName="bottomLine" presStyleLbl="alignNode1" presStyleIdx="1" presStyleCnt="6">
        <dgm:presLayoutVars/>
      </dgm:prSet>
      <dgm:spPr/>
    </dgm:pt>
    <dgm:pt modelId="{503A7926-0D73-4449-A7AE-B8AB2A856B8A}" type="pres">
      <dgm:prSet presAssocID="{59F61CE0-26B7-4FCF-AEB9-3126F6151B56}" presName="nodeText" presStyleLbl="bgAccFollowNode1" presStyleIdx="0" presStyleCnt="3">
        <dgm:presLayoutVars>
          <dgm:bulletEnabled val="1"/>
        </dgm:presLayoutVars>
      </dgm:prSet>
      <dgm:spPr/>
    </dgm:pt>
    <dgm:pt modelId="{95FAA3BD-4FAF-45C3-A21F-6F0B8C088EF1}" type="pres">
      <dgm:prSet presAssocID="{5F7D7744-A642-43C9-809B-6F41CECF9DCC}" presName="sibTrans" presStyleCnt="0"/>
      <dgm:spPr/>
    </dgm:pt>
    <dgm:pt modelId="{53183DD3-1CF0-4F8D-BB83-51922C2C6A1C}" type="pres">
      <dgm:prSet presAssocID="{4E600F60-B279-4713-8B28-1C0AD2B181D1}" presName="compositeNode" presStyleCnt="0">
        <dgm:presLayoutVars>
          <dgm:bulletEnabled val="1"/>
        </dgm:presLayoutVars>
      </dgm:prSet>
      <dgm:spPr/>
    </dgm:pt>
    <dgm:pt modelId="{3F038CEB-CF04-486F-B827-4E4C22011322}" type="pres">
      <dgm:prSet presAssocID="{4E600F60-B279-4713-8B28-1C0AD2B181D1}" presName="bgRect" presStyleLbl="bgAccFollowNode1" presStyleIdx="1" presStyleCnt="3"/>
      <dgm:spPr/>
    </dgm:pt>
    <dgm:pt modelId="{3F920669-40B7-445B-A51B-A637C1732791}" type="pres">
      <dgm:prSet presAssocID="{8B7CFD20-664E-48AB-932E-8D533AD0A707}" presName="sibTransNodeCircle" presStyleLbl="alignNode1" presStyleIdx="2" presStyleCnt="6">
        <dgm:presLayoutVars>
          <dgm:chMax val="0"/>
          <dgm:bulletEnabled/>
        </dgm:presLayoutVars>
      </dgm:prSet>
      <dgm:spPr/>
    </dgm:pt>
    <dgm:pt modelId="{135F3BF0-E575-4029-ACD5-9ED6CA57D989}" type="pres">
      <dgm:prSet presAssocID="{4E600F60-B279-4713-8B28-1C0AD2B181D1}" presName="bottomLine" presStyleLbl="alignNode1" presStyleIdx="3" presStyleCnt="6">
        <dgm:presLayoutVars/>
      </dgm:prSet>
      <dgm:spPr/>
    </dgm:pt>
    <dgm:pt modelId="{74F5EBA2-D191-4108-AF5C-CB2D767DF6C1}" type="pres">
      <dgm:prSet presAssocID="{4E600F60-B279-4713-8B28-1C0AD2B181D1}" presName="nodeText" presStyleLbl="bgAccFollowNode1" presStyleIdx="1" presStyleCnt="3">
        <dgm:presLayoutVars>
          <dgm:bulletEnabled val="1"/>
        </dgm:presLayoutVars>
      </dgm:prSet>
      <dgm:spPr/>
    </dgm:pt>
    <dgm:pt modelId="{7813B1F1-F83F-47FE-A18A-2AF62BDC95D0}" type="pres">
      <dgm:prSet presAssocID="{8B7CFD20-664E-48AB-932E-8D533AD0A707}" presName="sibTrans" presStyleCnt="0"/>
      <dgm:spPr/>
    </dgm:pt>
    <dgm:pt modelId="{1FDEB7EC-A555-4A1C-8B39-5054663BF9A0}" type="pres">
      <dgm:prSet presAssocID="{2D639814-35AA-4AEC-8E19-531BBBEA0CAA}" presName="compositeNode" presStyleCnt="0">
        <dgm:presLayoutVars>
          <dgm:bulletEnabled val="1"/>
        </dgm:presLayoutVars>
      </dgm:prSet>
      <dgm:spPr/>
    </dgm:pt>
    <dgm:pt modelId="{6B85EC28-7B3D-4477-842D-8A4FB3BFA7F8}" type="pres">
      <dgm:prSet presAssocID="{2D639814-35AA-4AEC-8E19-531BBBEA0CAA}" presName="bgRect" presStyleLbl="bgAccFollowNode1" presStyleIdx="2" presStyleCnt="3"/>
      <dgm:spPr/>
    </dgm:pt>
    <dgm:pt modelId="{49E6D9BF-D4AD-4D2F-8FE2-D5F164A076E2}" type="pres">
      <dgm:prSet presAssocID="{9D77C6FC-8060-4DCA-8F9B-AEA650E18FBE}" presName="sibTransNodeCircle" presStyleLbl="alignNode1" presStyleIdx="4" presStyleCnt="6">
        <dgm:presLayoutVars>
          <dgm:chMax val="0"/>
          <dgm:bulletEnabled/>
        </dgm:presLayoutVars>
      </dgm:prSet>
      <dgm:spPr/>
    </dgm:pt>
    <dgm:pt modelId="{5A2D11F2-7C0C-4F9D-9FDA-B399F8A2988B}" type="pres">
      <dgm:prSet presAssocID="{2D639814-35AA-4AEC-8E19-531BBBEA0CAA}" presName="bottomLine" presStyleLbl="alignNode1" presStyleIdx="5" presStyleCnt="6">
        <dgm:presLayoutVars/>
      </dgm:prSet>
      <dgm:spPr/>
    </dgm:pt>
    <dgm:pt modelId="{A251B9F7-94D8-477E-A732-4452EE48A404}" type="pres">
      <dgm:prSet presAssocID="{2D639814-35AA-4AEC-8E19-531BBBEA0CAA}" presName="nodeText" presStyleLbl="bgAccFollowNode1" presStyleIdx="2" presStyleCnt="3">
        <dgm:presLayoutVars>
          <dgm:bulletEnabled val="1"/>
        </dgm:presLayoutVars>
      </dgm:prSet>
      <dgm:spPr/>
    </dgm:pt>
  </dgm:ptLst>
  <dgm:cxnLst>
    <dgm:cxn modelId="{E26F0E1E-AEAA-4FE2-A32C-1FC8D1B946E5}" type="presOf" srcId="{2D639814-35AA-4AEC-8E19-531BBBEA0CAA}" destId="{6B85EC28-7B3D-4477-842D-8A4FB3BFA7F8}" srcOrd="0" destOrd="0" presId="urn:microsoft.com/office/officeart/2016/7/layout/BasicLinearProcessNumbered"/>
    <dgm:cxn modelId="{73957424-3393-4355-B0FF-7FB497FBF29F}" srcId="{5F56F877-7302-4B4D-81FA-29F621315042}" destId="{59F61CE0-26B7-4FCF-AEB9-3126F6151B56}" srcOrd="0" destOrd="0" parTransId="{8A45C22F-E09D-4AB6-9E22-43C11CB050F8}" sibTransId="{5F7D7744-A642-43C9-809B-6F41CECF9DCC}"/>
    <dgm:cxn modelId="{71361725-0AD8-4E95-A350-A007A09773EA}" type="presOf" srcId="{2D639814-35AA-4AEC-8E19-531BBBEA0CAA}" destId="{A251B9F7-94D8-477E-A732-4452EE48A404}" srcOrd="1" destOrd="0" presId="urn:microsoft.com/office/officeart/2016/7/layout/BasicLinearProcessNumbered"/>
    <dgm:cxn modelId="{2B86B625-94FC-435D-B482-03745DC3B71A}" type="presOf" srcId="{59F61CE0-26B7-4FCF-AEB9-3126F6151B56}" destId="{503A7926-0D73-4449-A7AE-B8AB2A856B8A}" srcOrd="1" destOrd="0" presId="urn:microsoft.com/office/officeart/2016/7/layout/BasicLinearProcessNumbered"/>
    <dgm:cxn modelId="{B143E732-9C5B-49E8-AC18-45AC0E4ED4BB}" type="presOf" srcId="{4E600F60-B279-4713-8B28-1C0AD2B181D1}" destId="{3F038CEB-CF04-486F-B827-4E4C22011322}" srcOrd="0" destOrd="0" presId="urn:microsoft.com/office/officeart/2016/7/layout/BasicLinearProcessNumbered"/>
    <dgm:cxn modelId="{816C6B38-F3E4-4429-8CC6-A93E0CA5498B}" type="presOf" srcId="{4E600F60-B279-4713-8B28-1C0AD2B181D1}" destId="{74F5EBA2-D191-4108-AF5C-CB2D767DF6C1}" srcOrd="1" destOrd="0" presId="urn:microsoft.com/office/officeart/2016/7/layout/BasicLinearProcessNumbered"/>
    <dgm:cxn modelId="{35C08147-9181-49F5-BB7C-1035981859F2}" type="presOf" srcId="{5F56F877-7302-4B4D-81FA-29F621315042}" destId="{AA8DAA9B-763D-411D-A11A-9D7B17A2E522}" srcOrd="0" destOrd="0" presId="urn:microsoft.com/office/officeart/2016/7/layout/BasicLinearProcessNumbered"/>
    <dgm:cxn modelId="{55EE4B74-8528-44FA-89FA-72B7A95E6D13}" type="presOf" srcId="{8B7CFD20-664E-48AB-932E-8D533AD0A707}" destId="{3F920669-40B7-445B-A51B-A637C1732791}" srcOrd="0" destOrd="0" presId="urn:microsoft.com/office/officeart/2016/7/layout/BasicLinearProcessNumbered"/>
    <dgm:cxn modelId="{4F2C4F59-4BCE-4917-A435-65CF32AD5217}" srcId="{5F56F877-7302-4B4D-81FA-29F621315042}" destId="{2D639814-35AA-4AEC-8E19-531BBBEA0CAA}" srcOrd="2" destOrd="0" parTransId="{8A646787-7CC2-4631-9037-EB7E655AE413}" sibTransId="{9D77C6FC-8060-4DCA-8F9B-AEA650E18FBE}"/>
    <dgm:cxn modelId="{094ED1CB-9F25-47A9-8238-2B327332BCFE}" type="presOf" srcId="{59F61CE0-26B7-4FCF-AEB9-3126F6151B56}" destId="{27FDFA34-BCA5-4E99-9C5F-5BFD7A6F5214}" srcOrd="0" destOrd="0" presId="urn:microsoft.com/office/officeart/2016/7/layout/BasicLinearProcessNumbered"/>
    <dgm:cxn modelId="{11564ACD-3F15-4D26-9F01-0CC444D2BC88}" type="presOf" srcId="{5F7D7744-A642-43C9-809B-6F41CECF9DCC}" destId="{A4D6BEA6-6220-4E15-9939-21270D679E6C}" srcOrd="0" destOrd="0" presId="urn:microsoft.com/office/officeart/2016/7/layout/BasicLinearProcessNumbered"/>
    <dgm:cxn modelId="{5F522FDC-B074-43DC-A033-5010E8D5E6DE}" type="presOf" srcId="{9D77C6FC-8060-4DCA-8F9B-AEA650E18FBE}" destId="{49E6D9BF-D4AD-4D2F-8FE2-D5F164A076E2}" srcOrd="0" destOrd="0" presId="urn:microsoft.com/office/officeart/2016/7/layout/BasicLinearProcessNumbered"/>
    <dgm:cxn modelId="{07D01AFE-FB98-4ED1-A72F-30351E3DF357}" srcId="{5F56F877-7302-4B4D-81FA-29F621315042}" destId="{4E600F60-B279-4713-8B28-1C0AD2B181D1}" srcOrd="1" destOrd="0" parTransId="{E61EC0D8-A429-442D-9627-D157FA47CF70}" sibTransId="{8B7CFD20-664E-48AB-932E-8D533AD0A707}"/>
    <dgm:cxn modelId="{FF3F5F0B-9B65-4074-A4CE-73F8F133498E}" type="presParOf" srcId="{AA8DAA9B-763D-411D-A11A-9D7B17A2E522}" destId="{4A754028-8BD7-45C5-8BBD-B0842ADC4BB1}" srcOrd="0" destOrd="0" presId="urn:microsoft.com/office/officeart/2016/7/layout/BasicLinearProcessNumbered"/>
    <dgm:cxn modelId="{EC2A142F-E89C-4E48-BB36-C16252FBBFD5}" type="presParOf" srcId="{4A754028-8BD7-45C5-8BBD-B0842ADC4BB1}" destId="{27FDFA34-BCA5-4E99-9C5F-5BFD7A6F5214}" srcOrd="0" destOrd="0" presId="urn:microsoft.com/office/officeart/2016/7/layout/BasicLinearProcessNumbered"/>
    <dgm:cxn modelId="{4372B482-CE6C-4190-A505-6291D43D770B}" type="presParOf" srcId="{4A754028-8BD7-45C5-8BBD-B0842ADC4BB1}" destId="{A4D6BEA6-6220-4E15-9939-21270D679E6C}" srcOrd="1" destOrd="0" presId="urn:microsoft.com/office/officeart/2016/7/layout/BasicLinearProcessNumbered"/>
    <dgm:cxn modelId="{BE3966FF-3EC7-4600-9AFE-DB292B5F7DE5}" type="presParOf" srcId="{4A754028-8BD7-45C5-8BBD-B0842ADC4BB1}" destId="{C5FDFCEC-5475-45F3-B73F-FBB9ACBCF4C6}" srcOrd="2" destOrd="0" presId="urn:microsoft.com/office/officeart/2016/7/layout/BasicLinearProcessNumbered"/>
    <dgm:cxn modelId="{3EF87664-06D3-427B-AD6A-FF5C70AB3362}" type="presParOf" srcId="{4A754028-8BD7-45C5-8BBD-B0842ADC4BB1}" destId="{503A7926-0D73-4449-A7AE-B8AB2A856B8A}" srcOrd="3" destOrd="0" presId="urn:microsoft.com/office/officeart/2016/7/layout/BasicLinearProcessNumbered"/>
    <dgm:cxn modelId="{16D6BC40-5F83-4F5E-9B6F-630D1AED0DB7}" type="presParOf" srcId="{AA8DAA9B-763D-411D-A11A-9D7B17A2E522}" destId="{95FAA3BD-4FAF-45C3-A21F-6F0B8C088EF1}" srcOrd="1" destOrd="0" presId="urn:microsoft.com/office/officeart/2016/7/layout/BasicLinearProcessNumbered"/>
    <dgm:cxn modelId="{EF0CC596-5A91-4312-9757-35ADDA8EE59C}" type="presParOf" srcId="{AA8DAA9B-763D-411D-A11A-9D7B17A2E522}" destId="{53183DD3-1CF0-4F8D-BB83-51922C2C6A1C}" srcOrd="2" destOrd="0" presId="urn:microsoft.com/office/officeart/2016/7/layout/BasicLinearProcessNumbered"/>
    <dgm:cxn modelId="{49A5C3AA-2F3B-405A-832B-40896D904678}" type="presParOf" srcId="{53183DD3-1CF0-4F8D-BB83-51922C2C6A1C}" destId="{3F038CEB-CF04-486F-B827-4E4C22011322}" srcOrd="0" destOrd="0" presId="urn:microsoft.com/office/officeart/2016/7/layout/BasicLinearProcessNumbered"/>
    <dgm:cxn modelId="{8FBA26B5-6E08-4586-9B4A-EA24A1005923}" type="presParOf" srcId="{53183DD3-1CF0-4F8D-BB83-51922C2C6A1C}" destId="{3F920669-40B7-445B-A51B-A637C1732791}" srcOrd="1" destOrd="0" presId="urn:microsoft.com/office/officeart/2016/7/layout/BasicLinearProcessNumbered"/>
    <dgm:cxn modelId="{C28AF2D1-23C9-4129-9E74-722D371014F9}" type="presParOf" srcId="{53183DD3-1CF0-4F8D-BB83-51922C2C6A1C}" destId="{135F3BF0-E575-4029-ACD5-9ED6CA57D989}" srcOrd="2" destOrd="0" presId="urn:microsoft.com/office/officeart/2016/7/layout/BasicLinearProcessNumbered"/>
    <dgm:cxn modelId="{16E97C5F-8D54-4F60-B107-D35C1A1F22EE}" type="presParOf" srcId="{53183DD3-1CF0-4F8D-BB83-51922C2C6A1C}" destId="{74F5EBA2-D191-4108-AF5C-CB2D767DF6C1}" srcOrd="3" destOrd="0" presId="urn:microsoft.com/office/officeart/2016/7/layout/BasicLinearProcessNumbered"/>
    <dgm:cxn modelId="{13BCB2B6-8959-4157-8EF6-9C8D06BBAA8D}" type="presParOf" srcId="{AA8DAA9B-763D-411D-A11A-9D7B17A2E522}" destId="{7813B1F1-F83F-47FE-A18A-2AF62BDC95D0}" srcOrd="3" destOrd="0" presId="urn:microsoft.com/office/officeart/2016/7/layout/BasicLinearProcessNumbered"/>
    <dgm:cxn modelId="{0B5E3B65-A1A0-47DC-B636-F0A54477BAF0}" type="presParOf" srcId="{AA8DAA9B-763D-411D-A11A-9D7B17A2E522}" destId="{1FDEB7EC-A555-4A1C-8B39-5054663BF9A0}" srcOrd="4" destOrd="0" presId="urn:microsoft.com/office/officeart/2016/7/layout/BasicLinearProcessNumbered"/>
    <dgm:cxn modelId="{ED3228AA-4B6B-4151-9FE9-B36678A58EF1}" type="presParOf" srcId="{1FDEB7EC-A555-4A1C-8B39-5054663BF9A0}" destId="{6B85EC28-7B3D-4477-842D-8A4FB3BFA7F8}" srcOrd="0" destOrd="0" presId="urn:microsoft.com/office/officeart/2016/7/layout/BasicLinearProcessNumbered"/>
    <dgm:cxn modelId="{192893ED-EC83-44E1-9041-E927B4696385}" type="presParOf" srcId="{1FDEB7EC-A555-4A1C-8B39-5054663BF9A0}" destId="{49E6D9BF-D4AD-4D2F-8FE2-D5F164A076E2}" srcOrd="1" destOrd="0" presId="urn:microsoft.com/office/officeart/2016/7/layout/BasicLinearProcessNumbered"/>
    <dgm:cxn modelId="{550304A7-3A85-4094-A03A-D3BD162BB82E}" type="presParOf" srcId="{1FDEB7EC-A555-4A1C-8B39-5054663BF9A0}" destId="{5A2D11F2-7C0C-4F9D-9FDA-B399F8A2988B}" srcOrd="2" destOrd="0" presId="urn:microsoft.com/office/officeart/2016/7/layout/BasicLinearProcessNumbered"/>
    <dgm:cxn modelId="{89AFE678-B349-4EBD-AE76-41B04203809D}" type="presParOf" srcId="{1FDEB7EC-A555-4A1C-8B39-5054663BF9A0}" destId="{A251B9F7-94D8-477E-A732-4452EE48A404}"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FBF90-599E-4CC9-B8D1-DA9E03A396A3}">
      <dsp:nvSpPr>
        <dsp:cNvPr id="0" name=""/>
        <dsp:cNvSpPr/>
      </dsp:nvSpPr>
      <dsp:spPr>
        <a:xfrm>
          <a:off x="0" y="791964"/>
          <a:ext cx="6172199" cy="14620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3CBCFA-2BB5-4ACF-A563-231EB37BCBF4}">
      <dsp:nvSpPr>
        <dsp:cNvPr id="0" name=""/>
        <dsp:cNvSpPr/>
      </dsp:nvSpPr>
      <dsp:spPr>
        <a:xfrm>
          <a:off x="442281" y="1120933"/>
          <a:ext cx="804148" cy="8041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819C55-6973-468C-9C7F-0348029B2F46}">
      <dsp:nvSpPr>
        <dsp:cNvPr id="0" name=""/>
        <dsp:cNvSpPr/>
      </dsp:nvSpPr>
      <dsp:spPr>
        <a:xfrm>
          <a:off x="1688711" y="791964"/>
          <a:ext cx="4483488" cy="1462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738" tIns="154738" rIns="154738" bIns="154738" numCol="1" spcCol="1270" anchor="ctr" anchorCtr="0">
          <a:noAutofit/>
        </a:bodyPr>
        <a:lstStyle/>
        <a:p>
          <a:pPr marL="0" lvl="0" indent="0" algn="l" defTabSz="933450">
            <a:lnSpc>
              <a:spcPct val="100000"/>
            </a:lnSpc>
            <a:spcBef>
              <a:spcPct val="0"/>
            </a:spcBef>
            <a:spcAft>
              <a:spcPct val="35000"/>
            </a:spcAft>
            <a:buNone/>
          </a:pPr>
          <a:r>
            <a:rPr lang="en-US" sz="2100" kern="1200"/>
            <a:t>The rotor on the inside of the centrifuge has it’s own lid that hangs inside the outer lid when open.  </a:t>
          </a:r>
        </a:p>
      </dsp:txBody>
      <dsp:txXfrm>
        <a:off x="1688711" y="791964"/>
        <a:ext cx="4483488" cy="1462087"/>
      </dsp:txXfrm>
    </dsp:sp>
    <dsp:sp modelId="{DAB4A819-BE43-46E5-973C-E56B1D5A4F41}">
      <dsp:nvSpPr>
        <dsp:cNvPr id="0" name=""/>
        <dsp:cNvSpPr/>
      </dsp:nvSpPr>
      <dsp:spPr>
        <a:xfrm>
          <a:off x="0" y="2619573"/>
          <a:ext cx="6172199" cy="14620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663C43-9B17-412E-B140-91A9720D140E}">
      <dsp:nvSpPr>
        <dsp:cNvPr id="0" name=""/>
        <dsp:cNvSpPr/>
      </dsp:nvSpPr>
      <dsp:spPr>
        <a:xfrm>
          <a:off x="442281" y="2948543"/>
          <a:ext cx="804148" cy="8041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E616BF-C978-45F8-8588-5E639CA76B56}">
      <dsp:nvSpPr>
        <dsp:cNvPr id="0" name=""/>
        <dsp:cNvSpPr/>
      </dsp:nvSpPr>
      <dsp:spPr>
        <a:xfrm>
          <a:off x="1688711" y="2619573"/>
          <a:ext cx="4483488" cy="1462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738" tIns="154738" rIns="154738" bIns="154738" numCol="1" spcCol="1270" anchor="ctr" anchorCtr="0">
          <a:noAutofit/>
        </a:bodyPr>
        <a:lstStyle/>
        <a:p>
          <a:pPr marL="0" lvl="0" indent="0" algn="l" defTabSz="933450">
            <a:lnSpc>
              <a:spcPct val="100000"/>
            </a:lnSpc>
            <a:spcBef>
              <a:spcPct val="0"/>
            </a:spcBef>
            <a:spcAft>
              <a:spcPct val="35000"/>
            </a:spcAft>
            <a:buNone/>
          </a:pPr>
          <a:r>
            <a:rPr lang="en-US" sz="2100" kern="1200"/>
            <a:t>DO NOT touch this lid – there is no reason to move it at all – the centrifuge locks it into place. </a:t>
          </a:r>
        </a:p>
      </dsp:txBody>
      <dsp:txXfrm>
        <a:off x="1688711" y="2619573"/>
        <a:ext cx="4483488" cy="14620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DFA34-BCA5-4E99-9C5F-5BFD7A6F5214}">
      <dsp:nvSpPr>
        <dsp:cNvPr id="0" name=""/>
        <dsp:cNvSpPr/>
      </dsp:nvSpPr>
      <dsp:spPr>
        <a:xfrm>
          <a:off x="0" y="0"/>
          <a:ext cx="3286125" cy="4351338"/>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kern="1200"/>
            <a:t>Do not touch the inner rotor lid</a:t>
          </a:r>
        </a:p>
      </dsp:txBody>
      <dsp:txXfrm>
        <a:off x="0" y="1653508"/>
        <a:ext cx="3286125" cy="2610802"/>
      </dsp:txXfrm>
    </dsp:sp>
    <dsp:sp modelId="{A4D6BEA6-6220-4E15-9939-21270D679E6C}">
      <dsp:nvSpPr>
        <dsp:cNvPr id="0" name=""/>
        <dsp:cNvSpPr/>
      </dsp:nvSpPr>
      <dsp:spPr>
        <a:xfrm>
          <a:off x="990361" y="435133"/>
          <a:ext cx="1305401" cy="1305401"/>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81533" y="626305"/>
        <a:ext cx="923057" cy="923057"/>
      </dsp:txXfrm>
    </dsp:sp>
    <dsp:sp modelId="{C5FDFCEC-5475-45F3-B73F-FBB9ACBCF4C6}">
      <dsp:nvSpPr>
        <dsp:cNvPr id="0" name=""/>
        <dsp:cNvSpPr/>
      </dsp:nvSpPr>
      <dsp:spPr>
        <a:xfrm>
          <a:off x="0" y="4351266"/>
          <a:ext cx="3286125" cy="72"/>
        </a:xfrm>
        <a:prstGeom prst="rect">
          <a:avLst/>
        </a:prstGeom>
        <a:solidFill>
          <a:schemeClr val="accent2">
            <a:hueOff val="1288723"/>
            <a:satOff val="-3699"/>
            <a:lumOff val="-5922"/>
            <a:alphaOff val="0"/>
          </a:schemeClr>
        </a:solidFill>
        <a:ln w="19050" cap="flat" cmpd="sng" algn="ctr">
          <a:solidFill>
            <a:schemeClr val="accent2">
              <a:hueOff val="1288723"/>
              <a:satOff val="-3699"/>
              <a:lumOff val="-592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F038CEB-CF04-486F-B827-4E4C22011322}">
      <dsp:nvSpPr>
        <dsp:cNvPr id="0" name=""/>
        <dsp:cNvSpPr/>
      </dsp:nvSpPr>
      <dsp:spPr>
        <a:xfrm>
          <a:off x="3614737" y="0"/>
          <a:ext cx="3286125" cy="4351338"/>
        </a:xfrm>
        <a:prstGeom prst="rect">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kern="1200"/>
            <a:t>Use the Main Screen key pad to close the lid</a:t>
          </a:r>
        </a:p>
      </dsp:txBody>
      <dsp:txXfrm>
        <a:off x="3614737" y="1653508"/>
        <a:ext cx="3286125" cy="2610802"/>
      </dsp:txXfrm>
    </dsp:sp>
    <dsp:sp modelId="{3F920669-40B7-445B-A51B-A637C1732791}">
      <dsp:nvSpPr>
        <dsp:cNvPr id="0" name=""/>
        <dsp:cNvSpPr/>
      </dsp:nvSpPr>
      <dsp:spPr>
        <a:xfrm>
          <a:off x="4605099" y="435133"/>
          <a:ext cx="1305401" cy="1305401"/>
        </a:xfrm>
        <a:prstGeom prst="ellipse">
          <a:avLst/>
        </a:prstGeom>
        <a:solidFill>
          <a:schemeClr val="accent2">
            <a:hueOff val="2577445"/>
            <a:satOff val="-7397"/>
            <a:lumOff val="-11844"/>
            <a:alphaOff val="0"/>
          </a:schemeClr>
        </a:solidFill>
        <a:ln w="19050" cap="flat" cmpd="sng" algn="ctr">
          <a:solidFill>
            <a:schemeClr val="accent2">
              <a:hueOff val="2577445"/>
              <a:satOff val="-7397"/>
              <a:lumOff val="-1184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96271" y="626305"/>
        <a:ext cx="923057" cy="923057"/>
      </dsp:txXfrm>
    </dsp:sp>
    <dsp:sp modelId="{135F3BF0-E575-4029-ACD5-9ED6CA57D989}">
      <dsp:nvSpPr>
        <dsp:cNvPr id="0" name=""/>
        <dsp:cNvSpPr/>
      </dsp:nvSpPr>
      <dsp:spPr>
        <a:xfrm>
          <a:off x="3614737" y="4351266"/>
          <a:ext cx="3286125" cy="72"/>
        </a:xfrm>
        <a:prstGeom prst="rect">
          <a:avLst/>
        </a:prstGeom>
        <a:solidFill>
          <a:schemeClr val="accent2">
            <a:hueOff val="3866169"/>
            <a:satOff val="-11096"/>
            <a:lumOff val="-17765"/>
            <a:alphaOff val="0"/>
          </a:schemeClr>
        </a:solidFill>
        <a:ln w="19050" cap="flat" cmpd="sng" algn="ctr">
          <a:solidFill>
            <a:schemeClr val="accent2">
              <a:hueOff val="3866169"/>
              <a:satOff val="-11096"/>
              <a:lumOff val="-17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B85EC28-7B3D-4477-842D-8A4FB3BFA7F8}">
      <dsp:nvSpPr>
        <dsp:cNvPr id="0" name=""/>
        <dsp:cNvSpPr/>
      </dsp:nvSpPr>
      <dsp:spPr>
        <a:xfrm>
          <a:off x="7229475" y="0"/>
          <a:ext cx="3286125" cy="4351338"/>
        </a:xfrm>
        <a:prstGeom prst="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kern="1200"/>
            <a:t>Make sure to turn the power OFF.  </a:t>
          </a:r>
        </a:p>
      </dsp:txBody>
      <dsp:txXfrm>
        <a:off x="7229475" y="1653508"/>
        <a:ext cx="3286125" cy="2610802"/>
      </dsp:txXfrm>
    </dsp:sp>
    <dsp:sp modelId="{49E6D9BF-D4AD-4D2F-8FE2-D5F164A076E2}">
      <dsp:nvSpPr>
        <dsp:cNvPr id="0" name=""/>
        <dsp:cNvSpPr/>
      </dsp:nvSpPr>
      <dsp:spPr>
        <a:xfrm>
          <a:off x="8219836" y="435133"/>
          <a:ext cx="1305401" cy="1305401"/>
        </a:xfrm>
        <a:prstGeom prst="ellipse">
          <a:avLst/>
        </a:prstGeom>
        <a:solidFill>
          <a:schemeClr val="accent2">
            <a:hueOff val="5154891"/>
            <a:satOff val="-14794"/>
            <a:lumOff val="-23687"/>
            <a:alphaOff val="0"/>
          </a:schemeClr>
        </a:solidFill>
        <a:ln w="19050" cap="flat" cmpd="sng" algn="ctr">
          <a:solidFill>
            <a:schemeClr val="accent2">
              <a:hueOff val="5154891"/>
              <a:satOff val="-14794"/>
              <a:lumOff val="-2368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11008" y="626305"/>
        <a:ext cx="923057" cy="923057"/>
      </dsp:txXfrm>
    </dsp:sp>
    <dsp:sp modelId="{5A2D11F2-7C0C-4F9D-9FDA-B399F8A2988B}">
      <dsp:nvSpPr>
        <dsp:cNvPr id="0" name=""/>
        <dsp:cNvSpPr/>
      </dsp:nvSpPr>
      <dsp:spPr>
        <a:xfrm>
          <a:off x="7229475" y="4351266"/>
          <a:ext cx="3286125" cy="72"/>
        </a:xfrm>
        <a:prstGeom prst="rect">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66DDD-BC8B-E7F5-90C5-FBB62A878C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CD4DD3-CF81-CEDD-7462-9F1410032D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E63EEF-A633-F43F-4FBC-EA205621595B}"/>
              </a:ext>
            </a:extLst>
          </p:cNvPr>
          <p:cNvSpPr>
            <a:spLocks noGrp="1"/>
          </p:cNvSpPr>
          <p:nvPr>
            <p:ph type="dt" sz="half" idx="10"/>
          </p:nvPr>
        </p:nvSpPr>
        <p:spPr/>
        <p:txBody>
          <a:bodyPr/>
          <a:lstStyle/>
          <a:p>
            <a:fld id="{58B90F29-4E87-4BCB-9810-2609B5D91001}" type="datetimeFigureOut">
              <a:rPr lang="en-US" smtClean="0"/>
              <a:t>9/25/2025</a:t>
            </a:fld>
            <a:endParaRPr lang="en-US"/>
          </a:p>
        </p:txBody>
      </p:sp>
      <p:sp>
        <p:nvSpPr>
          <p:cNvPr id="5" name="Footer Placeholder 4">
            <a:extLst>
              <a:ext uri="{FF2B5EF4-FFF2-40B4-BE49-F238E27FC236}">
                <a16:creationId xmlns:a16="http://schemas.microsoft.com/office/drawing/2014/main" id="{FAC4EFF9-D824-B1CF-256B-ED80E1CED3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AFC0B3-36C9-72E5-D8E8-442B87D63050}"/>
              </a:ext>
            </a:extLst>
          </p:cNvPr>
          <p:cNvSpPr>
            <a:spLocks noGrp="1"/>
          </p:cNvSpPr>
          <p:nvPr>
            <p:ph type="sldNum" sz="quarter" idx="12"/>
          </p:nvPr>
        </p:nvSpPr>
        <p:spPr/>
        <p:txBody>
          <a:bodyPr/>
          <a:lstStyle/>
          <a:p>
            <a:fld id="{0F5CDCA3-F4A0-40C8-9AC3-A5821921048C}" type="slidenum">
              <a:rPr lang="en-US" smtClean="0"/>
              <a:t>‹#›</a:t>
            </a:fld>
            <a:endParaRPr lang="en-US"/>
          </a:p>
        </p:txBody>
      </p:sp>
    </p:spTree>
    <p:extLst>
      <p:ext uri="{BB962C8B-B14F-4D97-AF65-F5344CB8AC3E}">
        <p14:creationId xmlns:p14="http://schemas.microsoft.com/office/powerpoint/2010/main" val="838630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EB4D7-601B-F27E-5885-31DBDB67B5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04FA58-BE03-FCBB-7895-97B506E0BA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B8AF00-569F-BAB3-98AB-6F8041EA529D}"/>
              </a:ext>
            </a:extLst>
          </p:cNvPr>
          <p:cNvSpPr>
            <a:spLocks noGrp="1"/>
          </p:cNvSpPr>
          <p:nvPr>
            <p:ph type="dt" sz="half" idx="10"/>
          </p:nvPr>
        </p:nvSpPr>
        <p:spPr/>
        <p:txBody>
          <a:bodyPr/>
          <a:lstStyle/>
          <a:p>
            <a:fld id="{58B90F29-4E87-4BCB-9810-2609B5D91001}" type="datetimeFigureOut">
              <a:rPr lang="en-US" smtClean="0"/>
              <a:t>9/25/2025</a:t>
            </a:fld>
            <a:endParaRPr lang="en-US"/>
          </a:p>
        </p:txBody>
      </p:sp>
      <p:sp>
        <p:nvSpPr>
          <p:cNvPr id="5" name="Footer Placeholder 4">
            <a:extLst>
              <a:ext uri="{FF2B5EF4-FFF2-40B4-BE49-F238E27FC236}">
                <a16:creationId xmlns:a16="http://schemas.microsoft.com/office/drawing/2014/main" id="{5FCD2E32-23D5-3E97-1A6F-E89282942D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3BFA0F-7797-A197-A688-8074295B9654}"/>
              </a:ext>
            </a:extLst>
          </p:cNvPr>
          <p:cNvSpPr>
            <a:spLocks noGrp="1"/>
          </p:cNvSpPr>
          <p:nvPr>
            <p:ph type="sldNum" sz="quarter" idx="12"/>
          </p:nvPr>
        </p:nvSpPr>
        <p:spPr/>
        <p:txBody>
          <a:bodyPr/>
          <a:lstStyle/>
          <a:p>
            <a:fld id="{0F5CDCA3-F4A0-40C8-9AC3-A5821921048C}" type="slidenum">
              <a:rPr lang="en-US" smtClean="0"/>
              <a:t>‹#›</a:t>
            </a:fld>
            <a:endParaRPr lang="en-US"/>
          </a:p>
        </p:txBody>
      </p:sp>
    </p:spTree>
    <p:extLst>
      <p:ext uri="{BB962C8B-B14F-4D97-AF65-F5344CB8AC3E}">
        <p14:creationId xmlns:p14="http://schemas.microsoft.com/office/powerpoint/2010/main" val="3130304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2D99E3-E363-C3DA-581D-79E1CAE602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3B1616-121C-7004-3E54-49DC87D472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ACDD35-D2C2-212E-88EA-6CF0513314B3}"/>
              </a:ext>
            </a:extLst>
          </p:cNvPr>
          <p:cNvSpPr>
            <a:spLocks noGrp="1"/>
          </p:cNvSpPr>
          <p:nvPr>
            <p:ph type="dt" sz="half" idx="10"/>
          </p:nvPr>
        </p:nvSpPr>
        <p:spPr/>
        <p:txBody>
          <a:bodyPr/>
          <a:lstStyle/>
          <a:p>
            <a:fld id="{58B90F29-4E87-4BCB-9810-2609B5D91001}" type="datetimeFigureOut">
              <a:rPr lang="en-US" smtClean="0"/>
              <a:t>9/25/2025</a:t>
            </a:fld>
            <a:endParaRPr lang="en-US"/>
          </a:p>
        </p:txBody>
      </p:sp>
      <p:sp>
        <p:nvSpPr>
          <p:cNvPr id="5" name="Footer Placeholder 4">
            <a:extLst>
              <a:ext uri="{FF2B5EF4-FFF2-40B4-BE49-F238E27FC236}">
                <a16:creationId xmlns:a16="http://schemas.microsoft.com/office/drawing/2014/main" id="{85DE332D-F129-371F-7F89-AEFBB4C593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6080AF-FB3E-025B-37D4-D04E5EB1E8E1}"/>
              </a:ext>
            </a:extLst>
          </p:cNvPr>
          <p:cNvSpPr>
            <a:spLocks noGrp="1"/>
          </p:cNvSpPr>
          <p:nvPr>
            <p:ph type="sldNum" sz="quarter" idx="12"/>
          </p:nvPr>
        </p:nvSpPr>
        <p:spPr/>
        <p:txBody>
          <a:bodyPr/>
          <a:lstStyle/>
          <a:p>
            <a:fld id="{0F5CDCA3-F4A0-40C8-9AC3-A5821921048C}" type="slidenum">
              <a:rPr lang="en-US" smtClean="0"/>
              <a:t>‹#›</a:t>
            </a:fld>
            <a:endParaRPr lang="en-US"/>
          </a:p>
        </p:txBody>
      </p:sp>
    </p:spTree>
    <p:extLst>
      <p:ext uri="{BB962C8B-B14F-4D97-AF65-F5344CB8AC3E}">
        <p14:creationId xmlns:p14="http://schemas.microsoft.com/office/powerpoint/2010/main" val="2181516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1D78-35DC-37A1-8134-EFB6F30994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F39279-60AB-0EF7-8ADE-217512823A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59582F-3933-2F27-E455-EFC9EFD09445}"/>
              </a:ext>
            </a:extLst>
          </p:cNvPr>
          <p:cNvSpPr>
            <a:spLocks noGrp="1"/>
          </p:cNvSpPr>
          <p:nvPr>
            <p:ph type="dt" sz="half" idx="10"/>
          </p:nvPr>
        </p:nvSpPr>
        <p:spPr/>
        <p:txBody>
          <a:bodyPr/>
          <a:lstStyle/>
          <a:p>
            <a:fld id="{58B90F29-4E87-4BCB-9810-2609B5D91001}" type="datetimeFigureOut">
              <a:rPr lang="en-US" smtClean="0"/>
              <a:t>9/25/2025</a:t>
            </a:fld>
            <a:endParaRPr lang="en-US"/>
          </a:p>
        </p:txBody>
      </p:sp>
      <p:sp>
        <p:nvSpPr>
          <p:cNvPr id="5" name="Footer Placeholder 4">
            <a:extLst>
              <a:ext uri="{FF2B5EF4-FFF2-40B4-BE49-F238E27FC236}">
                <a16:creationId xmlns:a16="http://schemas.microsoft.com/office/drawing/2014/main" id="{E79B2CB0-7AB0-E23B-4BC9-040C131D72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B881F0-8E8E-5489-17FC-7E6111AA8E42}"/>
              </a:ext>
            </a:extLst>
          </p:cNvPr>
          <p:cNvSpPr>
            <a:spLocks noGrp="1"/>
          </p:cNvSpPr>
          <p:nvPr>
            <p:ph type="sldNum" sz="quarter" idx="12"/>
          </p:nvPr>
        </p:nvSpPr>
        <p:spPr/>
        <p:txBody>
          <a:bodyPr/>
          <a:lstStyle/>
          <a:p>
            <a:fld id="{0F5CDCA3-F4A0-40C8-9AC3-A5821921048C}" type="slidenum">
              <a:rPr lang="en-US" smtClean="0"/>
              <a:t>‹#›</a:t>
            </a:fld>
            <a:endParaRPr lang="en-US"/>
          </a:p>
        </p:txBody>
      </p:sp>
    </p:spTree>
    <p:extLst>
      <p:ext uri="{BB962C8B-B14F-4D97-AF65-F5344CB8AC3E}">
        <p14:creationId xmlns:p14="http://schemas.microsoft.com/office/powerpoint/2010/main" val="3868509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5C1A6-DEB1-5432-654A-915942A711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E33D96-7B0A-8A64-3F62-75D5D5033BD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41F039-0ED2-67EB-45EC-54ED2156F177}"/>
              </a:ext>
            </a:extLst>
          </p:cNvPr>
          <p:cNvSpPr>
            <a:spLocks noGrp="1"/>
          </p:cNvSpPr>
          <p:nvPr>
            <p:ph type="dt" sz="half" idx="10"/>
          </p:nvPr>
        </p:nvSpPr>
        <p:spPr/>
        <p:txBody>
          <a:bodyPr/>
          <a:lstStyle/>
          <a:p>
            <a:fld id="{58B90F29-4E87-4BCB-9810-2609B5D91001}" type="datetimeFigureOut">
              <a:rPr lang="en-US" smtClean="0"/>
              <a:t>9/25/2025</a:t>
            </a:fld>
            <a:endParaRPr lang="en-US"/>
          </a:p>
        </p:txBody>
      </p:sp>
      <p:sp>
        <p:nvSpPr>
          <p:cNvPr id="5" name="Footer Placeholder 4">
            <a:extLst>
              <a:ext uri="{FF2B5EF4-FFF2-40B4-BE49-F238E27FC236}">
                <a16:creationId xmlns:a16="http://schemas.microsoft.com/office/drawing/2014/main" id="{19AF56C8-BFD7-65B3-08B0-618AAD8CF1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13C52-D6DB-0028-A000-C99F501D8AA5}"/>
              </a:ext>
            </a:extLst>
          </p:cNvPr>
          <p:cNvSpPr>
            <a:spLocks noGrp="1"/>
          </p:cNvSpPr>
          <p:nvPr>
            <p:ph type="sldNum" sz="quarter" idx="12"/>
          </p:nvPr>
        </p:nvSpPr>
        <p:spPr/>
        <p:txBody>
          <a:bodyPr/>
          <a:lstStyle/>
          <a:p>
            <a:fld id="{0F5CDCA3-F4A0-40C8-9AC3-A5821921048C}" type="slidenum">
              <a:rPr lang="en-US" smtClean="0"/>
              <a:t>‹#›</a:t>
            </a:fld>
            <a:endParaRPr lang="en-US"/>
          </a:p>
        </p:txBody>
      </p:sp>
    </p:spTree>
    <p:extLst>
      <p:ext uri="{BB962C8B-B14F-4D97-AF65-F5344CB8AC3E}">
        <p14:creationId xmlns:p14="http://schemas.microsoft.com/office/powerpoint/2010/main" val="3952768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93418-A535-D442-C4DF-E63019DC4C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430E4F-156F-ED64-5F08-A7B4D94BE5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414E52-B6A1-659B-AD27-97A26FF419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1F32C7-4791-7647-1635-90731A8842A7}"/>
              </a:ext>
            </a:extLst>
          </p:cNvPr>
          <p:cNvSpPr>
            <a:spLocks noGrp="1"/>
          </p:cNvSpPr>
          <p:nvPr>
            <p:ph type="dt" sz="half" idx="10"/>
          </p:nvPr>
        </p:nvSpPr>
        <p:spPr/>
        <p:txBody>
          <a:bodyPr/>
          <a:lstStyle/>
          <a:p>
            <a:fld id="{58B90F29-4E87-4BCB-9810-2609B5D91001}" type="datetimeFigureOut">
              <a:rPr lang="en-US" smtClean="0"/>
              <a:t>9/25/2025</a:t>
            </a:fld>
            <a:endParaRPr lang="en-US"/>
          </a:p>
        </p:txBody>
      </p:sp>
      <p:sp>
        <p:nvSpPr>
          <p:cNvPr id="6" name="Footer Placeholder 5">
            <a:extLst>
              <a:ext uri="{FF2B5EF4-FFF2-40B4-BE49-F238E27FC236}">
                <a16:creationId xmlns:a16="http://schemas.microsoft.com/office/drawing/2014/main" id="{D98653CF-7AE5-7887-587B-85493C7746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AED6E1-8B5E-3BF2-48C8-3DF96A9B3262}"/>
              </a:ext>
            </a:extLst>
          </p:cNvPr>
          <p:cNvSpPr>
            <a:spLocks noGrp="1"/>
          </p:cNvSpPr>
          <p:nvPr>
            <p:ph type="sldNum" sz="quarter" idx="12"/>
          </p:nvPr>
        </p:nvSpPr>
        <p:spPr/>
        <p:txBody>
          <a:bodyPr/>
          <a:lstStyle/>
          <a:p>
            <a:fld id="{0F5CDCA3-F4A0-40C8-9AC3-A5821921048C}" type="slidenum">
              <a:rPr lang="en-US" smtClean="0"/>
              <a:t>‹#›</a:t>
            </a:fld>
            <a:endParaRPr lang="en-US"/>
          </a:p>
        </p:txBody>
      </p:sp>
    </p:spTree>
    <p:extLst>
      <p:ext uri="{BB962C8B-B14F-4D97-AF65-F5344CB8AC3E}">
        <p14:creationId xmlns:p14="http://schemas.microsoft.com/office/powerpoint/2010/main" val="3642131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73293-31C7-D77D-7D14-FF733667F7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B0373F-CC21-B373-9F7B-AF9CE512F2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B10466-5CEE-9F09-C6E1-55320366B8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20911F-70DB-A3FA-F315-3ABDCF6801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791495-2D90-C4E9-F4BE-B0B4B2BDC1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70454D-F7EC-D650-04B1-DF54FB303279}"/>
              </a:ext>
            </a:extLst>
          </p:cNvPr>
          <p:cNvSpPr>
            <a:spLocks noGrp="1"/>
          </p:cNvSpPr>
          <p:nvPr>
            <p:ph type="dt" sz="half" idx="10"/>
          </p:nvPr>
        </p:nvSpPr>
        <p:spPr/>
        <p:txBody>
          <a:bodyPr/>
          <a:lstStyle/>
          <a:p>
            <a:fld id="{58B90F29-4E87-4BCB-9810-2609B5D91001}" type="datetimeFigureOut">
              <a:rPr lang="en-US" smtClean="0"/>
              <a:t>9/25/2025</a:t>
            </a:fld>
            <a:endParaRPr lang="en-US"/>
          </a:p>
        </p:txBody>
      </p:sp>
      <p:sp>
        <p:nvSpPr>
          <p:cNvPr id="8" name="Footer Placeholder 7">
            <a:extLst>
              <a:ext uri="{FF2B5EF4-FFF2-40B4-BE49-F238E27FC236}">
                <a16:creationId xmlns:a16="http://schemas.microsoft.com/office/drawing/2014/main" id="{B2567276-2B7A-6E64-63A6-ED1311B44F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BEB5BC-4206-37FC-54A4-83F058DDA01C}"/>
              </a:ext>
            </a:extLst>
          </p:cNvPr>
          <p:cNvSpPr>
            <a:spLocks noGrp="1"/>
          </p:cNvSpPr>
          <p:nvPr>
            <p:ph type="sldNum" sz="quarter" idx="12"/>
          </p:nvPr>
        </p:nvSpPr>
        <p:spPr/>
        <p:txBody>
          <a:bodyPr/>
          <a:lstStyle/>
          <a:p>
            <a:fld id="{0F5CDCA3-F4A0-40C8-9AC3-A5821921048C}" type="slidenum">
              <a:rPr lang="en-US" smtClean="0"/>
              <a:t>‹#›</a:t>
            </a:fld>
            <a:endParaRPr lang="en-US"/>
          </a:p>
        </p:txBody>
      </p:sp>
    </p:spTree>
    <p:extLst>
      <p:ext uri="{BB962C8B-B14F-4D97-AF65-F5344CB8AC3E}">
        <p14:creationId xmlns:p14="http://schemas.microsoft.com/office/powerpoint/2010/main" val="1301060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36920-EFA6-93B4-8F74-045C417172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94EA2E-6A32-097B-D728-521C65D44E74}"/>
              </a:ext>
            </a:extLst>
          </p:cNvPr>
          <p:cNvSpPr>
            <a:spLocks noGrp="1"/>
          </p:cNvSpPr>
          <p:nvPr>
            <p:ph type="dt" sz="half" idx="10"/>
          </p:nvPr>
        </p:nvSpPr>
        <p:spPr/>
        <p:txBody>
          <a:bodyPr/>
          <a:lstStyle/>
          <a:p>
            <a:fld id="{58B90F29-4E87-4BCB-9810-2609B5D91001}" type="datetimeFigureOut">
              <a:rPr lang="en-US" smtClean="0"/>
              <a:t>9/25/2025</a:t>
            </a:fld>
            <a:endParaRPr lang="en-US"/>
          </a:p>
        </p:txBody>
      </p:sp>
      <p:sp>
        <p:nvSpPr>
          <p:cNvPr id="4" name="Footer Placeholder 3">
            <a:extLst>
              <a:ext uri="{FF2B5EF4-FFF2-40B4-BE49-F238E27FC236}">
                <a16:creationId xmlns:a16="http://schemas.microsoft.com/office/drawing/2014/main" id="{6D6DA8F3-C24C-DC20-171D-CC0DC0A199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95F14D-2FEA-04DA-6101-1B7DD705C6D5}"/>
              </a:ext>
            </a:extLst>
          </p:cNvPr>
          <p:cNvSpPr>
            <a:spLocks noGrp="1"/>
          </p:cNvSpPr>
          <p:nvPr>
            <p:ph type="sldNum" sz="quarter" idx="12"/>
          </p:nvPr>
        </p:nvSpPr>
        <p:spPr/>
        <p:txBody>
          <a:bodyPr/>
          <a:lstStyle/>
          <a:p>
            <a:fld id="{0F5CDCA3-F4A0-40C8-9AC3-A5821921048C}" type="slidenum">
              <a:rPr lang="en-US" smtClean="0"/>
              <a:t>‹#›</a:t>
            </a:fld>
            <a:endParaRPr lang="en-US"/>
          </a:p>
        </p:txBody>
      </p:sp>
    </p:spTree>
    <p:extLst>
      <p:ext uri="{BB962C8B-B14F-4D97-AF65-F5344CB8AC3E}">
        <p14:creationId xmlns:p14="http://schemas.microsoft.com/office/powerpoint/2010/main" val="2260036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9DA290-79F4-FF02-6B70-4566BC96CE6D}"/>
              </a:ext>
            </a:extLst>
          </p:cNvPr>
          <p:cNvSpPr>
            <a:spLocks noGrp="1"/>
          </p:cNvSpPr>
          <p:nvPr>
            <p:ph type="dt" sz="half" idx="10"/>
          </p:nvPr>
        </p:nvSpPr>
        <p:spPr/>
        <p:txBody>
          <a:bodyPr/>
          <a:lstStyle/>
          <a:p>
            <a:fld id="{58B90F29-4E87-4BCB-9810-2609B5D91001}" type="datetimeFigureOut">
              <a:rPr lang="en-US" smtClean="0"/>
              <a:t>9/25/2025</a:t>
            </a:fld>
            <a:endParaRPr lang="en-US"/>
          </a:p>
        </p:txBody>
      </p:sp>
      <p:sp>
        <p:nvSpPr>
          <p:cNvPr id="3" name="Footer Placeholder 2">
            <a:extLst>
              <a:ext uri="{FF2B5EF4-FFF2-40B4-BE49-F238E27FC236}">
                <a16:creationId xmlns:a16="http://schemas.microsoft.com/office/drawing/2014/main" id="{AF78E7A1-2370-188D-3001-6B44432038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D6D07F-ED38-6444-106D-88F5A328FA2B}"/>
              </a:ext>
            </a:extLst>
          </p:cNvPr>
          <p:cNvSpPr>
            <a:spLocks noGrp="1"/>
          </p:cNvSpPr>
          <p:nvPr>
            <p:ph type="sldNum" sz="quarter" idx="12"/>
          </p:nvPr>
        </p:nvSpPr>
        <p:spPr/>
        <p:txBody>
          <a:bodyPr/>
          <a:lstStyle/>
          <a:p>
            <a:fld id="{0F5CDCA3-F4A0-40C8-9AC3-A5821921048C}" type="slidenum">
              <a:rPr lang="en-US" smtClean="0"/>
              <a:t>‹#›</a:t>
            </a:fld>
            <a:endParaRPr lang="en-US"/>
          </a:p>
        </p:txBody>
      </p:sp>
    </p:spTree>
    <p:extLst>
      <p:ext uri="{BB962C8B-B14F-4D97-AF65-F5344CB8AC3E}">
        <p14:creationId xmlns:p14="http://schemas.microsoft.com/office/powerpoint/2010/main" val="3516750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96038-6DB4-56FF-A2DA-7C3108311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A47F5F-AEF7-58F0-6FAC-790E709DD3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932085-5162-066B-D68B-C57CA513FA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19E331-9ECB-BA87-BAAA-CB7FEBC974EA}"/>
              </a:ext>
            </a:extLst>
          </p:cNvPr>
          <p:cNvSpPr>
            <a:spLocks noGrp="1"/>
          </p:cNvSpPr>
          <p:nvPr>
            <p:ph type="dt" sz="half" idx="10"/>
          </p:nvPr>
        </p:nvSpPr>
        <p:spPr/>
        <p:txBody>
          <a:bodyPr/>
          <a:lstStyle/>
          <a:p>
            <a:fld id="{58B90F29-4E87-4BCB-9810-2609B5D91001}" type="datetimeFigureOut">
              <a:rPr lang="en-US" smtClean="0"/>
              <a:t>9/25/2025</a:t>
            </a:fld>
            <a:endParaRPr lang="en-US"/>
          </a:p>
        </p:txBody>
      </p:sp>
      <p:sp>
        <p:nvSpPr>
          <p:cNvPr id="6" name="Footer Placeholder 5">
            <a:extLst>
              <a:ext uri="{FF2B5EF4-FFF2-40B4-BE49-F238E27FC236}">
                <a16:creationId xmlns:a16="http://schemas.microsoft.com/office/drawing/2014/main" id="{E4CED846-7155-55BF-C0C5-9FA244532C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2EC1C8-6655-BB6F-25B9-793AECB5307D}"/>
              </a:ext>
            </a:extLst>
          </p:cNvPr>
          <p:cNvSpPr>
            <a:spLocks noGrp="1"/>
          </p:cNvSpPr>
          <p:nvPr>
            <p:ph type="sldNum" sz="quarter" idx="12"/>
          </p:nvPr>
        </p:nvSpPr>
        <p:spPr/>
        <p:txBody>
          <a:bodyPr/>
          <a:lstStyle/>
          <a:p>
            <a:fld id="{0F5CDCA3-F4A0-40C8-9AC3-A5821921048C}" type="slidenum">
              <a:rPr lang="en-US" smtClean="0"/>
              <a:t>‹#›</a:t>
            </a:fld>
            <a:endParaRPr lang="en-US"/>
          </a:p>
        </p:txBody>
      </p:sp>
    </p:spTree>
    <p:extLst>
      <p:ext uri="{BB962C8B-B14F-4D97-AF65-F5344CB8AC3E}">
        <p14:creationId xmlns:p14="http://schemas.microsoft.com/office/powerpoint/2010/main" val="2403382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CD549-27D8-7DB8-8CBE-F359F4EAEF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65F1EA-E857-0D25-9D40-B8A7BE7A97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C7C3FF-7103-580B-4DB1-B1DE21BB8F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0A7B09-F30B-1168-7A1F-61B62402E242}"/>
              </a:ext>
            </a:extLst>
          </p:cNvPr>
          <p:cNvSpPr>
            <a:spLocks noGrp="1"/>
          </p:cNvSpPr>
          <p:nvPr>
            <p:ph type="dt" sz="half" idx="10"/>
          </p:nvPr>
        </p:nvSpPr>
        <p:spPr/>
        <p:txBody>
          <a:bodyPr/>
          <a:lstStyle/>
          <a:p>
            <a:fld id="{58B90F29-4E87-4BCB-9810-2609B5D91001}" type="datetimeFigureOut">
              <a:rPr lang="en-US" smtClean="0"/>
              <a:t>9/25/2025</a:t>
            </a:fld>
            <a:endParaRPr lang="en-US"/>
          </a:p>
        </p:txBody>
      </p:sp>
      <p:sp>
        <p:nvSpPr>
          <p:cNvPr id="6" name="Footer Placeholder 5">
            <a:extLst>
              <a:ext uri="{FF2B5EF4-FFF2-40B4-BE49-F238E27FC236}">
                <a16:creationId xmlns:a16="http://schemas.microsoft.com/office/drawing/2014/main" id="{40C416B1-B169-D7F0-A869-9EA0CD4CA2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8AE066-AB36-A6A0-0D88-141FB8633AFE}"/>
              </a:ext>
            </a:extLst>
          </p:cNvPr>
          <p:cNvSpPr>
            <a:spLocks noGrp="1"/>
          </p:cNvSpPr>
          <p:nvPr>
            <p:ph type="sldNum" sz="quarter" idx="12"/>
          </p:nvPr>
        </p:nvSpPr>
        <p:spPr/>
        <p:txBody>
          <a:bodyPr/>
          <a:lstStyle/>
          <a:p>
            <a:fld id="{0F5CDCA3-F4A0-40C8-9AC3-A5821921048C}" type="slidenum">
              <a:rPr lang="en-US" smtClean="0"/>
              <a:t>‹#›</a:t>
            </a:fld>
            <a:endParaRPr lang="en-US"/>
          </a:p>
        </p:txBody>
      </p:sp>
    </p:spTree>
    <p:extLst>
      <p:ext uri="{BB962C8B-B14F-4D97-AF65-F5344CB8AC3E}">
        <p14:creationId xmlns:p14="http://schemas.microsoft.com/office/powerpoint/2010/main" val="2109443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06EB62-7674-A3F3-66DB-7A0232B4B9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1DF261-C852-87C1-38FB-A66828F116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F065B-2533-5AF5-7A92-0EE381AF97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B90F29-4E87-4BCB-9810-2609B5D91001}" type="datetimeFigureOut">
              <a:rPr lang="en-US" smtClean="0"/>
              <a:t>9/25/2025</a:t>
            </a:fld>
            <a:endParaRPr lang="en-US"/>
          </a:p>
        </p:txBody>
      </p:sp>
      <p:sp>
        <p:nvSpPr>
          <p:cNvPr id="5" name="Footer Placeholder 4">
            <a:extLst>
              <a:ext uri="{FF2B5EF4-FFF2-40B4-BE49-F238E27FC236}">
                <a16:creationId xmlns:a16="http://schemas.microsoft.com/office/drawing/2014/main" id="{FC28577C-2779-920E-17D8-7822F2618D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ECA2514-D325-C8F8-71EF-7CA4566580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5CDCA3-F4A0-40C8-9AC3-A5821921048C}" type="slidenum">
              <a:rPr lang="en-US" smtClean="0"/>
              <a:t>‹#›</a:t>
            </a:fld>
            <a:endParaRPr lang="en-US"/>
          </a:p>
        </p:txBody>
      </p:sp>
    </p:spTree>
    <p:extLst>
      <p:ext uri="{BB962C8B-B14F-4D97-AF65-F5344CB8AC3E}">
        <p14:creationId xmlns:p14="http://schemas.microsoft.com/office/powerpoint/2010/main" val="2610512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Vaccine storage and manufacturing">
            <a:extLst>
              <a:ext uri="{FF2B5EF4-FFF2-40B4-BE49-F238E27FC236}">
                <a16:creationId xmlns:a16="http://schemas.microsoft.com/office/drawing/2014/main" id="{C7D28671-6D38-7AD8-EA3E-70F038DD20B6}"/>
              </a:ext>
            </a:extLst>
          </p:cNvPr>
          <p:cNvPicPr>
            <a:picLocks noChangeAspect="1"/>
          </p:cNvPicPr>
          <p:nvPr/>
        </p:nvPicPr>
        <p:blipFill>
          <a:blip r:embed="rId2"/>
          <a:srcRect b="15370"/>
          <a:stretch>
            <a:fillRect/>
          </a:stretch>
        </p:blipFill>
        <p:spPr>
          <a:xfrm>
            <a:off x="20" y="-7619"/>
            <a:ext cx="12191979" cy="6887364"/>
          </a:xfrm>
          <a:prstGeom prst="rect">
            <a:avLst/>
          </a:prstGeom>
        </p:spPr>
      </p:pic>
      <p:sp>
        <p:nvSpPr>
          <p:cNvPr id="9" name="Rectangle 8">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20"/>
            <a:ext cx="5566593" cy="6887364"/>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4067CD3-146F-6228-E362-39AA720C2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63442" y="855815"/>
            <a:ext cx="6887365" cy="5160474"/>
          </a:xfrm>
          <a:prstGeom prst="rect">
            <a:avLst/>
          </a:prstGeom>
          <a:gradFill flip="none" rotWithShape="1">
            <a:gsLst>
              <a:gs pos="0">
                <a:schemeClr val="accent5">
                  <a:lumMod val="75000"/>
                  <a:alpha val="91000"/>
                </a:schemeClr>
              </a:gs>
              <a:gs pos="83000">
                <a:schemeClr val="accent5">
                  <a:alpha val="0"/>
                </a:schemeClr>
              </a:gs>
            </a:gsLst>
            <a:lin ang="51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271C7E5C-A0F8-E9FA-56DB-31A257FD4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7648"/>
            <a:ext cx="2079513" cy="6865647"/>
          </a:xfrm>
          <a:prstGeom prst="rect">
            <a:avLst/>
          </a:prstGeom>
          <a:gradFill flip="none" rotWithShape="1">
            <a:gsLst>
              <a:gs pos="5000">
                <a:schemeClr val="accent5"/>
              </a:gs>
              <a:gs pos="49000">
                <a:schemeClr val="accent5">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3F70A3C-4474-2A39-470C-FD55A8837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706777" y="3068761"/>
            <a:ext cx="4504659" cy="3789239"/>
          </a:xfrm>
          <a:prstGeom prst="rect">
            <a:avLst/>
          </a:prstGeom>
          <a:gradFill flip="none" rotWithShape="1">
            <a:gsLst>
              <a:gs pos="0">
                <a:schemeClr val="accent5"/>
              </a:gs>
              <a:gs pos="60000">
                <a:schemeClr val="accent5">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BAC3F7D4-9613-0E1F-901C-98FE831DE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774557" y="-6485"/>
            <a:ext cx="3427160" cy="6879745"/>
          </a:xfrm>
          <a:prstGeom prst="rect">
            <a:avLst/>
          </a:prstGeom>
          <a:gradFill flip="none" rotWithShape="1">
            <a:gsLst>
              <a:gs pos="5000">
                <a:schemeClr val="accent2"/>
              </a:gs>
              <a:gs pos="49000">
                <a:schemeClr val="accent5">
                  <a:lumMod val="60000"/>
                  <a:lumOff val="40000"/>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FD5167C-AF48-26F0-7A9F-3F7643374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64705" y="-1061856"/>
            <a:ext cx="3682024" cy="12211438"/>
          </a:xfrm>
          <a:prstGeom prst="rect">
            <a:avLst/>
          </a:prstGeom>
          <a:gradFill>
            <a:gsLst>
              <a:gs pos="0">
                <a:schemeClr val="accent5"/>
              </a:gs>
              <a:gs pos="65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7B30A01-FCA8-86A5-A840-C32A3BE2E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 y="-7639"/>
            <a:ext cx="4879823" cy="6887373"/>
          </a:xfrm>
          <a:prstGeom prst="rect">
            <a:avLst/>
          </a:prstGeom>
          <a:gradFill>
            <a:gsLst>
              <a:gs pos="0">
                <a:schemeClr val="accent2">
                  <a:alpha val="70000"/>
                </a:schemeClr>
              </a:gs>
              <a:gs pos="44000">
                <a:schemeClr val="accent5">
                  <a:lumMod val="60000"/>
                  <a:lumOff val="40000"/>
                  <a:alpha val="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E463AE-2326-FA15-0BD8-04037551F9EC}"/>
              </a:ext>
            </a:extLst>
          </p:cNvPr>
          <p:cNvSpPr>
            <a:spLocks noGrp="1"/>
          </p:cNvSpPr>
          <p:nvPr>
            <p:ph type="ctrTitle"/>
          </p:nvPr>
        </p:nvSpPr>
        <p:spPr>
          <a:xfrm>
            <a:off x="859028" y="2155188"/>
            <a:ext cx="4160233" cy="2839273"/>
          </a:xfrm>
        </p:spPr>
        <p:txBody>
          <a:bodyPr>
            <a:normAutofit/>
          </a:bodyPr>
          <a:lstStyle/>
          <a:p>
            <a:pPr algn="l"/>
            <a:r>
              <a:rPr lang="en-US" sz="2200">
                <a:solidFill>
                  <a:srgbClr val="FFFFFF"/>
                </a:solidFill>
              </a:rPr>
              <a:t>Refrigerated Centrifuge</a:t>
            </a:r>
            <a:br>
              <a:rPr lang="en-US" sz="2200">
                <a:solidFill>
                  <a:srgbClr val="FFFFFF"/>
                </a:solidFill>
              </a:rPr>
            </a:br>
            <a:br>
              <a:rPr lang="en-US" sz="2200">
                <a:solidFill>
                  <a:srgbClr val="FFFFFF"/>
                </a:solidFill>
              </a:rPr>
            </a:br>
            <a:r>
              <a:rPr lang="en-US" sz="2200">
                <a:solidFill>
                  <a:srgbClr val="FFFFFF"/>
                </a:solidFill>
              </a:rPr>
              <a:t>This is a new piece of equipment in the SCTCT Lab.  You might use this centrifuge to pack whole blood or other applications as requested.  This power point highlights the important things to remember during use. </a:t>
            </a:r>
          </a:p>
        </p:txBody>
      </p:sp>
      <p:sp>
        <p:nvSpPr>
          <p:cNvPr id="3" name="Subtitle 2">
            <a:extLst>
              <a:ext uri="{FF2B5EF4-FFF2-40B4-BE49-F238E27FC236}">
                <a16:creationId xmlns:a16="http://schemas.microsoft.com/office/drawing/2014/main" id="{D72473BB-C684-906C-BE5C-CB75F897665B}"/>
              </a:ext>
            </a:extLst>
          </p:cNvPr>
          <p:cNvSpPr>
            <a:spLocks noGrp="1"/>
          </p:cNvSpPr>
          <p:nvPr>
            <p:ph type="subTitle" idx="1"/>
          </p:nvPr>
        </p:nvSpPr>
        <p:spPr>
          <a:xfrm>
            <a:off x="859028" y="5166367"/>
            <a:ext cx="4160233" cy="850998"/>
          </a:xfrm>
        </p:spPr>
        <p:txBody>
          <a:bodyPr>
            <a:normAutofit/>
          </a:bodyPr>
          <a:lstStyle/>
          <a:p>
            <a:pPr algn="l"/>
            <a:endParaRPr lang="en-US" sz="2000">
              <a:solidFill>
                <a:srgbClr val="FFFFFF"/>
              </a:solidFill>
            </a:endParaRPr>
          </a:p>
          <a:p>
            <a:pPr algn="l"/>
            <a:endParaRPr lang="en-US" sz="2000">
              <a:solidFill>
                <a:srgbClr val="FFFFFF"/>
              </a:solidFill>
            </a:endParaRPr>
          </a:p>
        </p:txBody>
      </p:sp>
    </p:spTree>
    <p:extLst>
      <p:ext uri="{BB962C8B-B14F-4D97-AF65-F5344CB8AC3E}">
        <p14:creationId xmlns:p14="http://schemas.microsoft.com/office/powerpoint/2010/main" val="3444642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6A81E7-2A43-4366-8431-1FA7A780A2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DD6F157-5752-3324-EED4-7571FBA7D3FD}"/>
              </a:ext>
            </a:extLst>
          </p:cNvPr>
          <p:cNvPicPr>
            <a:picLocks noChangeAspect="1"/>
          </p:cNvPicPr>
          <p:nvPr/>
        </p:nvPicPr>
        <p:blipFill>
          <a:blip r:embed="rId2"/>
          <a:srcRect t="2495" b="2112"/>
          <a:stretch>
            <a:fillRect/>
          </a:stretch>
        </p:blipFill>
        <p:spPr>
          <a:xfrm>
            <a:off x="20" y="10"/>
            <a:ext cx="5409897" cy="6857990"/>
          </a:xfrm>
          <a:prstGeom prst="rect">
            <a:avLst/>
          </a:prstGeom>
        </p:spPr>
      </p:pic>
      <p:sp>
        <p:nvSpPr>
          <p:cNvPr id="11" name="Rectangle 10">
            <a:extLst>
              <a:ext uri="{FF2B5EF4-FFF2-40B4-BE49-F238E27FC236}">
                <a16:creationId xmlns:a16="http://schemas.microsoft.com/office/drawing/2014/main" id="{D09B7001-6C15-47E8-8C3B-A6EB53C98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1"/>
            <a:ext cx="6781801" cy="685799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3D7337-C310-4B2B-BE2D-98E9D6EC0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565" y="685800"/>
            <a:ext cx="5409636"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05900C-DCB7-E04B-E2F1-BA23B15854F8}"/>
              </a:ext>
            </a:extLst>
          </p:cNvPr>
          <p:cNvSpPr>
            <a:spLocks noGrp="1"/>
          </p:cNvSpPr>
          <p:nvPr>
            <p:ph type="title"/>
          </p:nvPr>
        </p:nvSpPr>
        <p:spPr>
          <a:xfrm>
            <a:off x="6746000" y="1253266"/>
            <a:ext cx="4110197" cy="907199"/>
          </a:xfrm>
        </p:spPr>
        <p:txBody>
          <a:bodyPr anchor="b">
            <a:normAutofit/>
          </a:bodyPr>
          <a:lstStyle/>
          <a:p>
            <a:pPr algn="ctr"/>
            <a:r>
              <a:rPr lang="en-US" sz="2700">
                <a:solidFill>
                  <a:schemeClr val="tx1">
                    <a:lumMod val="65000"/>
                    <a:lumOff val="35000"/>
                  </a:schemeClr>
                </a:solidFill>
              </a:rPr>
              <a:t>Turn Power to Centrifuge ON</a:t>
            </a:r>
          </a:p>
        </p:txBody>
      </p:sp>
      <p:sp>
        <p:nvSpPr>
          <p:cNvPr id="3" name="Content Placeholder 2">
            <a:extLst>
              <a:ext uri="{FF2B5EF4-FFF2-40B4-BE49-F238E27FC236}">
                <a16:creationId xmlns:a16="http://schemas.microsoft.com/office/drawing/2014/main" id="{C7F850C6-B248-563E-6F02-ADCA65FF31FB}"/>
              </a:ext>
            </a:extLst>
          </p:cNvPr>
          <p:cNvSpPr>
            <a:spLocks noGrp="1"/>
          </p:cNvSpPr>
          <p:nvPr>
            <p:ph idx="1"/>
          </p:nvPr>
        </p:nvSpPr>
        <p:spPr>
          <a:xfrm>
            <a:off x="6746001" y="2458095"/>
            <a:ext cx="4110198" cy="3075480"/>
          </a:xfrm>
        </p:spPr>
        <p:txBody>
          <a:bodyPr anchor="t">
            <a:normAutofit/>
          </a:bodyPr>
          <a:lstStyle/>
          <a:p>
            <a:r>
              <a:rPr lang="en-US" sz="2000">
                <a:solidFill>
                  <a:schemeClr val="tx1">
                    <a:lumMod val="65000"/>
                    <a:lumOff val="35000"/>
                  </a:schemeClr>
                </a:solidFill>
              </a:rPr>
              <a:t>There is a switch on the top right of the centrifuge.  Flipping this switch up will turn the centrifuge ON. </a:t>
            </a:r>
          </a:p>
          <a:p>
            <a:endParaRPr lang="en-US" sz="2000">
              <a:solidFill>
                <a:schemeClr val="tx1">
                  <a:lumMod val="65000"/>
                  <a:lumOff val="35000"/>
                </a:schemeClr>
              </a:solidFill>
            </a:endParaRPr>
          </a:p>
          <a:p>
            <a:endParaRPr lang="en-US" sz="2000">
              <a:solidFill>
                <a:schemeClr val="tx1">
                  <a:lumMod val="65000"/>
                  <a:lumOff val="35000"/>
                </a:schemeClr>
              </a:solidFill>
            </a:endParaRPr>
          </a:p>
        </p:txBody>
      </p:sp>
    </p:spTree>
    <p:extLst>
      <p:ext uri="{BB962C8B-B14F-4D97-AF65-F5344CB8AC3E}">
        <p14:creationId xmlns:p14="http://schemas.microsoft.com/office/powerpoint/2010/main" val="194327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F672E-2C30-F495-9C0E-0AB49651ED7B}"/>
              </a:ext>
            </a:extLst>
          </p:cNvPr>
          <p:cNvSpPr>
            <a:spLocks noGrp="1"/>
          </p:cNvSpPr>
          <p:nvPr>
            <p:ph type="title"/>
          </p:nvPr>
        </p:nvSpPr>
        <p:spPr/>
        <p:txBody>
          <a:bodyPr/>
          <a:lstStyle/>
          <a:p>
            <a:r>
              <a:rPr lang="en-US" dirty="0"/>
              <a:t>Open/Closing  Centrifuge – </a:t>
            </a:r>
            <a:r>
              <a:rPr lang="en-US" dirty="0">
                <a:solidFill>
                  <a:srgbClr val="FF0000"/>
                </a:solidFill>
              </a:rPr>
              <a:t>DIFFERENT FOR NEW CENTRIFUGE</a:t>
            </a:r>
          </a:p>
        </p:txBody>
      </p:sp>
      <p:sp>
        <p:nvSpPr>
          <p:cNvPr id="3" name="Content Placeholder 2">
            <a:extLst>
              <a:ext uri="{FF2B5EF4-FFF2-40B4-BE49-F238E27FC236}">
                <a16:creationId xmlns:a16="http://schemas.microsoft.com/office/drawing/2014/main" id="{40EB3FBD-D41B-0988-5332-9CE897E4FD4B}"/>
              </a:ext>
            </a:extLst>
          </p:cNvPr>
          <p:cNvSpPr>
            <a:spLocks noGrp="1"/>
          </p:cNvSpPr>
          <p:nvPr>
            <p:ph idx="1"/>
          </p:nvPr>
        </p:nvSpPr>
        <p:spPr/>
        <p:txBody>
          <a:bodyPr/>
          <a:lstStyle/>
          <a:p>
            <a:r>
              <a:rPr lang="en-US" dirty="0"/>
              <a:t>Use the Open or Close Buttons on the Main touch screen to move the centrifuge lid; DO NOT push the lid down or pull it up manually. </a:t>
            </a:r>
          </a:p>
          <a:p>
            <a:endParaRPr lang="en-US" dirty="0"/>
          </a:p>
        </p:txBody>
      </p:sp>
      <p:pic>
        <p:nvPicPr>
          <p:cNvPr id="5" name="Picture 4">
            <a:extLst>
              <a:ext uri="{FF2B5EF4-FFF2-40B4-BE49-F238E27FC236}">
                <a16:creationId xmlns:a16="http://schemas.microsoft.com/office/drawing/2014/main" id="{AB79ACB2-45CC-A170-145B-900DCCBCAE4F}"/>
              </a:ext>
            </a:extLst>
          </p:cNvPr>
          <p:cNvPicPr>
            <a:picLocks noChangeAspect="1"/>
          </p:cNvPicPr>
          <p:nvPr/>
        </p:nvPicPr>
        <p:blipFill>
          <a:blip r:embed="rId2"/>
          <a:stretch>
            <a:fillRect/>
          </a:stretch>
        </p:blipFill>
        <p:spPr>
          <a:xfrm>
            <a:off x="4333875" y="2808889"/>
            <a:ext cx="2238375" cy="3190727"/>
          </a:xfrm>
          <a:prstGeom prst="rect">
            <a:avLst/>
          </a:prstGeom>
        </p:spPr>
      </p:pic>
      <p:sp>
        <p:nvSpPr>
          <p:cNvPr id="6" name="Oval 5">
            <a:extLst>
              <a:ext uri="{FF2B5EF4-FFF2-40B4-BE49-F238E27FC236}">
                <a16:creationId xmlns:a16="http://schemas.microsoft.com/office/drawing/2014/main" id="{027BD46A-3205-5F2A-D2D1-28375C60FD74}"/>
              </a:ext>
            </a:extLst>
          </p:cNvPr>
          <p:cNvSpPr/>
          <p:nvPr/>
        </p:nvSpPr>
        <p:spPr>
          <a:xfrm>
            <a:off x="4667250" y="4943475"/>
            <a:ext cx="1333500" cy="73342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9197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A490D-3E64-5D13-A4B5-A5B967ED5A7A}"/>
              </a:ext>
            </a:extLst>
          </p:cNvPr>
          <p:cNvSpPr>
            <a:spLocks noGrp="1"/>
          </p:cNvSpPr>
          <p:nvPr>
            <p:ph type="title"/>
          </p:nvPr>
        </p:nvSpPr>
        <p:spPr/>
        <p:txBody>
          <a:bodyPr>
            <a:noAutofit/>
          </a:bodyPr>
          <a:lstStyle/>
          <a:p>
            <a:pPr algn="ctr"/>
            <a:r>
              <a:rPr lang="en-US" sz="4200" dirty="0">
                <a:solidFill>
                  <a:srgbClr val="FF0000"/>
                </a:solidFill>
              </a:rPr>
              <a:t>DO NOT TOUCH </a:t>
            </a:r>
            <a:r>
              <a:rPr lang="en-US" sz="4200" dirty="0"/>
              <a:t>the inner lid.  </a:t>
            </a:r>
          </a:p>
        </p:txBody>
      </p:sp>
      <p:graphicFrame>
        <p:nvGraphicFramePr>
          <p:cNvPr id="10" name="Content Placeholder 2">
            <a:extLst>
              <a:ext uri="{FF2B5EF4-FFF2-40B4-BE49-F238E27FC236}">
                <a16:creationId xmlns:a16="http://schemas.microsoft.com/office/drawing/2014/main" id="{7AB1818B-7B06-D28F-1BFF-A011A291F605}"/>
              </a:ext>
            </a:extLst>
          </p:cNvPr>
          <p:cNvGraphicFramePr>
            <a:graphicFrameLocks noGrp="1"/>
          </p:cNvGraphicFramePr>
          <p:nvPr>
            <p:ph idx="1"/>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5">
            <a:extLst>
              <a:ext uri="{FF2B5EF4-FFF2-40B4-BE49-F238E27FC236}">
                <a16:creationId xmlns:a16="http://schemas.microsoft.com/office/drawing/2014/main" id="{28B67486-C987-4956-DC79-67A2C1AB618B}"/>
              </a:ext>
            </a:extLst>
          </p:cNvPr>
          <p:cNvSpPr>
            <a:spLocks noGrp="1"/>
          </p:cNvSpPr>
          <p:nvPr>
            <p:ph type="body" sz="half" idx="2"/>
          </p:nvPr>
        </p:nvSpPr>
        <p:spPr/>
        <p:txBody>
          <a:bodyPr/>
          <a:lstStyle/>
          <a:p>
            <a:endParaRPr lang="en-US"/>
          </a:p>
        </p:txBody>
      </p:sp>
      <p:pic>
        <p:nvPicPr>
          <p:cNvPr id="5" name="Picture 4">
            <a:extLst>
              <a:ext uri="{FF2B5EF4-FFF2-40B4-BE49-F238E27FC236}">
                <a16:creationId xmlns:a16="http://schemas.microsoft.com/office/drawing/2014/main" id="{03E3D3EA-F8E8-3B7B-8C86-86D36C7B345F}"/>
              </a:ext>
            </a:extLst>
          </p:cNvPr>
          <p:cNvPicPr>
            <a:picLocks noChangeAspect="1"/>
          </p:cNvPicPr>
          <p:nvPr/>
        </p:nvPicPr>
        <p:blipFill>
          <a:blip r:embed="rId7"/>
          <a:stretch>
            <a:fillRect/>
          </a:stretch>
        </p:blipFill>
        <p:spPr>
          <a:xfrm>
            <a:off x="939694" y="1990725"/>
            <a:ext cx="3732423" cy="4791074"/>
          </a:xfrm>
          <a:prstGeom prst="rect">
            <a:avLst/>
          </a:prstGeom>
        </p:spPr>
      </p:pic>
      <p:sp>
        <p:nvSpPr>
          <p:cNvPr id="8" name="Oval 7">
            <a:extLst>
              <a:ext uri="{FF2B5EF4-FFF2-40B4-BE49-F238E27FC236}">
                <a16:creationId xmlns:a16="http://schemas.microsoft.com/office/drawing/2014/main" id="{9D8F79A5-9A99-D8C9-5C61-A0252D25891C}"/>
              </a:ext>
            </a:extLst>
          </p:cNvPr>
          <p:cNvSpPr/>
          <p:nvPr/>
        </p:nvSpPr>
        <p:spPr>
          <a:xfrm>
            <a:off x="1538419" y="2057399"/>
            <a:ext cx="2534971" cy="236974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057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16" name="Rectangle 15">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63A3F0D-3E44-F8B2-AC3D-6167F1BA2D85}"/>
              </a:ext>
            </a:extLst>
          </p:cNvPr>
          <p:cNvSpPr>
            <a:spLocks noGrp="1"/>
          </p:cNvSpPr>
          <p:nvPr>
            <p:ph type="title"/>
          </p:nvPr>
        </p:nvSpPr>
        <p:spPr>
          <a:xfrm>
            <a:off x="755484" y="739835"/>
            <a:ext cx="3702580" cy="1616203"/>
          </a:xfrm>
        </p:spPr>
        <p:txBody>
          <a:bodyPr vert="horz" lIns="91440" tIns="45720" rIns="91440" bIns="45720" rtlCol="0" anchor="b">
            <a:normAutofit/>
          </a:bodyPr>
          <a:lstStyle/>
          <a:p>
            <a:r>
              <a:rPr lang="en-US" kern="1200">
                <a:solidFill>
                  <a:srgbClr val="FFFFFF"/>
                </a:solidFill>
                <a:latin typeface="+mj-lt"/>
                <a:ea typeface="+mj-ea"/>
                <a:cs typeface="+mj-cs"/>
              </a:rPr>
              <a:t>Selecting Program</a:t>
            </a:r>
          </a:p>
        </p:txBody>
      </p:sp>
      <p:sp>
        <p:nvSpPr>
          <p:cNvPr id="4" name="Text Placeholder 3">
            <a:extLst>
              <a:ext uri="{FF2B5EF4-FFF2-40B4-BE49-F238E27FC236}">
                <a16:creationId xmlns:a16="http://schemas.microsoft.com/office/drawing/2014/main" id="{67CD41DF-A5F1-ED6A-3A90-4730AA06F11D}"/>
              </a:ext>
            </a:extLst>
          </p:cNvPr>
          <p:cNvSpPr>
            <a:spLocks noGrp="1"/>
          </p:cNvSpPr>
          <p:nvPr>
            <p:ph type="body" sz="half" idx="2"/>
          </p:nvPr>
        </p:nvSpPr>
        <p:spPr>
          <a:xfrm>
            <a:off x="755484" y="2459116"/>
            <a:ext cx="3702579" cy="3524823"/>
          </a:xfrm>
        </p:spPr>
        <p:txBody>
          <a:bodyPr vert="horz" lIns="91440" tIns="45720" rIns="91440" bIns="45720" rtlCol="0">
            <a:normAutofit/>
          </a:bodyPr>
          <a:lstStyle/>
          <a:p>
            <a:pPr marL="285750" indent="-228600">
              <a:buFont typeface="Arial" panose="020B0604020202020204" pitchFamily="34" charset="0"/>
              <a:buChar char="•"/>
            </a:pPr>
            <a:r>
              <a:rPr lang="en-US" sz="1900" dirty="0">
                <a:solidFill>
                  <a:srgbClr val="FFFFFF"/>
                </a:solidFill>
              </a:rPr>
              <a:t>The Program for packing whole blood is called 5000g.  </a:t>
            </a:r>
          </a:p>
          <a:p>
            <a:pPr marL="285750" indent="-228600">
              <a:buFont typeface="Arial" panose="020B0604020202020204" pitchFamily="34" charset="0"/>
              <a:buChar char="•"/>
            </a:pPr>
            <a:r>
              <a:rPr lang="en-US" sz="1900" dirty="0">
                <a:solidFill>
                  <a:srgbClr val="FFFFFF"/>
                </a:solidFill>
              </a:rPr>
              <a:t>On the Main screen, press the bottom left button, and the preset programs will display. </a:t>
            </a:r>
          </a:p>
          <a:p>
            <a:pPr marL="285750" indent="-228600">
              <a:buFont typeface="Arial" panose="020B0604020202020204" pitchFamily="34" charset="0"/>
              <a:buChar char="•"/>
            </a:pPr>
            <a:r>
              <a:rPr lang="en-US" sz="1900" dirty="0">
                <a:solidFill>
                  <a:srgbClr val="FFFFFF"/>
                </a:solidFill>
              </a:rPr>
              <a:t>Select 5000g. </a:t>
            </a:r>
          </a:p>
          <a:p>
            <a:pPr marL="285750" indent="-228600">
              <a:buFont typeface="Arial" panose="020B0604020202020204" pitchFamily="34" charset="0"/>
              <a:buChar char="•"/>
            </a:pPr>
            <a:r>
              <a:rPr lang="en-US" sz="1900" dirty="0">
                <a:solidFill>
                  <a:srgbClr val="FFFFFF"/>
                </a:solidFill>
              </a:rPr>
              <a:t>Ensure the settings are 5000g, 7 minutes, and 4 degrees Celsius. </a:t>
            </a:r>
          </a:p>
          <a:p>
            <a:pPr marL="285750" indent="-228600">
              <a:buFont typeface="Arial" panose="020B0604020202020204" pitchFamily="34" charset="0"/>
              <a:buChar char="•"/>
            </a:pPr>
            <a:r>
              <a:rPr lang="en-US" sz="1900" dirty="0">
                <a:solidFill>
                  <a:srgbClr val="FFFFFF"/>
                </a:solidFill>
              </a:rPr>
              <a:t>Press Green Arrow button to start. </a:t>
            </a:r>
          </a:p>
        </p:txBody>
      </p:sp>
      <p:pic>
        <p:nvPicPr>
          <p:cNvPr id="10" name="Picture Placeholder 9" descr="A screen with numbers and symbols on it&#10;&#10;AI-generated content may be incorrect.">
            <a:extLst>
              <a:ext uri="{FF2B5EF4-FFF2-40B4-BE49-F238E27FC236}">
                <a16:creationId xmlns:a16="http://schemas.microsoft.com/office/drawing/2014/main" id="{9E4F09F9-C3BA-76AA-6B59-BB014D1183DC}"/>
              </a:ext>
            </a:extLst>
          </p:cNvPr>
          <p:cNvPicPr>
            <a:picLocks noGrp="1" noChangeAspect="1"/>
          </p:cNvPicPr>
          <p:nvPr>
            <p:ph type="pic" idx="1"/>
          </p:nvPr>
        </p:nvPicPr>
        <p:blipFill>
          <a:blip r:embed="rId2"/>
          <a:srcRect t="16404" b="16404"/>
          <a:stretch/>
        </p:blipFill>
        <p:spPr>
          <a:xfrm>
            <a:off x="6162935" y="787114"/>
            <a:ext cx="5091740" cy="5283771"/>
          </a:xfrm>
          <a:prstGeom prst="rect">
            <a:avLst/>
          </a:prstGeom>
        </p:spPr>
      </p:pic>
      <p:sp>
        <p:nvSpPr>
          <p:cNvPr id="13" name="Oval 12">
            <a:extLst>
              <a:ext uri="{FF2B5EF4-FFF2-40B4-BE49-F238E27FC236}">
                <a16:creationId xmlns:a16="http://schemas.microsoft.com/office/drawing/2014/main" id="{8E21AFD1-8179-6CE6-F169-2B011F0F02EA}"/>
              </a:ext>
            </a:extLst>
          </p:cNvPr>
          <p:cNvSpPr/>
          <p:nvPr/>
        </p:nvSpPr>
        <p:spPr>
          <a:xfrm>
            <a:off x="7381875" y="5543550"/>
            <a:ext cx="933450" cy="63817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E72E56C-6D05-B2D8-6787-206412F389D3}"/>
              </a:ext>
            </a:extLst>
          </p:cNvPr>
          <p:cNvSpPr/>
          <p:nvPr/>
        </p:nvSpPr>
        <p:spPr>
          <a:xfrm>
            <a:off x="6817259" y="4653481"/>
            <a:ext cx="1498066" cy="57036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0242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blue background with white dots&#10;&#10;AI-generated content may be incorrect.">
            <a:extLst>
              <a:ext uri="{FF2B5EF4-FFF2-40B4-BE49-F238E27FC236}">
                <a16:creationId xmlns:a16="http://schemas.microsoft.com/office/drawing/2014/main" id="{27A5134B-4C5E-861F-E287-252BF6626947}"/>
              </a:ext>
            </a:extLst>
          </p:cNvPr>
          <p:cNvPicPr>
            <a:picLocks noChangeAspect="1"/>
          </p:cNvPicPr>
          <p:nvPr/>
        </p:nvPicPr>
        <p:blipFill>
          <a:blip r:embed="rId2">
            <a:duotone>
              <a:schemeClr val="bg2">
                <a:shade val="45000"/>
                <a:satMod val="135000"/>
              </a:schemeClr>
              <a:prstClr val="white"/>
            </a:duotone>
          </a:blip>
          <a:srcRect/>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A376FD-B0DF-A530-05F5-F50EBFF24080}"/>
              </a:ext>
            </a:extLst>
          </p:cNvPr>
          <p:cNvSpPr>
            <a:spLocks noGrp="1"/>
          </p:cNvSpPr>
          <p:nvPr>
            <p:ph type="title"/>
          </p:nvPr>
        </p:nvSpPr>
        <p:spPr>
          <a:xfrm>
            <a:off x="838200" y="365125"/>
            <a:ext cx="10515600" cy="1325563"/>
          </a:xfrm>
        </p:spPr>
        <p:txBody>
          <a:bodyPr>
            <a:normAutofit/>
          </a:bodyPr>
          <a:lstStyle/>
          <a:p>
            <a:r>
              <a:rPr lang="en-US" dirty="0"/>
              <a:t>Finishing Steps – </a:t>
            </a:r>
            <a:r>
              <a:rPr lang="en-US" dirty="0">
                <a:solidFill>
                  <a:srgbClr val="FF0000"/>
                </a:solidFill>
              </a:rPr>
              <a:t>IMPORTANT</a:t>
            </a:r>
            <a:r>
              <a:rPr lang="en-US" dirty="0"/>
              <a:t>!!!!</a:t>
            </a:r>
          </a:p>
        </p:txBody>
      </p:sp>
      <p:graphicFrame>
        <p:nvGraphicFramePr>
          <p:cNvPr id="5" name="Content Placeholder 2">
            <a:extLst>
              <a:ext uri="{FF2B5EF4-FFF2-40B4-BE49-F238E27FC236}">
                <a16:creationId xmlns:a16="http://schemas.microsoft.com/office/drawing/2014/main" id="{71830450-494F-1A64-6CCB-DC6F686411C1}"/>
              </a:ext>
            </a:extLst>
          </p:cNvPr>
          <p:cNvGraphicFramePr>
            <a:graphicFrameLocks noGrp="1"/>
          </p:cNvGraphicFramePr>
          <p:nvPr>
            <p:ph idx="1"/>
            <p:extLst>
              <p:ext uri="{D42A27DB-BD31-4B8C-83A1-F6EECF244321}">
                <p14:modId xmlns:p14="http://schemas.microsoft.com/office/powerpoint/2010/main" val="25298069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8251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TotalTime>
  <Words>246</Words>
  <Application>Microsoft Office PowerPoint</Application>
  <PresentationFormat>Widescreen</PresentationFormat>
  <Paragraphs>21</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Aptos</vt:lpstr>
      <vt:lpstr>Aptos Display</vt:lpstr>
      <vt:lpstr>Arial</vt:lpstr>
      <vt:lpstr>Office Theme</vt:lpstr>
      <vt:lpstr>Refrigerated Centrifuge  This is a new piece of equipment in the SCTCT Lab.  You might use this centrifuge to pack whole blood or other applications as requested.  This power point highlights the important things to remember during use. </vt:lpstr>
      <vt:lpstr>Turn Power to Centrifuge ON</vt:lpstr>
      <vt:lpstr>Open/Closing  Centrifuge – DIFFERENT FOR NEW CENTRIFUGE</vt:lpstr>
      <vt:lpstr>DO NOT TOUCH the inner lid.  </vt:lpstr>
      <vt:lpstr>Selecting Program</vt:lpstr>
      <vt:lpstr>Finishing Steps – IMPORTANT!!!!</vt:lpstr>
    </vt:vector>
  </TitlesOfParts>
  <Company>Wake Forest Baptist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Emily Wilson</dc:creator>
  <cp:lastModifiedBy>Emily Wilson</cp:lastModifiedBy>
  <cp:revision>1</cp:revision>
  <cp:lastPrinted>2025-09-25T18:15:21Z</cp:lastPrinted>
  <dcterms:created xsi:type="dcterms:W3CDTF">2025-09-25T17:18:51Z</dcterms:created>
  <dcterms:modified xsi:type="dcterms:W3CDTF">2025-09-25T18:16:21Z</dcterms:modified>
</cp:coreProperties>
</file>