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64">
          <p15:clr>
            <a:srgbClr val="A4A3A4"/>
          </p15:clr>
        </p15:guide>
        <p15:guide id="2" pos="2880">
          <p15:clr>
            <a:srgbClr val="A4A3A4"/>
          </p15:clr>
        </p15:guide>
        <p15:guide id="3" orient="horz" pos="1008">
          <p15:clr>
            <a:srgbClr val="A4A3A4"/>
          </p15:clr>
        </p15:guide>
        <p15:guide id="4" pos="576">
          <p15:clr>
            <a:srgbClr val="A4A3A4"/>
          </p15:clr>
        </p15:guide>
      </p15:sldGuideLst>
    </p:ext>
    <p:ext uri="http://customooxmlschemas.google.com/">
      <go:slidesCustomData xmlns:go="http://customooxmlschemas.google.com/" r:id="rId54" roundtripDataSignature="AMtx7mhA9z3hPxo/vMlgv6YEe79Pjel19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0A02CC2-FE88-403A-BB5E-0B0AE8D6E2E0}">
  <a:tblStyle styleId="{40A02CC2-FE88-403A-BB5E-0B0AE8D6E2E0}"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CE9"/>
          </a:solidFill>
        </a:fill>
      </a:tcStyle>
    </a:wholeTbl>
    <a:band1H>
      <a:tcTxStyle/>
      <a:tcStyle>
        <a:fill>
          <a:solidFill>
            <a:srgbClr val="CBD7D1"/>
          </a:solidFill>
        </a:fill>
      </a:tcStyle>
    </a:band1H>
    <a:band2H>
      <a:tcTxStyle/>
    </a:band2H>
    <a:band1V>
      <a:tcTxStyle/>
      <a:tcStyle>
        <a:fill>
          <a:solidFill>
            <a:srgbClr val="CBD7D1"/>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64" orient="horz"/>
        <p:guide pos="2880"/>
        <p:guide pos="1008" orient="horz"/>
        <p:guide pos="57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10" Type="http://schemas.openxmlformats.org/officeDocument/2006/relationships/slide" Target="slides/slide4.xml"/><Relationship Id="rId54"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With the proper ratio of d N T P:dd N T P, replication will stop at every opportunity to incorporate that base in the growing chain.</a:t>
            </a:r>
            <a:endParaRPr/>
          </a:p>
        </p:txBody>
      </p:sp>
      <p:sp>
        <p:nvSpPr>
          <p:cNvPr id="208" name="Google Shape;20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15" name="Google Shape;21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22" name="Google Shape;22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The D N A ladder was resolved using gel electrophoresis. The shortest fragments (terminated close to the primer) are the beginning 5’ end of the sequence. Read lengths were limited by the ability of the gel to resolve large fragments at the top of the gel without losing the small fragments from the bottom of the gel.</a:t>
            </a:r>
            <a:endParaRPr/>
          </a:p>
        </p:txBody>
      </p:sp>
      <p:sp>
        <p:nvSpPr>
          <p:cNvPr id="229" name="Google Shape;22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With the development of polymerase chain reaction (P C R), Sanger sequencing was automated so that the synthesis reaction was performed on a double-stranded template in the thermal cycler. </a:t>
            </a:r>
            <a:endParaRPr/>
          </a:p>
        </p:txBody>
      </p:sp>
      <p:sp>
        <p:nvSpPr>
          <p:cNvPr id="237" name="Google Shape;23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With advances in fluorescent dye technology, dye “color” could be covalently attached to the dd N T Ps, thereby identifying the terminating bases without having to perform the reaction in separate tubes.</a:t>
            </a:r>
            <a:endParaRPr/>
          </a:p>
        </p:txBody>
      </p:sp>
      <p:sp>
        <p:nvSpPr>
          <p:cNvPr id="244" name="Google Shape;24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51" name="Google Shape;25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In dye primer sequencing (left), aliquots of the primer are covalently attached at the 5’ end with the four different fluors, each in a separate reaction with a different dd N T P. The resulting ladders can then be combined and resolved based on size and color. Dye terminator sequencing has the advantage of a single reaction with the fluors attached to the dd N T P (right).</a:t>
            </a:r>
            <a:endParaRPr/>
          </a:p>
        </p:txBody>
      </p:sp>
      <p:sp>
        <p:nvSpPr>
          <p:cNvPr id="259" name="Google Shape;25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66" name="Google Shape;26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The result from capillary gel electrophoresis is a series of peaks representing the size and color of the fragments in the D N A ladder. If the sequence is of good quality (left), sequencing software can convert these peaks into a textual sequence (base calling). Poor sequence quality (right) can result from inadequate template, failure to clean the P C R product to be sequenced, improper reaction conditions, residual ethanol contamination, or a variety of other problems. In this case, the sequencing software cannot call a clear sequence, yielding “N” for any nucleotide and other ambiguities (S, Y, M, K).</a:t>
            </a:r>
            <a:endParaRPr/>
          </a:p>
        </p:txBody>
      </p:sp>
      <p:sp>
        <p:nvSpPr>
          <p:cNvPr id="274" name="Google Shape;274;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46" name="Google Shape;14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82" name="Google Shape;28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90" name="Google Shape;29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00" name="Google Shape;30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Pyrosequencing is useful as a resequencing procedure where tests are done to detect known nucleotide changes within a short range of nucleotides. The read length of pyrosequencing is about 100 to 150 bases, compared with up to 1,500 in Sanger sequencing.</a:t>
            </a:r>
            <a:endParaRPr/>
          </a:p>
        </p:txBody>
      </p:sp>
      <p:sp>
        <p:nvSpPr>
          <p:cNvPr id="307" name="Google Shape;30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9" name="Google Shape;31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6" name="Google Shape;32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3" name="Google Shape;33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completion of the first human D N A sequence led to the realization that the massive information was not completely informative without putting it into context of many other genomes. A burst of technological advances resulted in the design of N G S techniques capable of producing gigabytes of sequencing data, that is, whole genomes, in a single run. Among them, mostly ion conductance and reversible dye terminator technologies have been applied to clinical applications.</a:t>
            </a:r>
            <a:endParaRPr/>
          </a:p>
        </p:txBody>
      </p:sp>
      <p:sp>
        <p:nvSpPr>
          <p:cNvPr id="341" name="Google Shape;341;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are three basic steps for both ion conductance and dye terminator sequencing. A library is a collection of D N A fragments to be sequenced.</a:t>
            </a:r>
            <a:endParaRPr/>
          </a:p>
        </p:txBody>
      </p:sp>
      <p:sp>
        <p:nvSpPr>
          <p:cNvPr id="348" name="Google Shape;348;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53" name="Google Shape;15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Variants by comparison to a reference “normal” sequence are called by most sequencing instrument software.  This is reported in a variant call file (vcf).  The vcf is filtered for non-critical changes such as polymorphisms, those with low coverage and benign protein effects.  Variants surviving filtering may then be annotated, that is searching to see if these variants have previously been associated with disease.</a:t>
            </a:r>
            <a:endParaRPr/>
          </a:p>
        </p:txBody>
      </p:sp>
      <p:sp>
        <p:nvSpPr>
          <p:cNvPr id="414" name="Google Shape;414;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Variants by comparison to a reference “normal” sequence are called by most sequencing instrument software.  This is reported in a variant call file (vcf).  The vcf is filtered for non-critical changes such as polymorphisms, those with low coverage and benign protein effects.  Variants surviving filtering may then be annotated, that is searching to see if these variants have previously been associated with disease.</a:t>
            </a:r>
            <a:endParaRPr/>
          </a:p>
        </p:txBody>
      </p:sp>
      <p:sp>
        <p:nvSpPr>
          <p:cNvPr id="421" name="Google Shape;421;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Early in the study of molecular biology, the importance of learning the order or sequence of nucleotides in D N A was realized. With this information, genotype in the form of the sequence of nucleotides could predict phenotype, and changes in sequence could explain disease. The Maxam–Gilbert chemical method and the Sanger chain termination method were developed around the same time. The Sanger method became the predominant method because it is less hazardous and easier to interpret than the Maxam–Gilbert method. In the next 10 to 15 years, alternative, less complex approaches, such as pyrosequencing and, soon after that, higher-throughput next-generation methods, were developed. </a:t>
            </a:r>
            <a:endParaRPr/>
          </a:p>
        </p:txBody>
      </p:sp>
      <p:sp>
        <p:nvSpPr>
          <p:cNvPr id="160" name="Google Shape;16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Variants by comparison to a reference “normal” sequence are called by most sequencing instrument software.  This is reported in a variant call file (vcf).  The vcf is filtered for non-critical changes such as polymorphisms, those with low coverage and benign protein effects.  Variants surviving filtering may then be annotated, that is searching to see if these variants have previously been associated with disease.</a:t>
            </a:r>
            <a:endParaRPr/>
          </a:p>
        </p:txBody>
      </p:sp>
      <p:sp>
        <p:nvSpPr>
          <p:cNvPr id="428" name="Google Shape;428;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pathologist must assess the clinical significance of variants for each patient.</a:t>
            </a:r>
            <a:endParaRPr/>
          </a:p>
        </p:txBody>
      </p:sp>
      <p:sp>
        <p:nvSpPr>
          <p:cNvPr id="435" name="Google Shape;435;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pathologist must assess the clinical significance of variants for each patient.</a:t>
            </a:r>
            <a:endParaRPr/>
          </a:p>
        </p:txBody>
      </p:sp>
      <p:sp>
        <p:nvSpPr>
          <p:cNvPr id="442" name="Google Shape;442;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Secure archiving of large amounts of information is a challenge for clinical laboratory sequencing applications. </a:t>
            </a:r>
            <a:endParaRPr/>
          </a:p>
        </p:txBody>
      </p:sp>
      <p:sp>
        <p:nvSpPr>
          <p:cNvPr id="449" name="Google Shape;449;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Secure archiving of large amounts of information is a challenge for clinical laboratory sequencing applications. </a:t>
            </a:r>
            <a:endParaRPr/>
          </a:p>
        </p:txBody>
      </p:sp>
      <p:sp>
        <p:nvSpPr>
          <p:cNvPr id="456" name="Google Shape;456;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3" name="Google Shape;463;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Gene panels are sequenced routinely for clinical applications.  Smaller libraries are used at reduced cost and do not require extensive bioinformatics analyses.  </a:t>
            </a:r>
            <a:endParaRPr/>
          </a:p>
        </p:txBody>
      </p:sp>
      <p:sp>
        <p:nvSpPr>
          <p:cNvPr id="464" name="Google Shape;464;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71" name="Google Shape;471;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78" name="Google Shape;478;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67" name="Google Shape;16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75" name="Google Shape;17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Chain termination sequencing uses modified nucleotides (dideoxynucleotides or dd N T P) missing the 3’ ribose hydroxyl group required for the formation of the phosphodiester bond in D N A replication.</a:t>
            </a:r>
            <a:endParaRPr/>
          </a:p>
        </p:txBody>
      </p:sp>
      <p:sp>
        <p:nvSpPr>
          <p:cNvPr id="183" name="Google Shape;18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When a dideoxynucleotide is incorporated into the growing chain, elongation stops with that nucleotide.</a:t>
            </a:r>
            <a:endParaRPr/>
          </a:p>
        </p:txBody>
      </p:sp>
      <p:sp>
        <p:nvSpPr>
          <p:cNvPr id="191" name="Google Shape;19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Chain termination sequencing is a D N A replication reaction requiring all components for D N A synthesis. In addition, dd N T Ps are added in proportion to the d N T Ps. For manual sequencing, the template has to be single stranded.</a:t>
            </a:r>
            <a:endParaRPr/>
          </a:p>
        </p:txBody>
      </p:sp>
      <p:sp>
        <p:nvSpPr>
          <p:cNvPr id="199" name="Google Shape;19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hapter and Title" showMasterSp="0">
  <p:cSld name="4_Chapter and Title">
    <p:spTree>
      <p:nvGrpSpPr>
        <p:cNvPr id="19" name="Shape 19"/>
        <p:cNvGrpSpPr/>
        <p:nvPr/>
      </p:nvGrpSpPr>
      <p:grpSpPr>
        <a:xfrm>
          <a:off x="0" y="0"/>
          <a:ext cx="0" cy="0"/>
          <a:chOff x="0" y="0"/>
          <a:chExt cx="0" cy="0"/>
        </a:xfrm>
      </p:grpSpPr>
      <p:sp>
        <p:nvSpPr>
          <p:cNvPr id="20" name="Google Shape;20;p49"/>
          <p:cNvSpPr/>
          <p:nvPr>
            <p:ph idx="2" type="pic"/>
          </p:nvPr>
        </p:nvSpPr>
        <p:spPr>
          <a:xfrm>
            <a:off x="381000" y="1143000"/>
            <a:ext cx="2590800" cy="35687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rgbClr val="28805C"/>
              </a:buClr>
              <a:buSzPts val="3200"/>
              <a:buFont typeface="Noto Sans Symbols"/>
              <a:buChar char="▪"/>
              <a:defRPr b="0" i="0" sz="3200" u="none" cap="none" strike="noStrike">
                <a:solidFill>
                  <a:srgbClr val="565656"/>
                </a:solidFill>
                <a:latin typeface="Calibri"/>
                <a:ea typeface="Calibri"/>
                <a:cs typeface="Calibri"/>
                <a:sym typeface="Calibri"/>
              </a:defRPr>
            </a:lvl1pPr>
            <a:lvl2pPr lvl="1" marR="0" rtl="0" algn="l">
              <a:spcBef>
                <a:spcPts val="560"/>
              </a:spcBef>
              <a:spcAft>
                <a:spcPts val="0"/>
              </a:spcAft>
              <a:buClr>
                <a:srgbClr val="D99C21"/>
              </a:buClr>
              <a:buSzPts val="2800"/>
              <a:buFont typeface="Arial"/>
              <a:buChar char="•"/>
              <a:defRPr b="0" i="0" sz="2800" u="none" cap="none" strike="noStrike">
                <a:solidFill>
                  <a:srgbClr val="565656"/>
                </a:solidFill>
                <a:latin typeface="Calibri"/>
                <a:ea typeface="Calibri"/>
                <a:cs typeface="Calibri"/>
                <a:sym typeface="Calibri"/>
              </a:defRPr>
            </a:lvl2pPr>
            <a:lvl3pPr lvl="2" marR="0" rtl="0" algn="l">
              <a:spcBef>
                <a:spcPts val="560"/>
              </a:spcBef>
              <a:spcAft>
                <a:spcPts val="0"/>
              </a:spcAft>
              <a:buClr>
                <a:srgbClr val="737373"/>
              </a:buClr>
              <a:buSzPts val="2800"/>
              <a:buFont typeface="Calibri"/>
              <a:buChar char="‒"/>
              <a:defRPr b="0" i="0" sz="2800" u="none" cap="none" strike="noStrike">
                <a:solidFill>
                  <a:srgbClr val="565656"/>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 name="Google Shape;21;p49"/>
          <p:cNvSpPr txBox="1"/>
          <p:nvPr>
            <p:ph idx="1" type="body"/>
          </p:nvPr>
        </p:nvSpPr>
        <p:spPr>
          <a:xfrm>
            <a:off x="3429000" y="2362200"/>
            <a:ext cx="5410200" cy="565150"/>
          </a:xfrm>
          <a:prstGeom prst="rect">
            <a:avLst/>
          </a:prstGeom>
          <a:noFill/>
          <a:ln>
            <a:noFill/>
          </a:ln>
        </p:spPr>
        <p:txBody>
          <a:bodyPr anchorCtr="0" anchor="t" bIns="45700" lIns="91425" spcFirstLastPara="1" rIns="91425" wrap="square" tIns="45700">
            <a:noAutofit/>
          </a:bodyPr>
          <a:lstStyle>
            <a:lvl1pPr indent="-228600" lvl="0" marL="457200" algn="r">
              <a:spcBef>
                <a:spcPts val="640"/>
              </a:spcBef>
              <a:spcAft>
                <a:spcPts val="0"/>
              </a:spcAft>
              <a:buSzPts val="3200"/>
              <a:buNone/>
              <a:defRPr sz="3200"/>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49"/>
          <p:cNvSpPr txBox="1"/>
          <p:nvPr>
            <p:ph idx="3" type="body"/>
          </p:nvPr>
        </p:nvSpPr>
        <p:spPr>
          <a:xfrm>
            <a:off x="3423557" y="3008009"/>
            <a:ext cx="5410200" cy="565150"/>
          </a:xfrm>
          <a:prstGeom prst="rect">
            <a:avLst/>
          </a:prstGeom>
          <a:noFill/>
          <a:ln>
            <a:noFill/>
          </a:ln>
        </p:spPr>
        <p:txBody>
          <a:bodyPr anchorCtr="0" anchor="t" bIns="45700" lIns="91425" spcFirstLastPara="1" rIns="91425" wrap="square" tIns="45700">
            <a:noAutofit/>
          </a:bodyPr>
          <a:lstStyle>
            <a:lvl1pPr indent="-228600" lvl="0" marL="457200" algn="r">
              <a:spcBef>
                <a:spcPts val="640"/>
              </a:spcBef>
              <a:spcAft>
                <a:spcPts val="0"/>
              </a:spcAft>
              <a:buSzPts val="3200"/>
              <a:buNone/>
              <a:defRPr sz="3200"/>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 name="Google Shape;23;p49"/>
          <p:cNvSpPr/>
          <p:nvPr/>
        </p:nvSpPr>
        <p:spPr>
          <a:xfrm>
            <a:off x="0" y="6356350"/>
            <a:ext cx="9144000" cy="50729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 name="Google Shape;24;p49"/>
          <p:cNvSpPr txBox="1"/>
          <p:nvPr/>
        </p:nvSpPr>
        <p:spPr>
          <a:xfrm>
            <a:off x="101599" y="6470650"/>
            <a:ext cx="2422525"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900" u="none" cap="none" strike="noStrike">
                <a:solidFill>
                  <a:srgbClr val="585858"/>
                </a:solidFill>
                <a:latin typeface="Calibri"/>
                <a:ea typeface="Calibri"/>
                <a:cs typeface="Calibri"/>
                <a:sym typeface="Calibri"/>
              </a:rPr>
              <a:t>Copyright ©2019 F.A. Davis Company</a:t>
            </a:r>
            <a:endParaRPr/>
          </a:p>
        </p:txBody>
      </p:sp>
      <p:pic>
        <p:nvPicPr>
          <p:cNvPr id="25" name="Google Shape;25;p49"/>
          <p:cNvPicPr preferRelativeResize="0"/>
          <p:nvPr/>
        </p:nvPicPr>
        <p:blipFill rotWithShape="1">
          <a:blip r:embed="rId2">
            <a:alphaModFix/>
          </a:blip>
          <a:srcRect b="0" l="0" r="0" t="0"/>
          <a:stretch/>
        </p:blipFill>
        <p:spPr>
          <a:xfrm>
            <a:off x="7977294" y="6492183"/>
            <a:ext cx="1005840" cy="354528"/>
          </a:xfrm>
          <a:prstGeom prst="rect">
            <a:avLst/>
          </a:prstGeom>
          <a:noFill/>
          <a:ln>
            <a:noFill/>
          </a:ln>
        </p:spPr>
      </p:pic>
      <p:sp>
        <p:nvSpPr>
          <p:cNvPr id="26" name="Google Shape;26;p49"/>
          <p:cNvSpPr/>
          <p:nvPr/>
        </p:nvSpPr>
        <p:spPr>
          <a:xfrm>
            <a:off x="0" y="4728898"/>
            <a:ext cx="9144000" cy="1708150"/>
          </a:xfrm>
          <a:prstGeom prst="rect">
            <a:avLst/>
          </a:prstGeom>
          <a:solidFill>
            <a:srgbClr val="2880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27" name="Google Shape;27;p49"/>
          <p:cNvCxnSpPr/>
          <p:nvPr/>
        </p:nvCxnSpPr>
        <p:spPr>
          <a:xfrm>
            <a:off x="0" y="4728898"/>
            <a:ext cx="9144000" cy="0"/>
          </a:xfrm>
          <a:prstGeom prst="straightConnector1">
            <a:avLst/>
          </a:prstGeom>
          <a:noFill/>
          <a:ln cap="flat" cmpd="sng" w="50800">
            <a:solidFill>
              <a:srgbClr val="D99C21"/>
            </a:solidFill>
            <a:prstDash val="solid"/>
            <a:round/>
            <a:headEnd len="sm" w="sm" type="none"/>
            <a:tailEnd len="sm" w="sm" type="none"/>
          </a:ln>
        </p:spPr>
      </p:cxnSp>
      <p:pic>
        <p:nvPicPr>
          <p:cNvPr id="28" name="Google Shape;28;p49"/>
          <p:cNvPicPr preferRelativeResize="0"/>
          <p:nvPr/>
        </p:nvPicPr>
        <p:blipFill rotWithShape="1">
          <a:blip r:embed="rId3">
            <a:alphaModFix/>
          </a:blip>
          <a:srcRect b="0" l="0" r="0" t="0"/>
          <a:stretch/>
        </p:blipFill>
        <p:spPr>
          <a:xfrm>
            <a:off x="0" y="6426743"/>
            <a:ext cx="9169400" cy="48773"/>
          </a:xfrm>
          <a:prstGeom prst="rect">
            <a:avLst/>
          </a:prstGeom>
          <a:noFill/>
          <a:ln>
            <a:noFill/>
          </a:ln>
        </p:spPr>
      </p:pic>
      <p:sp>
        <p:nvSpPr>
          <p:cNvPr id="29" name="Google Shape;29;p49"/>
          <p:cNvSpPr txBox="1"/>
          <p:nvPr>
            <p:ph type="title"/>
          </p:nvPr>
        </p:nvSpPr>
        <p:spPr>
          <a:xfrm>
            <a:off x="381000" y="163941"/>
            <a:ext cx="5706534" cy="590931"/>
          </a:xfrm>
          <a:prstGeom prst="rect">
            <a:avLst/>
          </a:prstGeom>
          <a:noFill/>
          <a:ln>
            <a:noFill/>
          </a:ln>
        </p:spPr>
        <p:txBody>
          <a:bodyPr anchorCtr="0" anchor="ctr" bIns="45700" lIns="91425" spcFirstLastPara="1" rIns="91425" wrap="square" tIns="45700">
            <a:spAutoFit/>
          </a:bodyPr>
          <a:lstStyle>
            <a:lvl1pPr lvl="0" algn="r">
              <a:lnSpc>
                <a:spcPct val="90000"/>
              </a:lnSpc>
              <a:spcBef>
                <a:spcPts val="0"/>
              </a:spcBef>
              <a:spcAft>
                <a:spcPts val="0"/>
              </a:spcAft>
              <a:buSzPts val="1400"/>
              <a:buNone/>
              <a:defRPr sz="3600">
                <a:solidFill>
                  <a:srgbClr val="565656"/>
                </a:solidFill>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Lead-in Head, and Bulleted List">
  <p:cSld name="3_Title, Lead-in Head, and Bulleted List">
    <p:spTree>
      <p:nvGrpSpPr>
        <p:cNvPr id="74" name="Shape 74"/>
        <p:cNvGrpSpPr/>
        <p:nvPr/>
      </p:nvGrpSpPr>
      <p:grpSpPr>
        <a:xfrm>
          <a:off x="0" y="0"/>
          <a:ext cx="0" cy="0"/>
          <a:chOff x="0" y="0"/>
          <a:chExt cx="0" cy="0"/>
        </a:xfrm>
      </p:grpSpPr>
      <p:sp>
        <p:nvSpPr>
          <p:cNvPr id="75" name="Google Shape;75;p58"/>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76" name="Google Shape;76;p58"/>
          <p:cNvSpPr txBox="1"/>
          <p:nvPr>
            <p:ph idx="1" type="body"/>
          </p:nvPr>
        </p:nvSpPr>
        <p:spPr>
          <a:xfrm>
            <a:off x="457200" y="1295400"/>
            <a:ext cx="8229600"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640"/>
              </a:spcBef>
              <a:spcAft>
                <a:spcPts val="0"/>
              </a:spcAft>
              <a:buSzPts val="3200"/>
              <a:buNone/>
              <a:defRPr sz="3200"/>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58"/>
          <p:cNvSpPr txBox="1"/>
          <p:nvPr>
            <p:ph idx="2" type="body"/>
          </p:nvPr>
        </p:nvSpPr>
        <p:spPr>
          <a:xfrm>
            <a:off x="457200" y="1741449"/>
            <a:ext cx="8229600" cy="1077951"/>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406400" lvl="1" marL="914400" algn="l">
              <a:spcBef>
                <a:spcPts val="560"/>
              </a:spcBef>
              <a:spcAft>
                <a:spcPts val="0"/>
              </a:spcAft>
              <a:buSzPts val="2800"/>
              <a:buChar char="•"/>
              <a:defRPr>
                <a:solidFill>
                  <a:srgbClr val="565656"/>
                </a:solidFill>
              </a:defRPr>
            </a:lvl2pPr>
            <a:lvl3pPr indent="-381000" lvl="2" marL="1371600" algn="l">
              <a:spcBef>
                <a:spcPts val="480"/>
              </a:spcBef>
              <a:spcAft>
                <a:spcPts val="0"/>
              </a:spcAft>
              <a:buSzPts val="2400"/>
              <a:buChar char="‒"/>
              <a:defRPr sz="2400">
                <a:solidFill>
                  <a:srgbClr val="565656"/>
                </a:solidFill>
              </a:defRPr>
            </a:lvl3pPr>
            <a:lvl4pPr indent="-355600" lvl="3" marL="1828800" algn="l">
              <a:spcBef>
                <a:spcPts val="400"/>
              </a:spcBef>
              <a:spcAft>
                <a:spcPts val="0"/>
              </a:spcAft>
              <a:buClr>
                <a:srgbClr val="565656"/>
              </a:buClr>
              <a:buSzPts val="2000"/>
              <a:buFont typeface="Noto Sans Symbols"/>
              <a:buChar char="▪"/>
              <a:defRPr sz="2000">
                <a:solidFill>
                  <a:srgbClr val="565656"/>
                </a:solidFill>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58"/>
          <p:cNvSpPr txBox="1"/>
          <p:nvPr>
            <p:ph idx="3" type="body"/>
          </p:nvPr>
        </p:nvSpPr>
        <p:spPr>
          <a:xfrm>
            <a:off x="457200" y="2971801"/>
            <a:ext cx="8229600" cy="1371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406400" lvl="1" marL="914400" algn="l">
              <a:spcBef>
                <a:spcPts val="560"/>
              </a:spcBef>
              <a:spcAft>
                <a:spcPts val="0"/>
              </a:spcAft>
              <a:buSzPts val="2800"/>
              <a:buChar char="•"/>
              <a:defRPr>
                <a:solidFill>
                  <a:srgbClr val="565656"/>
                </a:solidFill>
              </a:defRPr>
            </a:lvl2pPr>
            <a:lvl3pPr indent="-381000" lvl="2" marL="1371600" algn="l">
              <a:spcBef>
                <a:spcPts val="480"/>
              </a:spcBef>
              <a:spcAft>
                <a:spcPts val="0"/>
              </a:spcAft>
              <a:buSzPts val="2400"/>
              <a:buChar char="‒"/>
              <a:defRPr sz="2400">
                <a:solidFill>
                  <a:srgbClr val="565656"/>
                </a:solidFill>
              </a:defRPr>
            </a:lvl3pPr>
            <a:lvl4pPr indent="-355600" lvl="3" marL="1828800" algn="l">
              <a:spcBef>
                <a:spcPts val="400"/>
              </a:spcBef>
              <a:spcAft>
                <a:spcPts val="0"/>
              </a:spcAft>
              <a:buClr>
                <a:srgbClr val="565656"/>
              </a:buClr>
              <a:buSzPts val="2000"/>
              <a:buFont typeface="Noto Sans Symbols"/>
              <a:buChar char="▪"/>
              <a:defRPr sz="2000">
                <a:solidFill>
                  <a:srgbClr val="565656"/>
                </a:solidFill>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9" name="Google Shape;79;p58"/>
          <p:cNvSpPr txBox="1"/>
          <p:nvPr>
            <p:ph idx="4" type="body"/>
          </p:nvPr>
        </p:nvSpPr>
        <p:spPr>
          <a:xfrm>
            <a:off x="457200" y="4495802"/>
            <a:ext cx="8229600" cy="1371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406400" lvl="1" marL="914400" algn="l">
              <a:spcBef>
                <a:spcPts val="560"/>
              </a:spcBef>
              <a:spcAft>
                <a:spcPts val="0"/>
              </a:spcAft>
              <a:buSzPts val="2800"/>
              <a:buChar char="•"/>
              <a:defRPr>
                <a:solidFill>
                  <a:srgbClr val="565656"/>
                </a:solidFill>
              </a:defRPr>
            </a:lvl2pPr>
            <a:lvl3pPr indent="-381000" lvl="2" marL="1371600" algn="l">
              <a:spcBef>
                <a:spcPts val="480"/>
              </a:spcBef>
              <a:spcAft>
                <a:spcPts val="0"/>
              </a:spcAft>
              <a:buSzPts val="2400"/>
              <a:buChar char="‒"/>
              <a:defRPr sz="2400">
                <a:solidFill>
                  <a:srgbClr val="565656"/>
                </a:solidFill>
              </a:defRPr>
            </a:lvl3pPr>
            <a:lvl4pPr indent="-355600" lvl="3" marL="1828800" algn="l">
              <a:spcBef>
                <a:spcPts val="400"/>
              </a:spcBef>
              <a:spcAft>
                <a:spcPts val="0"/>
              </a:spcAft>
              <a:buClr>
                <a:srgbClr val="565656"/>
              </a:buClr>
              <a:buSzPts val="2000"/>
              <a:buFont typeface="Noto Sans Symbols"/>
              <a:buChar char="▪"/>
              <a:defRPr sz="2000">
                <a:solidFill>
                  <a:srgbClr val="565656"/>
                </a:solidFill>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1008">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Lead-in Head, and Bulleted List">
  <p:cSld name="4_Title, Lead-in Head, and Bulleted List">
    <p:spTree>
      <p:nvGrpSpPr>
        <p:cNvPr id="80" name="Shape 80"/>
        <p:cNvGrpSpPr/>
        <p:nvPr/>
      </p:nvGrpSpPr>
      <p:grpSpPr>
        <a:xfrm>
          <a:off x="0" y="0"/>
          <a:ext cx="0" cy="0"/>
          <a:chOff x="0" y="0"/>
          <a:chExt cx="0" cy="0"/>
        </a:xfrm>
      </p:grpSpPr>
      <p:sp>
        <p:nvSpPr>
          <p:cNvPr id="81" name="Google Shape;81;p59"/>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82" name="Google Shape;82;p59"/>
          <p:cNvSpPr txBox="1"/>
          <p:nvPr>
            <p:ph idx="1" type="body"/>
          </p:nvPr>
        </p:nvSpPr>
        <p:spPr>
          <a:xfrm>
            <a:off x="457200" y="1218935"/>
            <a:ext cx="8229600" cy="1077951"/>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406400" lvl="1" marL="914400" algn="l">
              <a:spcBef>
                <a:spcPts val="560"/>
              </a:spcBef>
              <a:spcAft>
                <a:spcPts val="0"/>
              </a:spcAft>
              <a:buSzPts val="2800"/>
              <a:buChar char="•"/>
              <a:defRPr>
                <a:solidFill>
                  <a:srgbClr val="565656"/>
                </a:solidFill>
              </a:defRPr>
            </a:lvl2pPr>
            <a:lvl3pPr indent="-381000" lvl="2" marL="1371600" algn="l">
              <a:spcBef>
                <a:spcPts val="480"/>
              </a:spcBef>
              <a:spcAft>
                <a:spcPts val="0"/>
              </a:spcAft>
              <a:buSzPts val="2400"/>
              <a:buChar char="‒"/>
              <a:defRPr sz="2400">
                <a:solidFill>
                  <a:srgbClr val="565656"/>
                </a:solidFill>
              </a:defRPr>
            </a:lvl3pPr>
            <a:lvl4pPr indent="-355600" lvl="3" marL="1828800" algn="l">
              <a:spcBef>
                <a:spcPts val="400"/>
              </a:spcBef>
              <a:spcAft>
                <a:spcPts val="0"/>
              </a:spcAft>
              <a:buClr>
                <a:srgbClr val="565656"/>
              </a:buClr>
              <a:buSzPts val="2000"/>
              <a:buFont typeface="Noto Sans Symbols"/>
              <a:buChar char="▪"/>
              <a:defRPr sz="2000">
                <a:solidFill>
                  <a:srgbClr val="565656"/>
                </a:solidFill>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3" name="Google Shape;83;p59"/>
          <p:cNvSpPr txBox="1"/>
          <p:nvPr>
            <p:ph idx="2" type="body"/>
          </p:nvPr>
        </p:nvSpPr>
        <p:spPr>
          <a:xfrm>
            <a:off x="457200" y="2449287"/>
            <a:ext cx="8229600" cy="1371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406400" lvl="1" marL="914400" algn="l">
              <a:spcBef>
                <a:spcPts val="560"/>
              </a:spcBef>
              <a:spcAft>
                <a:spcPts val="0"/>
              </a:spcAft>
              <a:buSzPts val="2800"/>
              <a:buChar char="•"/>
              <a:defRPr>
                <a:solidFill>
                  <a:srgbClr val="565656"/>
                </a:solidFill>
              </a:defRPr>
            </a:lvl2pPr>
            <a:lvl3pPr indent="-381000" lvl="2" marL="1371600" algn="l">
              <a:spcBef>
                <a:spcPts val="480"/>
              </a:spcBef>
              <a:spcAft>
                <a:spcPts val="0"/>
              </a:spcAft>
              <a:buSzPts val="2400"/>
              <a:buChar char="‒"/>
              <a:defRPr sz="2400">
                <a:solidFill>
                  <a:srgbClr val="565656"/>
                </a:solidFill>
              </a:defRPr>
            </a:lvl3pPr>
            <a:lvl4pPr indent="-355600" lvl="3" marL="1828800" algn="l">
              <a:spcBef>
                <a:spcPts val="400"/>
              </a:spcBef>
              <a:spcAft>
                <a:spcPts val="0"/>
              </a:spcAft>
              <a:buClr>
                <a:srgbClr val="565656"/>
              </a:buClr>
              <a:buSzPts val="2000"/>
              <a:buFont typeface="Noto Sans Symbols"/>
              <a:buChar char="▪"/>
              <a:defRPr sz="2000">
                <a:solidFill>
                  <a:srgbClr val="565656"/>
                </a:solidFill>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4" name="Google Shape;84;p59"/>
          <p:cNvSpPr txBox="1"/>
          <p:nvPr>
            <p:ph idx="3" type="body"/>
          </p:nvPr>
        </p:nvSpPr>
        <p:spPr>
          <a:xfrm>
            <a:off x="457200" y="3973288"/>
            <a:ext cx="8229600" cy="1371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406400" lvl="1" marL="914400" algn="l">
              <a:spcBef>
                <a:spcPts val="560"/>
              </a:spcBef>
              <a:spcAft>
                <a:spcPts val="0"/>
              </a:spcAft>
              <a:buSzPts val="2800"/>
              <a:buChar char="•"/>
              <a:defRPr>
                <a:solidFill>
                  <a:srgbClr val="565656"/>
                </a:solidFill>
              </a:defRPr>
            </a:lvl2pPr>
            <a:lvl3pPr indent="-381000" lvl="2" marL="1371600" algn="l">
              <a:spcBef>
                <a:spcPts val="480"/>
              </a:spcBef>
              <a:spcAft>
                <a:spcPts val="0"/>
              </a:spcAft>
              <a:buSzPts val="2400"/>
              <a:buChar char="‒"/>
              <a:defRPr sz="2400">
                <a:solidFill>
                  <a:srgbClr val="565656"/>
                </a:solidFill>
              </a:defRPr>
            </a:lvl3pPr>
            <a:lvl4pPr indent="-355600" lvl="3" marL="1828800" algn="l">
              <a:spcBef>
                <a:spcPts val="400"/>
              </a:spcBef>
              <a:spcAft>
                <a:spcPts val="0"/>
              </a:spcAft>
              <a:buClr>
                <a:srgbClr val="565656"/>
              </a:buClr>
              <a:buSzPts val="2000"/>
              <a:buFont typeface="Noto Sans Symbols"/>
              <a:buChar char="▪"/>
              <a:defRPr sz="2000">
                <a:solidFill>
                  <a:srgbClr val="565656"/>
                </a:solidFill>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5" name="Google Shape;85;p59"/>
          <p:cNvSpPr txBox="1"/>
          <p:nvPr>
            <p:ph idx="4" type="body"/>
          </p:nvPr>
        </p:nvSpPr>
        <p:spPr>
          <a:xfrm>
            <a:off x="457200" y="5450114"/>
            <a:ext cx="8229600" cy="798286"/>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406400" lvl="1" marL="914400" algn="l">
              <a:spcBef>
                <a:spcPts val="560"/>
              </a:spcBef>
              <a:spcAft>
                <a:spcPts val="0"/>
              </a:spcAft>
              <a:buSzPts val="2800"/>
              <a:buChar char="•"/>
              <a:defRPr>
                <a:solidFill>
                  <a:srgbClr val="565656"/>
                </a:solidFill>
              </a:defRPr>
            </a:lvl2pPr>
            <a:lvl3pPr indent="-381000" lvl="2" marL="1371600" algn="l">
              <a:spcBef>
                <a:spcPts val="480"/>
              </a:spcBef>
              <a:spcAft>
                <a:spcPts val="0"/>
              </a:spcAft>
              <a:buSzPts val="2400"/>
              <a:buChar char="‒"/>
              <a:defRPr sz="2400">
                <a:solidFill>
                  <a:srgbClr val="565656"/>
                </a:solidFill>
              </a:defRPr>
            </a:lvl3pPr>
            <a:lvl4pPr indent="-355600" lvl="3" marL="1828800" algn="l">
              <a:spcBef>
                <a:spcPts val="400"/>
              </a:spcBef>
              <a:spcAft>
                <a:spcPts val="0"/>
              </a:spcAft>
              <a:buClr>
                <a:srgbClr val="565656"/>
              </a:buClr>
              <a:buSzPts val="2000"/>
              <a:buFont typeface="Noto Sans Symbols"/>
              <a:buChar char="▪"/>
              <a:defRPr sz="2000">
                <a:solidFill>
                  <a:srgbClr val="565656"/>
                </a:solidFill>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1008">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ulleted Lists">
  <p:cSld name="Two Bulleted Lists">
    <p:spTree>
      <p:nvGrpSpPr>
        <p:cNvPr id="86" name="Shape 86"/>
        <p:cNvGrpSpPr/>
        <p:nvPr/>
      </p:nvGrpSpPr>
      <p:grpSpPr>
        <a:xfrm>
          <a:off x="0" y="0"/>
          <a:ext cx="0" cy="0"/>
          <a:chOff x="0" y="0"/>
          <a:chExt cx="0" cy="0"/>
        </a:xfrm>
      </p:grpSpPr>
      <p:sp>
        <p:nvSpPr>
          <p:cNvPr id="87" name="Google Shape;87;p60"/>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88" name="Google Shape;88;p60"/>
          <p:cNvSpPr txBox="1"/>
          <p:nvPr>
            <p:ph idx="1" type="body"/>
          </p:nvPr>
        </p:nvSpPr>
        <p:spPr>
          <a:xfrm>
            <a:off x="756356" y="1143001"/>
            <a:ext cx="4038600" cy="41910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SzPts val="2800"/>
              <a:buChar char="▪"/>
              <a:defRPr sz="2800">
                <a:solidFill>
                  <a:srgbClr val="565656"/>
                </a:solidFill>
              </a:defRPr>
            </a:lvl1pPr>
            <a:lvl2pPr indent="-381000" lvl="1" marL="914400" algn="l">
              <a:spcBef>
                <a:spcPts val="480"/>
              </a:spcBef>
              <a:spcAft>
                <a:spcPts val="0"/>
              </a:spcAft>
              <a:buSzPts val="2400"/>
              <a:buChar char="•"/>
              <a:defRPr sz="2400">
                <a:solidFill>
                  <a:srgbClr val="565656"/>
                </a:solidFill>
              </a:defRPr>
            </a:lvl2pPr>
            <a:lvl3pPr indent="-355600" lvl="2" marL="1371600" algn="l">
              <a:spcBef>
                <a:spcPts val="400"/>
              </a:spcBef>
              <a:spcAft>
                <a:spcPts val="0"/>
              </a:spcAft>
              <a:buSzPts val="2000"/>
              <a:buChar char="‒"/>
              <a:defRPr sz="2000">
                <a:solidFill>
                  <a:srgbClr val="565656"/>
                </a:solidFill>
              </a:defRPr>
            </a:lvl3pPr>
            <a:lvl4pPr indent="-342900" lvl="3" marL="1828800" algn="l">
              <a:spcBef>
                <a:spcPts val="360"/>
              </a:spcBef>
              <a:spcAft>
                <a:spcPts val="0"/>
              </a:spcAft>
              <a:buClr>
                <a:srgbClr val="565656"/>
              </a:buClr>
              <a:buSzPts val="1800"/>
              <a:buFont typeface="Noto Sans Symbols"/>
              <a:buChar char="▪"/>
              <a:defRPr sz="1800">
                <a:solidFill>
                  <a:srgbClr val="565656"/>
                </a:solidFill>
              </a:defRPr>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89" name="Google Shape;89;p60"/>
          <p:cNvSpPr txBox="1"/>
          <p:nvPr>
            <p:ph idx="2" type="body"/>
          </p:nvPr>
        </p:nvSpPr>
        <p:spPr>
          <a:xfrm>
            <a:off x="5023556" y="1143000"/>
            <a:ext cx="4038600" cy="4191001"/>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SzPts val="2800"/>
              <a:buChar char="▪"/>
              <a:defRPr sz="2800">
                <a:solidFill>
                  <a:srgbClr val="565656"/>
                </a:solidFill>
                <a:latin typeface="Calibri"/>
                <a:ea typeface="Calibri"/>
                <a:cs typeface="Calibri"/>
                <a:sym typeface="Calibri"/>
              </a:defRPr>
            </a:lvl1pPr>
            <a:lvl2pPr indent="-381000" lvl="1" marL="914400" algn="l">
              <a:spcBef>
                <a:spcPts val="480"/>
              </a:spcBef>
              <a:spcAft>
                <a:spcPts val="0"/>
              </a:spcAft>
              <a:buSzPts val="2400"/>
              <a:buChar char="•"/>
              <a:defRPr sz="2400">
                <a:solidFill>
                  <a:srgbClr val="565656"/>
                </a:solidFill>
                <a:latin typeface="Calibri"/>
                <a:ea typeface="Calibri"/>
                <a:cs typeface="Calibri"/>
                <a:sym typeface="Calibri"/>
              </a:defRPr>
            </a:lvl2pPr>
            <a:lvl3pPr indent="-355600" lvl="2" marL="1371600" algn="l">
              <a:spcBef>
                <a:spcPts val="400"/>
              </a:spcBef>
              <a:spcAft>
                <a:spcPts val="0"/>
              </a:spcAft>
              <a:buSzPts val="2000"/>
              <a:buChar char="‒"/>
              <a:defRPr sz="2000">
                <a:solidFill>
                  <a:srgbClr val="565656"/>
                </a:solidFill>
                <a:latin typeface="Calibri"/>
                <a:ea typeface="Calibri"/>
                <a:cs typeface="Calibri"/>
                <a:sym typeface="Calibri"/>
              </a:defRPr>
            </a:lvl3pPr>
            <a:lvl4pPr indent="-342900" lvl="3" marL="1828800" algn="l">
              <a:spcBef>
                <a:spcPts val="360"/>
              </a:spcBef>
              <a:spcAft>
                <a:spcPts val="0"/>
              </a:spcAft>
              <a:buClr>
                <a:srgbClr val="565656"/>
              </a:buClr>
              <a:buSzPts val="1800"/>
              <a:buFont typeface="Noto Sans Symbols"/>
              <a:buChar char="▪"/>
              <a:defRPr sz="1800">
                <a:solidFill>
                  <a:srgbClr val="565656"/>
                </a:solidFill>
                <a:latin typeface="Calibri"/>
                <a:ea typeface="Calibri"/>
                <a:cs typeface="Calibri"/>
                <a:sym typeface="Calibri"/>
              </a:defRPr>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90" name="Google Shape;90;p60"/>
          <p:cNvSpPr txBox="1"/>
          <p:nvPr>
            <p:ph idx="3" type="body"/>
          </p:nvPr>
        </p:nvSpPr>
        <p:spPr>
          <a:xfrm>
            <a:off x="762000" y="5486400"/>
            <a:ext cx="8229600" cy="76199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406400" lvl="1" marL="914400" algn="l">
              <a:spcBef>
                <a:spcPts val="560"/>
              </a:spcBef>
              <a:spcAft>
                <a:spcPts val="0"/>
              </a:spcAft>
              <a:buSzPts val="2800"/>
              <a:buChar char="•"/>
              <a:defRPr>
                <a:solidFill>
                  <a:srgbClr val="565656"/>
                </a:solidFill>
              </a:defRPr>
            </a:lvl2pPr>
            <a:lvl3pPr indent="-381000" lvl="2" marL="1371600" algn="l">
              <a:spcBef>
                <a:spcPts val="480"/>
              </a:spcBef>
              <a:spcAft>
                <a:spcPts val="0"/>
              </a:spcAft>
              <a:buSzPts val="2400"/>
              <a:buChar char="‒"/>
              <a:defRPr sz="2400">
                <a:solidFill>
                  <a:srgbClr val="565656"/>
                </a:solidFill>
              </a:defRPr>
            </a:lvl3pPr>
            <a:lvl4pPr indent="-355600" lvl="3" marL="1828800" algn="l">
              <a:spcBef>
                <a:spcPts val="400"/>
              </a:spcBef>
              <a:spcAft>
                <a:spcPts val="0"/>
              </a:spcAft>
              <a:buClr>
                <a:srgbClr val="565656"/>
              </a:buClr>
              <a:buSzPts val="2000"/>
              <a:buFont typeface="Noto Sans Symbols"/>
              <a:buChar char="▪"/>
              <a:defRPr sz="2000">
                <a:solidFill>
                  <a:srgbClr val="565656"/>
                </a:solidFill>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1008">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Bulleted Lists">
  <p:cSld name="1_Two Bulleted Lists">
    <p:spTree>
      <p:nvGrpSpPr>
        <p:cNvPr id="91" name="Shape 91"/>
        <p:cNvGrpSpPr/>
        <p:nvPr/>
      </p:nvGrpSpPr>
      <p:grpSpPr>
        <a:xfrm>
          <a:off x="0" y="0"/>
          <a:ext cx="0" cy="0"/>
          <a:chOff x="0" y="0"/>
          <a:chExt cx="0" cy="0"/>
        </a:xfrm>
      </p:grpSpPr>
      <p:sp>
        <p:nvSpPr>
          <p:cNvPr id="92" name="Google Shape;92;p61"/>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93" name="Google Shape;93;p61"/>
          <p:cNvSpPr txBox="1"/>
          <p:nvPr>
            <p:ph idx="1" type="body"/>
          </p:nvPr>
        </p:nvSpPr>
        <p:spPr>
          <a:xfrm>
            <a:off x="756356" y="11430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SzPts val="2800"/>
              <a:buChar char="▪"/>
              <a:defRPr sz="2800">
                <a:solidFill>
                  <a:srgbClr val="565656"/>
                </a:solidFill>
              </a:defRPr>
            </a:lvl1pPr>
            <a:lvl2pPr indent="-381000" lvl="1" marL="914400" algn="l">
              <a:spcBef>
                <a:spcPts val="480"/>
              </a:spcBef>
              <a:spcAft>
                <a:spcPts val="0"/>
              </a:spcAft>
              <a:buSzPts val="2400"/>
              <a:buChar char="•"/>
              <a:defRPr sz="2400">
                <a:solidFill>
                  <a:srgbClr val="565656"/>
                </a:solidFill>
              </a:defRPr>
            </a:lvl2pPr>
            <a:lvl3pPr indent="-355600" lvl="2" marL="1371600" algn="l">
              <a:spcBef>
                <a:spcPts val="400"/>
              </a:spcBef>
              <a:spcAft>
                <a:spcPts val="0"/>
              </a:spcAft>
              <a:buSzPts val="2000"/>
              <a:buChar char="‒"/>
              <a:defRPr sz="2000">
                <a:solidFill>
                  <a:srgbClr val="565656"/>
                </a:solidFill>
              </a:defRPr>
            </a:lvl3pPr>
            <a:lvl4pPr indent="-342900" lvl="3" marL="1828800" algn="l">
              <a:spcBef>
                <a:spcPts val="360"/>
              </a:spcBef>
              <a:spcAft>
                <a:spcPts val="0"/>
              </a:spcAft>
              <a:buClr>
                <a:srgbClr val="565656"/>
              </a:buClr>
              <a:buSzPts val="1800"/>
              <a:buFont typeface="Noto Sans Symbols"/>
              <a:buChar char="▪"/>
              <a:defRPr sz="1800">
                <a:solidFill>
                  <a:srgbClr val="565656"/>
                </a:solidFill>
              </a:defRPr>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94" name="Google Shape;94;p61"/>
          <p:cNvSpPr txBox="1"/>
          <p:nvPr>
            <p:ph idx="2" type="body"/>
          </p:nvPr>
        </p:nvSpPr>
        <p:spPr>
          <a:xfrm>
            <a:off x="5023556" y="11430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SzPts val="2800"/>
              <a:buChar char="▪"/>
              <a:defRPr sz="2800">
                <a:solidFill>
                  <a:srgbClr val="565656"/>
                </a:solidFill>
                <a:latin typeface="Calibri"/>
                <a:ea typeface="Calibri"/>
                <a:cs typeface="Calibri"/>
                <a:sym typeface="Calibri"/>
              </a:defRPr>
            </a:lvl1pPr>
            <a:lvl2pPr indent="-381000" lvl="1" marL="914400" algn="l">
              <a:spcBef>
                <a:spcPts val="480"/>
              </a:spcBef>
              <a:spcAft>
                <a:spcPts val="0"/>
              </a:spcAft>
              <a:buSzPts val="2400"/>
              <a:buChar char="•"/>
              <a:defRPr sz="2400">
                <a:solidFill>
                  <a:srgbClr val="565656"/>
                </a:solidFill>
                <a:latin typeface="Calibri"/>
                <a:ea typeface="Calibri"/>
                <a:cs typeface="Calibri"/>
                <a:sym typeface="Calibri"/>
              </a:defRPr>
            </a:lvl2pPr>
            <a:lvl3pPr indent="-355600" lvl="2" marL="1371600" algn="l">
              <a:spcBef>
                <a:spcPts val="400"/>
              </a:spcBef>
              <a:spcAft>
                <a:spcPts val="0"/>
              </a:spcAft>
              <a:buSzPts val="2000"/>
              <a:buChar char="‒"/>
              <a:defRPr sz="2000">
                <a:solidFill>
                  <a:srgbClr val="565656"/>
                </a:solidFill>
                <a:latin typeface="Calibri"/>
                <a:ea typeface="Calibri"/>
                <a:cs typeface="Calibri"/>
                <a:sym typeface="Calibri"/>
              </a:defRPr>
            </a:lvl3pPr>
            <a:lvl4pPr indent="-342900" lvl="3" marL="1828800" algn="l">
              <a:spcBef>
                <a:spcPts val="360"/>
              </a:spcBef>
              <a:spcAft>
                <a:spcPts val="0"/>
              </a:spcAft>
              <a:buClr>
                <a:srgbClr val="565656"/>
              </a:buClr>
              <a:buSzPts val="1800"/>
              <a:buFont typeface="Noto Sans Symbols"/>
              <a:buChar char="▪"/>
              <a:defRPr sz="1800">
                <a:solidFill>
                  <a:srgbClr val="565656"/>
                </a:solidFill>
                <a:latin typeface="Calibri"/>
                <a:ea typeface="Calibri"/>
                <a:cs typeface="Calibri"/>
                <a:sym typeface="Calibri"/>
              </a:defRPr>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Tree>
  </p:cSld>
  <p:clrMapOvr>
    <a:masterClrMapping/>
  </p:clrMapOvr>
  <p:extLst>
    <p:ext uri="{DCECCB84-F9BA-43D5-87BE-67443E8EF086}">
      <p15:sldGuideLst>
        <p15:guide id="1" orient="horz" pos="1008">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ulleted Lists with Heads">
  <p:cSld name="2 Bulleted Lists with Heads">
    <p:spTree>
      <p:nvGrpSpPr>
        <p:cNvPr id="95" name="Shape 95"/>
        <p:cNvGrpSpPr/>
        <p:nvPr/>
      </p:nvGrpSpPr>
      <p:grpSpPr>
        <a:xfrm>
          <a:off x="0" y="0"/>
          <a:ext cx="0" cy="0"/>
          <a:chOff x="0" y="0"/>
          <a:chExt cx="0" cy="0"/>
        </a:xfrm>
      </p:grpSpPr>
      <p:sp>
        <p:nvSpPr>
          <p:cNvPr id="96" name="Google Shape;96;p62"/>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97" name="Google Shape;97;p62"/>
          <p:cNvSpPr txBox="1"/>
          <p:nvPr>
            <p:ph idx="1" type="body"/>
          </p:nvPr>
        </p:nvSpPr>
        <p:spPr>
          <a:xfrm>
            <a:off x="755650" y="1173163"/>
            <a:ext cx="4044950" cy="639762"/>
          </a:xfrm>
          <a:prstGeom prst="rect">
            <a:avLst/>
          </a:prstGeom>
          <a:noFill/>
          <a:ln>
            <a:noFill/>
          </a:ln>
        </p:spPr>
        <p:txBody>
          <a:bodyPr anchorCtr="0" anchor="t" bIns="45700" lIns="91425" spcFirstLastPara="1" rIns="91425" wrap="square" tIns="45700">
            <a:noAutofit/>
          </a:bodyPr>
          <a:lstStyle>
            <a:lvl1pPr indent="-228600" lvl="0" marL="457200" algn="l">
              <a:spcBef>
                <a:spcPts val="560"/>
              </a:spcBef>
              <a:spcAft>
                <a:spcPts val="0"/>
              </a:spcAft>
              <a:buSzPts val="2800"/>
              <a:buNone/>
              <a:defRPr b="1" sz="2800"/>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8" name="Google Shape;98;p62"/>
          <p:cNvSpPr txBox="1"/>
          <p:nvPr>
            <p:ph idx="2" type="body"/>
          </p:nvPr>
        </p:nvSpPr>
        <p:spPr>
          <a:xfrm>
            <a:off x="755650" y="1901825"/>
            <a:ext cx="4044950" cy="39624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9" name="Google Shape;99;p62"/>
          <p:cNvSpPr txBox="1"/>
          <p:nvPr>
            <p:ph idx="3" type="body"/>
          </p:nvPr>
        </p:nvSpPr>
        <p:spPr>
          <a:xfrm>
            <a:off x="4953000" y="1181100"/>
            <a:ext cx="4038600" cy="660400"/>
          </a:xfrm>
          <a:prstGeom prst="rect">
            <a:avLst/>
          </a:prstGeom>
          <a:noFill/>
          <a:ln>
            <a:noFill/>
          </a:ln>
        </p:spPr>
        <p:txBody>
          <a:bodyPr anchorCtr="0" anchor="t" bIns="45700" lIns="91425" spcFirstLastPara="1" rIns="91425" wrap="square" tIns="45700">
            <a:noAutofit/>
          </a:bodyPr>
          <a:lstStyle>
            <a:lvl1pPr indent="-228600" lvl="0" marL="457200" algn="l">
              <a:spcBef>
                <a:spcPts val="560"/>
              </a:spcBef>
              <a:spcAft>
                <a:spcPts val="0"/>
              </a:spcAft>
              <a:buSzPts val="2800"/>
              <a:buNone/>
              <a:defRPr b="1" sz="2800"/>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0" name="Google Shape;100;p62"/>
          <p:cNvSpPr txBox="1"/>
          <p:nvPr>
            <p:ph idx="4" type="body"/>
          </p:nvPr>
        </p:nvSpPr>
        <p:spPr>
          <a:xfrm>
            <a:off x="4953000" y="1901825"/>
            <a:ext cx="4038600" cy="39624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1008">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and Figure">
  <p:cSld name="Bulleted List and Figure">
    <p:spTree>
      <p:nvGrpSpPr>
        <p:cNvPr id="101" name="Shape 101"/>
        <p:cNvGrpSpPr/>
        <p:nvPr/>
      </p:nvGrpSpPr>
      <p:grpSpPr>
        <a:xfrm>
          <a:off x="0" y="0"/>
          <a:ext cx="0" cy="0"/>
          <a:chOff x="0" y="0"/>
          <a:chExt cx="0" cy="0"/>
        </a:xfrm>
      </p:grpSpPr>
      <p:sp>
        <p:nvSpPr>
          <p:cNvPr id="102" name="Google Shape;102;p63"/>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03" name="Google Shape;103;p63"/>
          <p:cNvSpPr txBox="1"/>
          <p:nvPr>
            <p:ph idx="1" type="body"/>
          </p:nvPr>
        </p:nvSpPr>
        <p:spPr>
          <a:xfrm>
            <a:off x="762000" y="1219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SzPts val="2800"/>
              <a:buChar char="▪"/>
              <a:defRPr sz="2800">
                <a:solidFill>
                  <a:srgbClr val="565656"/>
                </a:solidFill>
              </a:defRPr>
            </a:lvl1pPr>
            <a:lvl2pPr indent="-381000" lvl="1" marL="914400" algn="l">
              <a:spcBef>
                <a:spcPts val="480"/>
              </a:spcBef>
              <a:spcAft>
                <a:spcPts val="0"/>
              </a:spcAft>
              <a:buSzPts val="2400"/>
              <a:buChar char="•"/>
              <a:defRPr sz="2400">
                <a:solidFill>
                  <a:srgbClr val="565656"/>
                </a:solidFill>
              </a:defRPr>
            </a:lvl2pPr>
            <a:lvl3pPr indent="-355600" lvl="2" marL="1371600" algn="l">
              <a:spcBef>
                <a:spcPts val="400"/>
              </a:spcBef>
              <a:spcAft>
                <a:spcPts val="0"/>
              </a:spcAft>
              <a:buSzPts val="2000"/>
              <a:buChar char="‒"/>
              <a:defRPr sz="2000">
                <a:solidFill>
                  <a:srgbClr val="565656"/>
                </a:solidFill>
              </a:defRPr>
            </a:lvl3pPr>
            <a:lvl4pPr indent="-342900" lvl="3" marL="1828800" algn="l">
              <a:spcBef>
                <a:spcPts val="360"/>
              </a:spcBef>
              <a:spcAft>
                <a:spcPts val="0"/>
              </a:spcAft>
              <a:buClr>
                <a:srgbClr val="565656"/>
              </a:buClr>
              <a:buSzPts val="1800"/>
              <a:buFont typeface="Noto Sans Symbols"/>
              <a:buChar char="▪"/>
              <a:defRPr sz="1800">
                <a:solidFill>
                  <a:srgbClr val="565656"/>
                </a:solidFill>
              </a:defRPr>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04" name="Google Shape;104;p63"/>
          <p:cNvSpPr/>
          <p:nvPr>
            <p:ph idx="2" type="pic"/>
          </p:nvPr>
        </p:nvSpPr>
        <p:spPr>
          <a:xfrm>
            <a:off x="4953000" y="1219200"/>
            <a:ext cx="3733800" cy="452628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rgbClr val="28805C"/>
              </a:buClr>
              <a:buSzPts val="3200"/>
              <a:buFont typeface="Noto Sans Symbols"/>
              <a:buChar char="▪"/>
              <a:defRPr b="0" i="0" sz="3200" u="none" cap="none" strike="noStrike">
                <a:solidFill>
                  <a:srgbClr val="565656"/>
                </a:solidFill>
                <a:latin typeface="Calibri"/>
                <a:ea typeface="Calibri"/>
                <a:cs typeface="Calibri"/>
                <a:sym typeface="Calibri"/>
              </a:defRPr>
            </a:lvl1pPr>
            <a:lvl2pPr lvl="1" marR="0" rtl="0" algn="l">
              <a:spcBef>
                <a:spcPts val="560"/>
              </a:spcBef>
              <a:spcAft>
                <a:spcPts val="0"/>
              </a:spcAft>
              <a:buClr>
                <a:srgbClr val="D99C21"/>
              </a:buClr>
              <a:buSzPts val="2800"/>
              <a:buFont typeface="Arial"/>
              <a:buChar char="•"/>
              <a:defRPr b="0" i="0" sz="2800" u="none" cap="none" strike="noStrike">
                <a:solidFill>
                  <a:srgbClr val="565656"/>
                </a:solidFill>
                <a:latin typeface="Calibri"/>
                <a:ea typeface="Calibri"/>
                <a:cs typeface="Calibri"/>
                <a:sym typeface="Calibri"/>
              </a:defRPr>
            </a:lvl2pPr>
            <a:lvl3pPr lvl="2" marR="0" rtl="0" algn="l">
              <a:spcBef>
                <a:spcPts val="560"/>
              </a:spcBef>
              <a:spcAft>
                <a:spcPts val="0"/>
              </a:spcAft>
              <a:buClr>
                <a:srgbClr val="737373"/>
              </a:buClr>
              <a:buSzPts val="2800"/>
              <a:buFont typeface="Calibri"/>
              <a:buChar char="‒"/>
              <a:defRPr b="0" i="0" sz="2800" u="none" cap="none" strike="noStrike">
                <a:solidFill>
                  <a:srgbClr val="565656"/>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008">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gure">
  <p:cSld name="Title and Figure">
    <p:spTree>
      <p:nvGrpSpPr>
        <p:cNvPr id="105" name="Shape 105"/>
        <p:cNvGrpSpPr/>
        <p:nvPr/>
      </p:nvGrpSpPr>
      <p:grpSpPr>
        <a:xfrm>
          <a:off x="0" y="0"/>
          <a:ext cx="0" cy="0"/>
          <a:chOff x="0" y="0"/>
          <a:chExt cx="0" cy="0"/>
        </a:xfrm>
      </p:grpSpPr>
      <p:sp>
        <p:nvSpPr>
          <p:cNvPr id="106" name="Google Shape;106;p64"/>
          <p:cNvSpPr txBox="1"/>
          <p:nvPr>
            <p:ph type="title"/>
          </p:nvPr>
        </p:nvSpPr>
        <p:spPr>
          <a:xfrm>
            <a:off x="762000" y="239154"/>
            <a:ext cx="8229600" cy="590550"/>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07" name="Google Shape;107;p64"/>
          <p:cNvSpPr/>
          <p:nvPr>
            <p:ph idx="2" type="pic"/>
          </p:nvPr>
        </p:nvSpPr>
        <p:spPr>
          <a:xfrm>
            <a:off x="762000" y="1326995"/>
            <a:ext cx="3505200" cy="4540405"/>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rgbClr val="28805C"/>
              </a:buClr>
              <a:buSzPts val="3200"/>
              <a:buFont typeface="Noto Sans Symbols"/>
              <a:buChar char="▪"/>
              <a:defRPr b="0" i="0" sz="3200" u="none" cap="none" strike="noStrike">
                <a:solidFill>
                  <a:srgbClr val="565656"/>
                </a:solidFill>
                <a:latin typeface="Calibri"/>
                <a:ea typeface="Calibri"/>
                <a:cs typeface="Calibri"/>
                <a:sym typeface="Calibri"/>
              </a:defRPr>
            </a:lvl1pPr>
            <a:lvl2pPr lvl="1" marR="0" rtl="0" algn="l">
              <a:spcBef>
                <a:spcPts val="560"/>
              </a:spcBef>
              <a:spcAft>
                <a:spcPts val="0"/>
              </a:spcAft>
              <a:buClr>
                <a:srgbClr val="D99C21"/>
              </a:buClr>
              <a:buSzPts val="2800"/>
              <a:buFont typeface="Arial"/>
              <a:buChar char="•"/>
              <a:defRPr b="0" i="0" sz="2800" u="none" cap="none" strike="noStrike">
                <a:solidFill>
                  <a:srgbClr val="565656"/>
                </a:solidFill>
                <a:latin typeface="Calibri"/>
                <a:ea typeface="Calibri"/>
                <a:cs typeface="Calibri"/>
                <a:sym typeface="Calibri"/>
              </a:defRPr>
            </a:lvl2pPr>
            <a:lvl3pPr lvl="2" marR="0" rtl="0" algn="l">
              <a:spcBef>
                <a:spcPts val="560"/>
              </a:spcBef>
              <a:spcAft>
                <a:spcPts val="0"/>
              </a:spcAft>
              <a:buClr>
                <a:srgbClr val="737373"/>
              </a:buClr>
              <a:buSzPts val="2800"/>
              <a:buFont typeface="Calibri"/>
              <a:buChar char="‒"/>
              <a:defRPr b="0" i="0" sz="2800" u="none" cap="none" strike="noStrike">
                <a:solidFill>
                  <a:srgbClr val="565656"/>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8" name="Google Shape;108;p64"/>
          <p:cNvSpPr txBox="1"/>
          <p:nvPr>
            <p:ph idx="1" type="body"/>
          </p:nvPr>
        </p:nvSpPr>
        <p:spPr>
          <a:xfrm>
            <a:off x="4495800" y="3200400"/>
            <a:ext cx="4495800" cy="838200"/>
          </a:xfrm>
          <a:prstGeom prst="rect">
            <a:avLst/>
          </a:prstGeom>
          <a:noFill/>
          <a:ln>
            <a:noFill/>
          </a:ln>
        </p:spPr>
        <p:txBody>
          <a:bodyPr anchorCtr="0" anchor="t" bIns="45700" lIns="91425" spcFirstLastPara="1" rIns="91425" wrap="square" tIns="45700">
            <a:noAutofit/>
          </a:bodyPr>
          <a:lstStyle>
            <a:lvl1pPr indent="-228600" lvl="0" marL="457200" algn="l">
              <a:spcBef>
                <a:spcPts val="640"/>
              </a:spcBef>
              <a:spcAft>
                <a:spcPts val="0"/>
              </a:spcAft>
              <a:buSzPts val="3200"/>
              <a:buNone/>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p:cSld name="Title and Table">
    <p:spTree>
      <p:nvGrpSpPr>
        <p:cNvPr id="109" name="Shape 109"/>
        <p:cNvGrpSpPr/>
        <p:nvPr/>
      </p:nvGrpSpPr>
      <p:grpSpPr>
        <a:xfrm>
          <a:off x="0" y="0"/>
          <a:ext cx="0" cy="0"/>
          <a:chOff x="0" y="0"/>
          <a:chExt cx="0" cy="0"/>
        </a:xfrm>
      </p:grpSpPr>
      <p:sp>
        <p:nvSpPr>
          <p:cNvPr id="110" name="Google Shape;110;p65"/>
          <p:cNvSpPr txBox="1"/>
          <p:nvPr>
            <p:ph type="title"/>
          </p:nvPr>
        </p:nvSpPr>
        <p:spPr>
          <a:xfrm>
            <a:off x="762000" y="239154"/>
            <a:ext cx="8229600" cy="590550"/>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1008">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p:cSld name="Question">
    <p:spTree>
      <p:nvGrpSpPr>
        <p:cNvPr id="111" name="Shape 111"/>
        <p:cNvGrpSpPr/>
        <p:nvPr/>
      </p:nvGrpSpPr>
      <p:grpSpPr>
        <a:xfrm>
          <a:off x="0" y="0"/>
          <a:ext cx="0" cy="0"/>
          <a:chOff x="0" y="0"/>
          <a:chExt cx="0" cy="0"/>
        </a:xfrm>
      </p:grpSpPr>
      <p:sp>
        <p:nvSpPr>
          <p:cNvPr id="112" name="Google Shape;112;p66"/>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13" name="Google Shape;113;p66"/>
          <p:cNvSpPr txBox="1"/>
          <p:nvPr>
            <p:ph idx="1" type="body"/>
          </p:nvPr>
        </p:nvSpPr>
        <p:spPr>
          <a:xfrm>
            <a:off x="457200" y="1181100"/>
            <a:ext cx="8534400" cy="457200"/>
          </a:xfrm>
          <a:prstGeom prst="rect">
            <a:avLst/>
          </a:prstGeom>
          <a:noFill/>
          <a:ln>
            <a:noFill/>
          </a:ln>
        </p:spPr>
        <p:txBody>
          <a:bodyPr anchorCtr="0" anchor="t" bIns="45700" lIns="91425" spcFirstLastPara="1" rIns="91425" wrap="square" tIns="45700">
            <a:noAutofit/>
          </a:bodyPr>
          <a:lstStyle>
            <a:lvl1pPr indent="-228600" lvl="0" marL="457200" algn="l">
              <a:spcBef>
                <a:spcPts val="640"/>
              </a:spcBef>
              <a:spcAft>
                <a:spcPts val="0"/>
              </a:spcAft>
              <a:buSzPts val="3200"/>
              <a:buNone/>
              <a:defRPr b="1"/>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4" name="Google Shape;114;p66"/>
          <p:cNvSpPr txBox="1"/>
          <p:nvPr>
            <p:ph idx="2" type="body"/>
          </p:nvPr>
        </p:nvSpPr>
        <p:spPr>
          <a:xfrm>
            <a:off x="457200" y="2057400"/>
            <a:ext cx="8534400" cy="4038600"/>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Font typeface="Calibri"/>
              <a:buAutoNum type="alphaUcPeriod"/>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1008">
          <p15:clr>
            <a:srgbClr val="FBAE40"/>
          </p15:clr>
        </p15:guide>
        <p15:guide id="2" pos="28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nswer">
  <p:cSld name="Answer">
    <p:spTree>
      <p:nvGrpSpPr>
        <p:cNvPr id="115" name="Shape 115"/>
        <p:cNvGrpSpPr/>
        <p:nvPr/>
      </p:nvGrpSpPr>
      <p:grpSpPr>
        <a:xfrm>
          <a:off x="0" y="0"/>
          <a:ext cx="0" cy="0"/>
          <a:chOff x="0" y="0"/>
          <a:chExt cx="0" cy="0"/>
        </a:xfrm>
      </p:grpSpPr>
      <p:sp>
        <p:nvSpPr>
          <p:cNvPr id="116" name="Google Shape;116;p67"/>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17" name="Google Shape;117;p67"/>
          <p:cNvSpPr txBox="1"/>
          <p:nvPr>
            <p:ph idx="1" type="body"/>
          </p:nvPr>
        </p:nvSpPr>
        <p:spPr>
          <a:xfrm>
            <a:off x="457200" y="1219200"/>
            <a:ext cx="8534400" cy="381000"/>
          </a:xfrm>
          <a:prstGeom prst="rect">
            <a:avLst/>
          </a:prstGeom>
          <a:noFill/>
          <a:ln>
            <a:noFill/>
          </a:ln>
        </p:spPr>
        <p:txBody>
          <a:bodyPr anchorCtr="0" anchor="t" bIns="45700" lIns="91425" spcFirstLastPara="1" rIns="91425" wrap="square" tIns="45700">
            <a:noAutofit/>
          </a:bodyPr>
          <a:lstStyle>
            <a:lvl1pPr indent="-228600" lvl="0" marL="457200" algn="l">
              <a:spcBef>
                <a:spcPts val="640"/>
              </a:spcBef>
              <a:spcAft>
                <a:spcPts val="0"/>
              </a:spcAft>
              <a:buSzPts val="3200"/>
              <a:buNone/>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8" name="Google Shape;118;p67"/>
          <p:cNvSpPr txBox="1"/>
          <p:nvPr>
            <p:ph idx="2" type="body"/>
          </p:nvPr>
        </p:nvSpPr>
        <p:spPr>
          <a:xfrm>
            <a:off x="457200" y="2057400"/>
            <a:ext cx="8534400" cy="4038600"/>
          </a:xfrm>
          <a:prstGeom prst="rect">
            <a:avLst/>
          </a:prstGeom>
          <a:noFill/>
          <a:ln>
            <a:noFill/>
          </a:ln>
        </p:spPr>
        <p:txBody>
          <a:bodyPr anchorCtr="0" anchor="t" bIns="45700" lIns="91425" spcFirstLastPara="1" rIns="91425" wrap="square" tIns="45700">
            <a:noAutofit/>
          </a:bodyPr>
          <a:lstStyle>
            <a:lvl1pPr indent="-228600" lvl="0" marL="457200" algn="l">
              <a:spcBef>
                <a:spcPts val="640"/>
              </a:spcBef>
              <a:spcAft>
                <a:spcPts val="0"/>
              </a:spcAft>
              <a:buSzPts val="3200"/>
              <a:buNone/>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1008">
          <p15:clr>
            <a:srgbClr val="FBAE40"/>
          </p15:clr>
        </p15:guide>
        <p15:guide id="2" pos="2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ed List">
  <p:cSld name="Title and Bulleted List">
    <p:spTree>
      <p:nvGrpSpPr>
        <p:cNvPr id="30" name="Shape 30"/>
        <p:cNvGrpSpPr/>
        <p:nvPr/>
      </p:nvGrpSpPr>
      <p:grpSpPr>
        <a:xfrm>
          <a:off x="0" y="0"/>
          <a:ext cx="0" cy="0"/>
          <a:chOff x="0" y="0"/>
          <a:chExt cx="0" cy="0"/>
        </a:xfrm>
      </p:grpSpPr>
      <p:sp>
        <p:nvSpPr>
          <p:cNvPr id="31" name="Google Shape;31;p50"/>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32" name="Google Shape;32;p50"/>
          <p:cNvSpPr txBox="1"/>
          <p:nvPr>
            <p:ph idx="1" type="body"/>
          </p:nvPr>
        </p:nvSpPr>
        <p:spPr>
          <a:xfrm>
            <a:off x="457200" y="1195349"/>
            <a:ext cx="8229600" cy="40687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406400" lvl="1" marL="914400" algn="l">
              <a:spcBef>
                <a:spcPts val="560"/>
              </a:spcBef>
              <a:spcAft>
                <a:spcPts val="0"/>
              </a:spcAft>
              <a:buSzPts val="2800"/>
              <a:buChar char="•"/>
              <a:defRPr>
                <a:solidFill>
                  <a:srgbClr val="565656"/>
                </a:solidFill>
              </a:defRPr>
            </a:lvl2pPr>
            <a:lvl3pPr indent="-381000" lvl="2" marL="1371600" algn="l">
              <a:spcBef>
                <a:spcPts val="480"/>
              </a:spcBef>
              <a:spcAft>
                <a:spcPts val="0"/>
              </a:spcAft>
              <a:buSzPts val="2400"/>
              <a:buChar char="‒"/>
              <a:defRPr sz="2400">
                <a:solidFill>
                  <a:srgbClr val="565656"/>
                </a:solidFill>
              </a:defRPr>
            </a:lvl3pPr>
            <a:lvl4pPr indent="-355600" lvl="3" marL="1828800" algn="l">
              <a:spcBef>
                <a:spcPts val="400"/>
              </a:spcBef>
              <a:spcAft>
                <a:spcPts val="0"/>
              </a:spcAft>
              <a:buClr>
                <a:srgbClr val="565656"/>
              </a:buClr>
              <a:buSzPts val="2000"/>
              <a:buFont typeface="Noto Sans Symbols"/>
              <a:buChar char="▪"/>
              <a:defRPr sz="2000">
                <a:solidFill>
                  <a:srgbClr val="565656"/>
                </a:solidFill>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1008">
          <p15:clr>
            <a:srgbClr val="FBAE40"/>
          </p15:clr>
        </p15:guide>
        <p15:guide id="2" pos="4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ickerCheck">
  <p:cSld name="ClickerCheck">
    <p:spTree>
      <p:nvGrpSpPr>
        <p:cNvPr id="119" name="Shape 119"/>
        <p:cNvGrpSpPr/>
        <p:nvPr/>
      </p:nvGrpSpPr>
      <p:grpSpPr>
        <a:xfrm>
          <a:off x="0" y="0"/>
          <a:ext cx="0" cy="0"/>
          <a:chOff x="0" y="0"/>
          <a:chExt cx="0" cy="0"/>
        </a:xfrm>
      </p:grpSpPr>
      <p:sp>
        <p:nvSpPr>
          <p:cNvPr id="120" name="Google Shape;120;p68"/>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21" name="Google Shape;121;p68"/>
          <p:cNvSpPr txBox="1"/>
          <p:nvPr>
            <p:ph idx="1" type="body"/>
          </p:nvPr>
        </p:nvSpPr>
        <p:spPr>
          <a:xfrm>
            <a:off x="457200" y="1295400"/>
            <a:ext cx="8229600"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640"/>
              </a:spcBef>
              <a:spcAft>
                <a:spcPts val="0"/>
              </a:spcAft>
              <a:buSzPts val="3200"/>
              <a:buFont typeface="Calibri"/>
              <a:buNone/>
              <a:defRPr b="0" sz="3200"/>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2" name="Google Shape;122;p68"/>
          <p:cNvSpPr txBox="1"/>
          <p:nvPr>
            <p:ph idx="2" type="body"/>
          </p:nvPr>
        </p:nvSpPr>
        <p:spPr>
          <a:xfrm>
            <a:off x="457200" y="1763751"/>
            <a:ext cx="8229600" cy="40687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Font typeface="Calibri"/>
              <a:buAutoNum type="alphaUcPeriod"/>
              <a:defRPr/>
            </a:lvl1pPr>
            <a:lvl2pPr indent="-406400" lvl="1" marL="914400" algn="l">
              <a:spcBef>
                <a:spcPts val="560"/>
              </a:spcBef>
              <a:spcAft>
                <a:spcPts val="0"/>
              </a:spcAft>
              <a:buSzPts val="2800"/>
              <a:buChar char="•"/>
              <a:defRPr/>
            </a:lvl2pPr>
            <a:lvl3pPr indent="-355600" lvl="2" marL="1371600" algn="l">
              <a:spcBef>
                <a:spcPts val="400"/>
              </a:spcBef>
              <a:spcAft>
                <a:spcPts val="0"/>
              </a:spcAft>
              <a:buSzPts val="2000"/>
              <a:buChar char="‒"/>
              <a:defRPr sz="2000"/>
            </a:lvl3pPr>
            <a:lvl4pPr indent="-342900" lvl="3" marL="1828800" algn="l">
              <a:spcBef>
                <a:spcPts val="360"/>
              </a:spcBef>
              <a:spcAft>
                <a:spcPts val="0"/>
              </a:spcAft>
              <a:buClr>
                <a:srgbClr val="737373"/>
              </a:buClr>
              <a:buSzPts val="1800"/>
              <a:buFont typeface="Noto Sans Symbols"/>
              <a:buChar char="▪"/>
              <a:defRPr sz="1800">
                <a:solidFill>
                  <a:srgbClr val="737373"/>
                </a:solidFill>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1008">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ickerCheck">
  <p:cSld name="1_ClickerCheck">
    <p:spTree>
      <p:nvGrpSpPr>
        <p:cNvPr id="123" name="Shape 123"/>
        <p:cNvGrpSpPr/>
        <p:nvPr/>
      </p:nvGrpSpPr>
      <p:grpSpPr>
        <a:xfrm>
          <a:off x="0" y="0"/>
          <a:ext cx="0" cy="0"/>
          <a:chOff x="0" y="0"/>
          <a:chExt cx="0" cy="0"/>
        </a:xfrm>
      </p:grpSpPr>
      <p:sp>
        <p:nvSpPr>
          <p:cNvPr id="124" name="Google Shape;124;p69"/>
          <p:cNvSpPr txBox="1"/>
          <p:nvPr>
            <p:ph idx="1" type="body"/>
          </p:nvPr>
        </p:nvSpPr>
        <p:spPr>
          <a:xfrm>
            <a:off x="457200" y="1295400"/>
            <a:ext cx="8229600"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640"/>
              </a:spcBef>
              <a:spcAft>
                <a:spcPts val="0"/>
              </a:spcAft>
              <a:buSzPts val="3200"/>
              <a:buFont typeface="Calibri"/>
              <a:buNone/>
              <a:defRPr b="0" sz="3200"/>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5" name="Google Shape;125;p69"/>
          <p:cNvSpPr txBox="1"/>
          <p:nvPr>
            <p:ph idx="2" type="body"/>
          </p:nvPr>
        </p:nvSpPr>
        <p:spPr>
          <a:xfrm>
            <a:off x="457200" y="1763751"/>
            <a:ext cx="8229600" cy="4068763"/>
          </a:xfrm>
          <a:prstGeom prst="rect">
            <a:avLst/>
          </a:prstGeom>
          <a:noFill/>
          <a:ln>
            <a:noFill/>
          </a:ln>
        </p:spPr>
        <p:txBody>
          <a:bodyPr anchorCtr="0" anchor="t" bIns="45700" lIns="91425" spcFirstLastPara="1" rIns="91425" wrap="square" tIns="45700">
            <a:noAutofit/>
          </a:bodyPr>
          <a:lstStyle>
            <a:lvl1pPr indent="-228600" lvl="0" marL="457200" algn="l">
              <a:spcBef>
                <a:spcPts val="640"/>
              </a:spcBef>
              <a:spcAft>
                <a:spcPts val="0"/>
              </a:spcAft>
              <a:buSzPts val="3200"/>
              <a:buFont typeface="Calibri"/>
              <a:buNone/>
              <a:defRPr/>
            </a:lvl1pPr>
            <a:lvl2pPr indent="-406400" lvl="1" marL="914400" algn="l">
              <a:spcBef>
                <a:spcPts val="560"/>
              </a:spcBef>
              <a:spcAft>
                <a:spcPts val="0"/>
              </a:spcAft>
              <a:buSzPts val="2800"/>
              <a:buChar char="•"/>
              <a:defRPr/>
            </a:lvl2pPr>
            <a:lvl3pPr indent="-355600" lvl="2" marL="1371600" algn="l">
              <a:spcBef>
                <a:spcPts val="400"/>
              </a:spcBef>
              <a:spcAft>
                <a:spcPts val="0"/>
              </a:spcAft>
              <a:buSzPts val="2000"/>
              <a:buChar char="‒"/>
              <a:defRPr sz="2000"/>
            </a:lvl3pPr>
            <a:lvl4pPr indent="-342900" lvl="3" marL="1828800" algn="l">
              <a:spcBef>
                <a:spcPts val="360"/>
              </a:spcBef>
              <a:spcAft>
                <a:spcPts val="0"/>
              </a:spcAft>
              <a:buClr>
                <a:srgbClr val="737373"/>
              </a:buClr>
              <a:buSzPts val="1800"/>
              <a:buFont typeface="Noto Sans Symbols"/>
              <a:buChar char="▪"/>
              <a:defRPr sz="1800">
                <a:solidFill>
                  <a:srgbClr val="737373"/>
                </a:solidFill>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1008">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6" name="Shape 126"/>
        <p:cNvGrpSpPr/>
        <p:nvPr/>
      </p:nvGrpSpPr>
      <p:grpSpPr>
        <a:xfrm>
          <a:off x="0" y="0"/>
          <a:ext cx="0" cy="0"/>
          <a:chOff x="0" y="0"/>
          <a:chExt cx="0" cy="0"/>
        </a:xfrm>
      </p:grpSpPr>
      <p:sp>
        <p:nvSpPr>
          <p:cNvPr id="127" name="Google Shape;127;p70"/>
          <p:cNvSpPr txBox="1"/>
          <p:nvPr>
            <p:ph type="title"/>
          </p:nvPr>
        </p:nvSpPr>
        <p:spPr>
          <a:xfrm>
            <a:off x="762000" y="239154"/>
            <a:ext cx="8229600" cy="590550"/>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28" name="Google Shape;128;p7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9" name="Google Shape;129;p7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0" name="Google Shape;130;p7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1800" u="none" cap="none" strike="noStrike">
                <a:solidFill>
                  <a:schemeClr val="dk1"/>
                </a:solidFill>
                <a:latin typeface="Calibri"/>
                <a:ea typeface="Calibri"/>
                <a:cs typeface="Calibri"/>
                <a:sym typeface="Calibri"/>
              </a:defRPr>
            </a:lvl1pPr>
            <a:lvl2pPr indent="0" lvl="1" marL="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0" marR="0" rtl="0" algn="l">
              <a:spcBef>
                <a:spcPts val="0"/>
              </a:spcBef>
              <a:spcAft>
                <a:spcPts val="0"/>
              </a:spcAft>
              <a:buNone/>
              <a:defRPr b="0" i="0" sz="1800" u="none" cap="none" strike="noStrike">
                <a:solidFill>
                  <a:schemeClr val="dk1"/>
                </a:solidFill>
                <a:latin typeface="Calibri"/>
                <a:ea typeface="Calibri"/>
                <a:cs typeface="Calibri"/>
                <a:sym typeface="Calibri"/>
              </a:defRPr>
            </a:lvl6pPr>
            <a:lvl7pPr indent="0" lvl="6" marL="0" marR="0" rtl="0" algn="l">
              <a:spcBef>
                <a:spcPts val="0"/>
              </a:spcBef>
              <a:spcAft>
                <a:spcPts val="0"/>
              </a:spcAft>
              <a:buNone/>
              <a:defRPr b="0" i="0" sz="1800" u="none" cap="none" strike="noStrike">
                <a:solidFill>
                  <a:schemeClr val="dk1"/>
                </a:solidFill>
                <a:latin typeface="Calibri"/>
                <a:ea typeface="Calibri"/>
                <a:cs typeface="Calibri"/>
                <a:sym typeface="Calibri"/>
              </a:defRPr>
            </a:lvl7pPr>
            <a:lvl8pPr indent="0" lvl="7" marL="0" marR="0" rtl="0" algn="l">
              <a:spcBef>
                <a:spcPts val="0"/>
              </a:spcBef>
              <a:spcAft>
                <a:spcPts val="0"/>
              </a:spcAft>
              <a:buNone/>
              <a:defRPr b="0" i="0" sz="1800" u="none" cap="none" strike="noStrike">
                <a:solidFill>
                  <a:schemeClr val="dk1"/>
                </a:solidFill>
                <a:latin typeface="Calibri"/>
                <a:ea typeface="Calibri"/>
                <a:cs typeface="Calibri"/>
                <a:sym typeface="Calibri"/>
              </a:defRPr>
            </a:lvl8pPr>
            <a:lvl9pPr indent="0" lvl="8" marL="0" marR="0" rtl="0" algn="l">
              <a:spcBef>
                <a:spcPts val="0"/>
              </a:spcBef>
              <a:spcAft>
                <a:spcPts val="0"/>
              </a:spcAft>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 name="Shape 131"/>
        <p:cNvGrpSpPr/>
        <p:nvPr/>
      </p:nvGrpSpPr>
      <p:grpSpPr>
        <a:xfrm>
          <a:off x="0" y="0"/>
          <a:ext cx="0" cy="0"/>
          <a:chOff x="0" y="0"/>
          <a:chExt cx="0" cy="0"/>
        </a:xfrm>
      </p:grpSpPr>
      <p:sp>
        <p:nvSpPr>
          <p:cNvPr id="132" name="Google Shape;132;p7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3" name="Google Shape;133;p7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4" name="Google Shape;134;p7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1800" u="none" cap="none" strike="noStrike">
                <a:solidFill>
                  <a:schemeClr val="dk1"/>
                </a:solidFill>
                <a:latin typeface="Calibri"/>
                <a:ea typeface="Calibri"/>
                <a:cs typeface="Calibri"/>
                <a:sym typeface="Calibri"/>
              </a:defRPr>
            </a:lvl1pPr>
            <a:lvl2pPr indent="0" lvl="1" marL="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0" marR="0" rtl="0" algn="l">
              <a:spcBef>
                <a:spcPts val="0"/>
              </a:spcBef>
              <a:spcAft>
                <a:spcPts val="0"/>
              </a:spcAft>
              <a:buNone/>
              <a:defRPr b="0" i="0" sz="1800" u="none" cap="none" strike="noStrike">
                <a:solidFill>
                  <a:schemeClr val="dk1"/>
                </a:solidFill>
                <a:latin typeface="Calibri"/>
                <a:ea typeface="Calibri"/>
                <a:cs typeface="Calibri"/>
                <a:sym typeface="Calibri"/>
              </a:defRPr>
            </a:lvl6pPr>
            <a:lvl7pPr indent="0" lvl="6" marL="0" marR="0" rtl="0" algn="l">
              <a:spcBef>
                <a:spcPts val="0"/>
              </a:spcBef>
              <a:spcAft>
                <a:spcPts val="0"/>
              </a:spcAft>
              <a:buNone/>
              <a:defRPr b="0" i="0" sz="1800" u="none" cap="none" strike="noStrike">
                <a:solidFill>
                  <a:schemeClr val="dk1"/>
                </a:solidFill>
                <a:latin typeface="Calibri"/>
                <a:ea typeface="Calibri"/>
                <a:cs typeface="Calibri"/>
                <a:sym typeface="Calibri"/>
              </a:defRPr>
            </a:lvl7pPr>
            <a:lvl8pPr indent="0" lvl="7" marL="0" marR="0" rtl="0" algn="l">
              <a:spcBef>
                <a:spcPts val="0"/>
              </a:spcBef>
              <a:spcAft>
                <a:spcPts val="0"/>
              </a:spcAft>
              <a:buNone/>
              <a:defRPr b="0" i="0" sz="1800" u="none" cap="none" strike="noStrike">
                <a:solidFill>
                  <a:schemeClr val="dk1"/>
                </a:solidFill>
                <a:latin typeface="Calibri"/>
                <a:ea typeface="Calibri"/>
                <a:cs typeface="Calibri"/>
                <a:sym typeface="Calibri"/>
              </a:defRPr>
            </a:lvl8pPr>
            <a:lvl9pPr indent="0" lvl="8" marL="0" marR="0" rtl="0" algn="l">
              <a:spcBef>
                <a:spcPts val="0"/>
              </a:spcBef>
              <a:spcAft>
                <a:spcPts val="0"/>
              </a:spcAft>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Bulleted List">
  <p:cSld name="2_Title and Bulleted List">
    <p:spTree>
      <p:nvGrpSpPr>
        <p:cNvPr id="33" name="Shape 33"/>
        <p:cNvGrpSpPr/>
        <p:nvPr/>
      </p:nvGrpSpPr>
      <p:grpSpPr>
        <a:xfrm>
          <a:off x="0" y="0"/>
          <a:ext cx="0" cy="0"/>
          <a:chOff x="0" y="0"/>
          <a:chExt cx="0" cy="0"/>
        </a:xfrm>
      </p:grpSpPr>
      <p:sp>
        <p:nvSpPr>
          <p:cNvPr id="34" name="Google Shape;34;p51"/>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35" name="Google Shape;35;p51"/>
          <p:cNvSpPr txBox="1"/>
          <p:nvPr>
            <p:ph idx="1" type="body"/>
          </p:nvPr>
        </p:nvSpPr>
        <p:spPr>
          <a:xfrm>
            <a:off x="457200" y="1195349"/>
            <a:ext cx="8229600" cy="2309851"/>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406400" lvl="1" marL="914400" algn="l">
              <a:spcBef>
                <a:spcPts val="560"/>
              </a:spcBef>
              <a:spcAft>
                <a:spcPts val="0"/>
              </a:spcAft>
              <a:buSzPts val="2800"/>
              <a:buChar char="•"/>
              <a:defRPr>
                <a:solidFill>
                  <a:srgbClr val="565656"/>
                </a:solidFill>
              </a:defRPr>
            </a:lvl2pPr>
            <a:lvl3pPr indent="-381000" lvl="2" marL="1371600" algn="l">
              <a:spcBef>
                <a:spcPts val="480"/>
              </a:spcBef>
              <a:spcAft>
                <a:spcPts val="0"/>
              </a:spcAft>
              <a:buSzPts val="2400"/>
              <a:buChar char="‒"/>
              <a:defRPr sz="2400">
                <a:solidFill>
                  <a:srgbClr val="565656"/>
                </a:solidFill>
              </a:defRPr>
            </a:lvl3pPr>
            <a:lvl4pPr indent="-355600" lvl="3" marL="1828800" algn="l">
              <a:spcBef>
                <a:spcPts val="400"/>
              </a:spcBef>
              <a:spcAft>
                <a:spcPts val="0"/>
              </a:spcAft>
              <a:buClr>
                <a:srgbClr val="565656"/>
              </a:buClr>
              <a:buSzPts val="2000"/>
              <a:buFont typeface="Noto Sans Symbols"/>
              <a:buChar char="▪"/>
              <a:defRPr sz="2000">
                <a:solidFill>
                  <a:srgbClr val="565656"/>
                </a:solidFill>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 name="Google Shape;36;p51"/>
          <p:cNvSpPr txBox="1"/>
          <p:nvPr>
            <p:ph idx="2" type="body"/>
          </p:nvPr>
        </p:nvSpPr>
        <p:spPr>
          <a:xfrm>
            <a:off x="457200" y="3810000"/>
            <a:ext cx="8229600" cy="2309851"/>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406400" lvl="1" marL="914400" algn="l">
              <a:spcBef>
                <a:spcPts val="560"/>
              </a:spcBef>
              <a:spcAft>
                <a:spcPts val="0"/>
              </a:spcAft>
              <a:buSzPts val="2800"/>
              <a:buChar char="•"/>
              <a:defRPr>
                <a:solidFill>
                  <a:srgbClr val="565656"/>
                </a:solidFill>
              </a:defRPr>
            </a:lvl2pPr>
            <a:lvl3pPr indent="-381000" lvl="2" marL="1371600" algn="l">
              <a:spcBef>
                <a:spcPts val="480"/>
              </a:spcBef>
              <a:spcAft>
                <a:spcPts val="0"/>
              </a:spcAft>
              <a:buSzPts val="2400"/>
              <a:buChar char="‒"/>
              <a:defRPr sz="2400">
                <a:solidFill>
                  <a:srgbClr val="565656"/>
                </a:solidFill>
              </a:defRPr>
            </a:lvl3pPr>
            <a:lvl4pPr indent="-355600" lvl="3" marL="1828800" algn="l">
              <a:spcBef>
                <a:spcPts val="400"/>
              </a:spcBef>
              <a:spcAft>
                <a:spcPts val="0"/>
              </a:spcAft>
              <a:buClr>
                <a:srgbClr val="565656"/>
              </a:buClr>
              <a:buSzPts val="2000"/>
              <a:buFont typeface="Noto Sans Symbols"/>
              <a:buChar char="▪"/>
              <a:defRPr sz="2000">
                <a:solidFill>
                  <a:srgbClr val="565656"/>
                </a:solidFill>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1008">
          <p15:clr>
            <a:srgbClr val="FBAE40"/>
          </p15:clr>
        </p15:guide>
        <p15:guide id="2" pos="4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Bulleted List">
  <p:cSld name="3_Title and Bulleted List">
    <p:spTree>
      <p:nvGrpSpPr>
        <p:cNvPr id="37" name="Shape 37"/>
        <p:cNvGrpSpPr/>
        <p:nvPr/>
      </p:nvGrpSpPr>
      <p:grpSpPr>
        <a:xfrm>
          <a:off x="0" y="0"/>
          <a:ext cx="0" cy="0"/>
          <a:chOff x="0" y="0"/>
          <a:chExt cx="0" cy="0"/>
        </a:xfrm>
      </p:grpSpPr>
      <p:sp>
        <p:nvSpPr>
          <p:cNvPr id="38" name="Google Shape;38;p52"/>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39" name="Google Shape;39;p52"/>
          <p:cNvSpPr txBox="1"/>
          <p:nvPr>
            <p:ph idx="1" type="body"/>
          </p:nvPr>
        </p:nvSpPr>
        <p:spPr>
          <a:xfrm>
            <a:off x="457200" y="1195349"/>
            <a:ext cx="8229600" cy="1624051"/>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406400" lvl="1" marL="914400" algn="l">
              <a:spcBef>
                <a:spcPts val="560"/>
              </a:spcBef>
              <a:spcAft>
                <a:spcPts val="0"/>
              </a:spcAft>
              <a:buSzPts val="2800"/>
              <a:buChar char="•"/>
              <a:defRPr>
                <a:solidFill>
                  <a:srgbClr val="565656"/>
                </a:solidFill>
              </a:defRPr>
            </a:lvl2pPr>
            <a:lvl3pPr indent="-381000" lvl="2" marL="1371600" algn="l">
              <a:spcBef>
                <a:spcPts val="480"/>
              </a:spcBef>
              <a:spcAft>
                <a:spcPts val="0"/>
              </a:spcAft>
              <a:buSzPts val="2400"/>
              <a:buChar char="‒"/>
              <a:defRPr sz="2400">
                <a:solidFill>
                  <a:srgbClr val="565656"/>
                </a:solidFill>
              </a:defRPr>
            </a:lvl3pPr>
            <a:lvl4pPr indent="-355600" lvl="3" marL="1828800" algn="l">
              <a:spcBef>
                <a:spcPts val="400"/>
              </a:spcBef>
              <a:spcAft>
                <a:spcPts val="0"/>
              </a:spcAft>
              <a:buClr>
                <a:srgbClr val="565656"/>
              </a:buClr>
              <a:buSzPts val="2000"/>
              <a:buFont typeface="Noto Sans Symbols"/>
              <a:buChar char="▪"/>
              <a:defRPr sz="2000">
                <a:solidFill>
                  <a:srgbClr val="565656"/>
                </a:solidFill>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 name="Google Shape;40;p52"/>
          <p:cNvSpPr txBox="1"/>
          <p:nvPr>
            <p:ph idx="2" type="body"/>
          </p:nvPr>
        </p:nvSpPr>
        <p:spPr>
          <a:xfrm>
            <a:off x="457200" y="2971800"/>
            <a:ext cx="8229600" cy="1447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406400" lvl="1" marL="914400" algn="l">
              <a:spcBef>
                <a:spcPts val="560"/>
              </a:spcBef>
              <a:spcAft>
                <a:spcPts val="0"/>
              </a:spcAft>
              <a:buSzPts val="2800"/>
              <a:buChar char="•"/>
              <a:defRPr>
                <a:solidFill>
                  <a:srgbClr val="565656"/>
                </a:solidFill>
              </a:defRPr>
            </a:lvl2pPr>
            <a:lvl3pPr indent="-381000" lvl="2" marL="1371600" algn="l">
              <a:spcBef>
                <a:spcPts val="480"/>
              </a:spcBef>
              <a:spcAft>
                <a:spcPts val="0"/>
              </a:spcAft>
              <a:buSzPts val="2400"/>
              <a:buChar char="‒"/>
              <a:defRPr sz="2400">
                <a:solidFill>
                  <a:srgbClr val="565656"/>
                </a:solidFill>
              </a:defRPr>
            </a:lvl3pPr>
            <a:lvl4pPr indent="-355600" lvl="3" marL="1828800" algn="l">
              <a:spcBef>
                <a:spcPts val="400"/>
              </a:spcBef>
              <a:spcAft>
                <a:spcPts val="0"/>
              </a:spcAft>
              <a:buClr>
                <a:srgbClr val="565656"/>
              </a:buClr>
              <a:buSzPts val="2000"/>
              <a:buFont typeface="Noto Sans Symbols"/>
              <a:buChar char="▪"/>
              <a:defRPr sz="2000">
                <a:solidFill>
                  <a:srgbClr val="565656"/>
                </a:solidFill>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 name="Google Shape;41;p52"/>
          <p:cNvSpPr txBox="1"/>
          <p:nvPr>
            <p:ph idx="3" type="body"/>
          </p:nvPr>
        </p:nvSpPr>
        <p:spPr>
          <a:xfrm>
            <a:off x="457200" y="4572000"/>
            <a:ext cx="8229600" cy="1447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406400" lvl="1" marL="914400" algn="l">
              <a:spcBef>
                <a:spcPts val="560"/>
              </a:spcBef>
              <a:spcAft>
                <a:spcPts val="0"/>
              </a:spcAft>
              <a:buSzPts val="2800"/>
              <a:buChar char="•"/>
              <a:defRPr>
                <a:solidFill>
                  <a:srgbClr val="565656"/>
                </a:solidFill>
              </a:defRPr>
            </a:lvl2pPr>
            <a:lvl3pPr indent="-381000" lvl="2" marL="1371600" algn="l">
              <a:spcBef>
                <a:spcPts val="480"/>
              </a:spcBef>
              <a:spcAft>
                <a:spcPts val="0"/>
              </a:spcAft>
              <a:buSzPts val="2400"/>
              <a:buChar char="‒"/>
              <a:defRPr sz="2400">
                <a:solidFill>
                  <a:srgbClr val="565656"/>
                </a:solidFill>
              </a:defRPr>
            </a:lvl3pPr>
            <a:lvl4pPr indent="-355600" lvl="3" marL="1828800" algn="l">
              <a:spcBef>
                <a:spcPts val="400"/>
              </a:spcBef>
              <a:spcAft>
                <a:spcPts val="0"/>
              </a:spcAft>
              <a:buClr>
                <a:srgbClr val="565656"/>
              </a:buClr>
              <a:buSzPts val="2000"/>
              <a:buFont typeface="Noto Sans Symbols"/>
              <a:buChar char="▪"/>
              <a:defRPr sz="2000">
                <a:solidFill>
                  <a:srgbClr val="565656"/>
                </a:solidFill>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1008">
          <p15:clr>
            <a:srgbClr val="FBAE40"/>
          </p15:clr>
        </p15:guide>
        <p15:guide id="2" pos="4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Bulleted List">
  <p:cSld name="4_Title and Bulleted List">
    <p:spTree>
      <p:nvGrpSpPr>
        <p:cNvPr id="42" name="Shape 42"/>
        <p:cNvGrpSpPr/>
        <p:nvPr/>
      </p:nvGrpSpPr>
      <p:grpSpPr>
        <a:xfrm>
          <a:off x="0" y="0"/>
          <a:ext cx="0" cy="0"/>
          <a:chOff x="0" y="0"/>
          <a:chExt cx="0" cy="0"/>
        </a:xfrm>
      </p:grpSpPr>
      <p:sp>
        <p:nvSpPr>
          <p:cNvPr id="43" name="Google Shape;43;p53"/>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44" name="Google Shape;44;p53"/>
          <p:cNvSpPr txBox="1"/>
          <p:nvPr>
            <p:ph idx="1" type="body"/>
          </p:nvPr>
        </p:nvSpPr>
        <p:spPr>
          <a:xfrm>
            <a:off x="457200" y="1195349"/>
            <a:ext cx="8229600" cy="1243051"/>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406400" lvl="1" marL="914400" algn="l">
              <a:spcBef>
                <a:spcPts val="560"/>
              </a:spcBef>
              <a:spcAft>
                <a:spcPts val="0"/>
              </a:spcAft>
              <a:buSzPts val="2800"/>
              <a:buChar char="•"/>
              <a:defRPr>
                <a:solidFill>
                  <a:srgbClr val="565656"/>
                </a:solidFill>
              </a:defRPr>
            </a:lvl2pPr>
            <a:lvl3pPr indent="-381000" lvl="2" marL="1371600" algn="l">
              <a:spcBef>
                <a:spcPts val="480"/>
              </a:spcBef>
              <a:spcAft>
                <a:spcPts val="0"/>
              </a:spcAft>
              <a:buSzPts val="2400"/>
              <a:buChar char="‒"/>
              <a:defRPr sz="2400">
                <a:solidFill>
                  <a:srgbClr val="565656"/>
                </a:solidFill>
              </a:defRPr>
            </a:lvl3pPr>
            <a:lvl4pPr indent="-355600" lvl="3" marL="1828800" algn="l">
              <a:spcBef>
                <a:spcPts val="400"/>
              </a:spcBef>
              <a:spcAft>
                <a:spcPts val="0"/>
              </a:spcAft>
              <a:buClr>
                <a:srgbClr val="565656"/>
              </a:buClr>
              <a:buSzPts val="2000"/>
              <a:buFont typeface="Noto Sans Symbols"/>
              <a:buChar char="▪"/>
              <a:defRPr sz="2000">
                <a:solidFill>
                  <a:srgbClr val="565656"/>
                </a:solidFill>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 name="Google Shape;45;p53"/>
          <p:cNvSpPr txBox="1"/>
          <p:nvPr>
            <p:ph idx="2" type="body"/>
          </p:nvPr>
        </p:nvSpPr>
        <p:spPr>
          <a:xfrm>
            <a:off x="457200" y="2590801"/>
            <a:ext cx="8229600" cy="838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406400" lvl="1" marL="914400" algn="l">
              <a:spcBef>
                <a:spcPts val="560"/>
              </a:spcBef>
              <a:spcAft>
                <a:spcPts val="0"/>
              </a:spcAft>
              <a:buSzPts val="2800"/>
              <a:buChar char="•"/>
              <a:defRPr>
                <a:solidFill>
                  <a:srgbClr val="565656"/>
                </a:solidFill>
              </a:defRPr>
            </a:lvl2pPr>
            <a:lvl3pPr indent="-381000" lvl="2" marL="1371600" algn="l">
              <a:spcBef>
                <a:spcPts val="480"/>
              </a:spcBef>
              <a:spcAft>
                <a:spcPts val="0"/>
              </a:spcAft>
              <a:buSzPts val="2400"/>
              <a:buChar char="‒"/>
              <a:defRPr sz="2400">
                <a:solidFill>
                  <a:srgbClr val="565656"/>
                </a:solidFill>
              </a:defRPr>
            </a:lvl3pPr>
            <a:lvl4pPr indent="-355600" lvl="3" marL="1828800" algn="l">
              <a:spcBef>
                <a:spcPts val="400"/>
              </a:spcBef>
              <a:spcAft>
                <a:spcPts val="0"/>
              </a:spcAft>
              <a:buClr>
                <a:srgbClr val="565656"/>
              </a:buClr>
              <a:buSzPts val="2000"/>
              <a:buFont typeface="Noto Sans Symbols"/>
              <a:buChar char="▪"/>
              <a:defRPr sz="2000">
                <a:solidFill>
                  <a:srgbClr val="565656"/>
                </a:solidFill>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 name="Google Shape;46;p53"/>
          <p:cNvSpPr txBox="1"/>
          <p:nvPr>
            <p:ph idx="3" type="body"/>
          </p:nvPr>
        </p:nvSpPr>
        <p:spPr>
          <a:xfrm>
            <a:off x="457200" y="3657600"/>
            <a:ext cx="8229600" cy="1243051"/>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406400" lvl="1" marL="914400" algn="l">
              <a:spcBef>
                <a:spcPts val="560"/>
              </a:spcBef>
              <a:spcAft>
                <a:spcPts val="0"/>
              </a:spcAft>
              <a:buSzPts val="2800"/>
              <a:buChar char="•"/>
              <a:defRPr>
                <a:solidFill>
                  <a:srgbClr val="565656"/>
                </a:solidFill>
              </a:defRPr>
            </a:lvl2pPr>
            <a:lvl3pPr indent="-381000" lvl="2" marL="1371600" algn="l">
              <a:spcBef>
                <a:spcPts val="480"/>
              </a:spcBef>
              <a:spcAft>
                <a:spcPts val="0"/>
              </a:spcAft>
              <a:buSzPts val="2400"/>
              <a:buChar char="‒"/>
              <a:defRPr sz="2400">
                <a:solidFill>
                  <a:srgbClr val="565656"/>
                </a:solidFill>
              </a:defRPr>
            </a:lvl3pPr>
            <a:lvl4pPr indent="-355600" lvl="3" marL="1828800" algn="l">
              <a:spcBef>
                <a:spcPts val="400"/>
              </a:spcBef>
              <a:spcAft>
                <a:spcPts val="0"/>
              </a:spcAft>
              <a:buClr>
                <a:srgbClr val="565656"/>
              </a:buClr>
              <a:buSzPts val="2000"/>
              <a:buFont typeface="Noto Sans Symbols"/>
              <a:buChar char="▪"/>
              <a:defRPr sz="2000">
                <a:solidFill>
                  <a:srgbClr val="565656"/>
                </a:solidFill>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7" name="Google Shape;47;p53"/>
          <p:cNvSpPr txBox="1"/>
          <p:nvPr>
            <p:ph idx="4" type="body"/>
          </p:nvPr>
        </p:nvSpPr>
        <p:spPr>
          <a:xfrm>
            <a:off x="457200" y="5053052"/>
            <a:ext cx="8229600" cy="838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406400" lvl="1" marL="914400" algn="l">
              <a:spcBef>
                <a:spcPts val="560"/>
              </a:spcBef>
              <a:spcAft>
                <a:spcPts val="0"/>
              </a:spcAft>
              <a:buSzPts val="2800"/>
              <a:buChar char="•"/>
              <a:defRPr>
                <a:solidFill>
                  <a:srgbClr val="565656"/>
                </a:solidFill>
              </a:defRPr>
            </a:lvl2pPr>
            <a:lvl3pPr indent="-381000" lvl="2" marL="1371600" algn="l">
              <a:spcBef>
                <a:spcPts val="480"/>
              </a:spcBef>
              <a:spcAft>
                <a:spcPts val="0"/>
              </a:spcAft>
              <a:buSzPts val="2400"/>
              <a:buChar char="‒"/>
              <a:defRPr sz="2400">
                <a:solidFill>
                  <a:srgbClr val="565656"/>
                </a:solidFill>
              </a:defRPr>
            </a:lvl3pPr>
            <a:lvl4pPr indent="-355600" lvl="3" marL="1828800" algn="l">
              <a:spcBef>
                <a:spcPts val="400"/>
              </a:spcBef>
              <a:spcAft>
                <a:spcPts val="0"/>
              </a:spcAft>
              <a:buClr>
                <a:srgbClr val="565656"/>
              </a:buClr>
              <a:buSzPts val="2000"/>
              <a:buFont typeface="Noto Sans Symbols"/>
              <a:buChar char="▪"/>
              <a:defRPr sz="2000">
                <a:solidFill>
                  <a:srgbClr val="565656"/>
                </a:solidFill>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1008">
          <p15:clr>
            <a:srgbClr val="FBAE40"/>
          </p15:clr>
        </p15:guide>
        <p15:guide id="2" pos="4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showMasterSp="0">
  <p:cSld name="Cover Slide">
    <p:spTree>
      <p:nvGrpSpPr>
        <p:cNvPr id="48" name="Shape 48"/>
        <p:cNvGrpSpPr/>
        <p:nvPr/>
      </p:nvGrpSpPr>
      <p:grpSpPr>
        <a:xfrm>
          <a:off x="0" y="0"/>
          <a:ext cx="0" cy="0"/>
          <a:chOff x="0" y="0"/>
          <a:chExt cx="0" cy="0"/>
        </a:xfrm>
      </p:grpSpPr>
      <p:sp>
        <p:nvSpPr>
          <p:cNvPr id="49" name="Google Shape;49;p54"/>
          <p:cNvSpPr/>
          <p:nvPr>
            <p:ph idx="2" type="pic"/>
          </p:nvPr>
        </p:nvSpPr>
        <p:spPr>
          <a:xfrm>
            <a:off x="2689302" y="228600"/>
            <a:ext cx="3733800" cy="42672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rgbClr val="28805C"/>
              </a:buClr>
              <a:buSzPts val="3200"/>
              <a:buFont typeface="Noto Sans Symbols"/>
              <a:buChar char="▪"/>
              <a:defRPr b="0" i="0" sz="3200" u="none" cap="none" strike="noStrike">
                <a:solidFill>
                  <a:srgbClr val="565656"/>
                </a:solidFill>
                <a:latin typeface="Calibri"/>
                <a:ea typeface="Calibri"/>
                <a:cs typeface="Calibri"/>
                <a:sym typeface="Calibri"/>
              </a:defRPr>
            </a:lvl1pPr>
            <a:lvl2pPr lvl="1" marR="0" rtl="0" algn="l">
              <a:spcBef>
                <a:spcPts val="560"/>
              </a:spcBef>
              <a:spcAft>
                <a:spcPts val="0"/>
              </a:spcAft>
              <a:buClr>
                <a:srgbClr val="D99C21"/>
              </a:buClr>
              <a:buSzPts val="2800"/>
              <a:buFont typeface="Arial"/>
              <a:buChar char="•"/>
              <a:defRPr b="0" i="0" sz="2800" u="none" cap="none" strike="noStrike">
                <a:solidFill>
                  <a:srgbClr val="565656"/>
                </a:solidFill>
                <a:latin typeface="Calibri"/>
                <a:ea typeface="Calibri"/>
                <a:cs typeface="Calibri"/>
                <a:sym typeface="Calibri"/>
              </a:defRPr>
            </a:lvl2pPr>
            <a:lvl3pPr lvl="2" marR="0" rtl="0" algn="l">
              <a:spcBef>
                <a:spcPts val="560"/>
              </a:spcBef>
              <a:spcAft>
                <a:spcPts val="0"/>
              </a:spcAft>
              <a:buClr>
                <a:srgbClr val="737373"/>
              </a:buClr>
              <a:buSzPts val="2800"/>
              <a:buFont typeface="Calibri"/>
              <a:buChar char="‒"/>
              <a:defRPr b="0" i="0" sz="2800" u="none" cap="none" strike="noStrike">
                <a:solidFill>
                  <a:srgbClr val="565656"/>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0" name="Google Shape;50;p54"/>
          <p:cNvSpPr/>
          <p:nvPr/>
        </p:nvSpPr>
        <p:spPr>
          <a:xfrm>
            <a:off x="0" y="6356350"/>
            <a:ext cx="9144000" cy="50729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54"/>
          <p:cNvSpPr txBox="1"/>
          <p:nvPr/>
        </p:nvSpPr>
        <p:spPr>
          <a:xfrm>
            <a:off x="101599" y="6470650"/>
            <a:ext cx="2422525"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900" u="none" cap="none" strike="noStrike">
                <a:solidFill>
                  <a:srgbClr val="585858"/>
                </a:solidFill>
                <a:latin typeface="Calibri"/>
                <a:ea typeface="Calibri"/>
                <a:cs typeface="Calibri"/>
                <a:sym typeface="Calibri"/>
              </a:rPr>
              <a:t>Copyright ©2019 F.A. Davis Company</a:t>
            </a:r>
            <a:endParaRPr/>
          </a:p>
        </p:txBody>
      </p:sp>
      <p:pic>
        <p:nvPicPr>
          <p:cNvPr id="52" name="Google Shape;52;p54"/>
          <p:cNvPicPr preferRelativeResize="0"/>
          <p:nvPr/>
        </p:nvPicPr>
        <p:blipFill rotWithShape="1">
          <a:blip r:embed="rId2">
            <a:alphaModFix/>
          </a:blip>
          <a:srcRect b="0" l="0" r="0" t="0"/>
          <a:stretch/>
        </p:blipFill>
        <p:spPr>
          <a:xfrm>
            <a:off x="7977294" y="6492183"/>
            <a:ext cx="1005840" cy="354528"/>
          </a:xfrm>
          <a:prstGeom prst="rect">
            <a:avLst/>
          </a:prstGeom>
          <a:noFill/>
          <a:ln>
            <a:noFill/>
          </a:ln>
        </p:spPr>
      </p:pic>
      <p:sp>
        <p:nvSpPr>
          <p:cNvPr id="53" name="Google Shape;53;p54"/>
          <p:cNvSpPr/>
          <p:nvPr/>
        </p:nvSpPr>
        <p:spPr>
          <a:xfrm>
            <a:off x="0" y="4728898"/>
            <a:ext cx="9144000" cy="1708150"/>
          </a:xfrm>
          <a:prstGeom prst="rect">
            <a:avLst/>
          </a:prstGeom>
          <a:solidFill>
            <a:srgbClr val="2880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54" name="Google Shape;54;p54"/>
          <p:cNvCxnSpPr/>
          <p:nvPr/>
        </p:nvCxnSpPr>
        <p:spPr>
          <a:xfrm>
            <a:off x="0" y="4728898"/>
            <a:ext cx="9144000" cy="0"/>
          </a:xfrm>
          <a:prstGeom prst="straightConnector1">
            <a:avLst/>
          </a:prstGeom>
          <a:noFill/>
          <a:ln cap="flat" cmpd="sng" w="50800">
            <a:solidFill>
              <a:srgbClr val="D99C21"/>
            </a:solidFill>
            <a:prstDash val="solid"/>
            <a:round/>
            <a:headEnd len="sm" w="sm" type="none"/>
            <a:tailEnd len="sm" w="sm" type="none"/>
          </a:ln>
        </p:spPr>
      </p:cxnSp>
      <p:pic>
        <p:nvPicPr>
          <p:cNvPr id="55" name="Google Shape;55;p54"/>
          <p:cNvPicPr preferRelativeResize="0"/>
          <p:nvPr/>
        </p:nvPicPr>
        <p:blipFill rotWithShape="1">
          <a:blip r:embed="rId3">
            <a:alphaModFix/>
          </a:blip>
          <a:srcRect b="0" l="0" r="0" t="0"/>
          <a:stretch/>
        </p:blipFill>
        <p:spPr>
          <a:xfrm>
            <a:off x="0" y="6426743"/>
            <a:ext cx="9169400" cy="4877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and Title" showMasterSp="0">
  <p:cSld name="Chapter and Title">
    <p:spTree>
      <p:nvGrpSpPr>
        <p:cNvPr id="56" name="Shape 56"/>
        <p:cNvGrpSpPr/>
        <p:nvPr/>
      </p:nvGrpSpPr>
      <p:grpSpPr>
        <a:xfrm>
          <a:off x="0" y="0"/>
          <a:ext cx="0" cy="0"/>
          <a:chOff x="0" y="0"/>
          <a:chExt cx="0" cy="0"/>
        </a:xfrm>
      </p:grpSpPr>
      <p:sp>
        <p:nvSpPr>
          <p:cNvPr id="57" name="Google Shape;57;p55"/>
          <p:cNvSpPr txBox="1"/>
          <p:nvPr>
            <p:ph idx="1" type="body"/>
          </p:nvPr>
        </p:nvSpPr>
        <p:spPr>
          <a:xfrm>
            <a:off x="1790700" y="1828800"/>
            <a:ext cx="5562600" cy="457200"/>
          </a:xfrm>
          <a:prstGeom prst="rect">
            <a:avLst/>
          </a:prstGeom>
          <a:noFill/>
          <a:ln>
            <a:noFill/>
          </a:ln>
        </p:spPr>
        <p:txBody>
          <a:bodyPr anchorCtr="0" anchor="ctr" bIns="45700" lIns="91425" spcFirstLastPara="1" rIns="91425" wrap="square" tIns="45700">
            <a:noAutofit/>
          </a:bodyPr>
          <a:lstStyle>
            <a:lvl1pPr indent="-228600" lvl="0" marL="457200" algn="ctr">
              <a:spcBef>
                <a:spcPts val="640"/>
              </a:spcBef>
              <a:spcAft>
                <a:spcPts val="0"/>
              </a:spcAft>
              <a:buSzPts val="3200"/>
              <a:buFont typeface="Calibri"/>
              <a:buNone/>
              <a:defRPr sz="3200"/>
            </a:lvl1pPr>
            <a:lvl2pPr indent="-228600" lvl="1" marL="914400" algn="l">
              <a:spcBef>
                <a:spcPts val="560"/>
              </a:spcBef>
              <a:spcAft>
                <a:spcPts val="0"/>
              </a:spcAft>
              <a:buSzPts val="2800"/>
              <a:buFont typeface="Calibri"/>
              <a:buNone/>
              <a:defRPr/>
            </a:lvl2pPr>
            <a:lvl3pPr indent="-228600" lvl="2" marL="1371600" algn="l">
              <a:spcBef>
                <a:spcPts val="560"/>
              </a:spcBef>
              <a:spcAft>
                <a:spcPts val="0"/>
              </a:spcAft>
              <a:buSzPts val="2800"/>
              <a:buFont typeface="Calibri"/>
              <a:buNone/>
              <a:defRPr/>
            </a:lvl3pPr>
            <a:lvl4pPr indent="-228600" lvl="3" marL="1828800" algn="l">
              <a:spcBef>
                <a:spcPts val="400"/>
              </a:spcBef>
              <a:spcAft>
                <a:spcPts val="0"/>
              </a:spcAft>
              <a:buClr>
                <a:schemeClr val="dk1"/>
              </a:buClr>
              <a:buSzPts val="2000"/>
              <a:buFont typeface="Calibri"/>
              <a:buNone/>
              <a:defRPr/>
            </a:lvl4pPr>
            <a:lvl5pPr indent="-228600" lvl="4" marL="2286000" algn="l">
              <a:spcBef>
                <a:spcPts val="400"/>
              </a:spcBef>
              <a:spcAft>
                <a:spcPts val="0"/>
              </a:spcAft>
              <a:buClr>
                <a:schemeClr val="dk1"/>
              </a:buClr>
              <a:buSzPts val="2000"/>
              <a:buFont typeface="Calibri"/>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8" name="Google Shape;58;p55"/>
          <p:cNvSpPr txBox="1"/>
          <p:nvPr>
            <p:ph type="ctrTitle"/>
          </p:nvPr>
        </p:nvSpPr>
        <p:spPr>
          <a:xfrm>
            <a:off x="685800" y="2831169"/>
            <a:ext cx="7772400" cy="646331"/>
          </a:xfrm>
          <a:prstGeom prst="rect">
            <a:avLst/>
          </a:prstGeom>
          <a:noFill/>
          <a:ln>
            <a:noFill/>
          </a:ln>
        </p:spPr>
        <p:txBody>
          <a:bodyPr anchorCtr="0" anchor="ctr" bIns="45700" lIns="91425" spcFirstLastPara="1" rIns="91425" wrap="square" tIns="45700">
            <a:spAutoFit/>
          </a:bodyPr>
          <a:lstStyle>
            <a:lvl1pPr lvl="0" algn="ctr">
              <a:lnSpc>
                <a:spcPct val="90000"/>
              </a:lnSpc>
              <a:spcBef>
                <a:spcPts val="0"/>
              </a:spcBef>
              <a:spcAft>
                <a:spcPts val="0"/>
              </a:spcAft>
              <a:buSzPts val="1400"/>
              <a:buNone/>
              <a:defRPr sz="4000">
                <a:solidFill>
                  <a:srgbClr val="737373"/>
                </a:solidFill>
                <a:latin typeface="Calibri"/>
                <a:ea typeface="Calibri"/>
                <a:cs typeface="Calibri"/>
                <a:sym typeface="Calibri"/>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59" name="Google Shape;59;p55"/>
          <p:cNvSpPr/>
          <p:nvPr/>
        </p:nvSpPr>
        <p:spPr>
          <a:xfrm>
            <a:off x="0" y="6356350"/>
            <a:ext cx="9144000" cy="50729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 name="Google Shape;60;p55"/>
          <p:cNvSpPr txBox="1"/>
          <p:nvPr/>
        </p:nvSpPr>
        <p:spPr>
          <a:xfrm>
            <a:off x="101599" y="6470650"/>
            <a:ext cx="2422525"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900" u="none" cap="none" strike="noStrike">
                <a:solidFill>
                  <a:srgbClr val="585858"/>
                </a:solidFill>
                <a:latin typeface="Calibri"/>
                <a:ea typeface="Calibri"/>
                <a:cs typeface="Calibri"/>
                <a:sym typeface="Calibri"/>
              </a:rPr>
              <a:t>Copyright ©2019 F.A. Davis Company</a:t>
            </a:r>
            <a:endParaRPr/>
          </a:p>
        </p:txBody>
      </p:sp>
      <p:pic>
        <p:nvPicPr>
          <p:cNvPr id="61" name="Google Shape;61;p55"/>
          <p:cNvPicPr preferRelativeResize="0"/>
          <p:nvPr/>
        </p:nvPicPr>
        <p:blipFill rotWithShape="1">
          <a:blip r:embed="rId2">
            <a:alphaModFix/>
          </a:blip>
          <a:srcRect b="0" l="0" r="0" t="0"/>
          <a:stretch/>
        </p:blipFill>
        <p:spPr>
          <a:xfrm>
            <a:off x="7977294" y="6492183"/>
            <a:ext cx="1005840" cy="354528"/>
          </a:xfrm>
          <a:prstGeom prst="rect">
            <a:avLst/>
          </a:prstGeom>
          <a:noFill/>
          <a:ln>
            <a:noFill/>
          </a:ln>
        </p:spPr>
      </p:pic>
      <p:sp>
        <p:nvSpPr>
          <p:cNvPr id="62" name="Google Shape;62;p55"/>
          <p:cNvSpPr/>
          <p:nvPr/>
        </p:nvSpPr>
        <p:spPr>
          <a:xfrm>
            <a:off x="0" y="4728898"/>
            <a:ext cx="9144000" cy="1708150"/>
          </a:xfrm>
          <a:prstGeom prst="rect">
            <a:avLst/>
          </a:prstGeom>
          <a:solidFill>
            <a:srgbClr val="2880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63" name="Google Shape;63;p55"/>
          <p:cNvCxnSpPr/>
          <p:nvPr/>
        </p:nvCxnSpPr>
        <p:spPr>
          <a:xfrm>
            <a:off x="0" y="4728898"/>
            <a:ext cx="9144000" cy="0"/>
          </a:xfrm>
          <a:prstGeom prst="straightConnector1">
            <a:avLst/>
          </a:prstGeom>
          <a:noFill/>
          <a:ln cap="flat" cmpd="sng" w="50800">
            <a:solidFill>
              <a:srgbClr val="D99C21"/>
            </a:solidFill>
            <a:prstDash val="solid"/>
            <a:round/>
            <a:headEnd len="sm" w="sm" type="none"/>
            <a:tailEnd len="sm" w="sm" type="none"/>
          </a:ln>
        </p:spPr>
      </p:cxnSp>
      <p:pic>
        <p:nvPicPr>
          <p:cNvPr id="64" name="Google Shape;64;p55"/>
          <p:cNvPicPr preferRelativeResize="0"/>
          <p:nvPr/>
        </p:nvPicPr>
        <p:blipFill rotWithShape="1">
          <a:blip r:embed="rId3">
            <a:alphaModFix/>
          </a:blip>
          <a:srcRect b="0" l="0" r="0" t="0"/>
          <a:stretch/>
        </p:blipFill>
        <p:spPr>
          <a:xfrm>
            <a:off x="0" y="6426743"/>
            <a:ext cx="9169400" cy="48773"/>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ad-in Head, and Bulleted List">
  <p:cSld name="Title, Lead-in Head, and Bulleted List">
    <p:spTree>
      <p:nvGrpSpPr>
        <p:cNvPr id="65" name="Shape 65"/>
        <p:cNvGrpSpPr/>
        <p:nvPr/>
      </p:nvGrpSpPr>
      <p:grpSpPr>
        <a:xfrm>
          <a:off x="0" y="0"/>
          <a:ext cx="0" cy="0"/>
          <a:chOff x="0" y="0"/>
          <a:chExt cx="0" cy="0"/>
        </a:xfrm>
      </p:grpSpPr>
      <p:sp>
        <p:nvSpPr>
          <p:cNvPr id="66" name="Google Shape;66;p56"/>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67" name="Google Shape;67;p56"/>
          <p:cNvSpPr txBox="1"/>
          <p:nvPr>
            <p:ph idx="1" type="body"/>
          </p:nvPr>
        </p:nvSpPr>
        <p:spPr>
          <a:xfrm>
            <a:off x="457200" y="1295400"/>
            <a:ext cx="8229600"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640"/>
              </a:spcBef>
              <a:spcAft>
                <a:spcPts val="0"/>
              </a:spcAft>
              <a:buSzPts val="3200"/>
              <a:buNone/>
              <a:defRPr sz="3200"/>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8" name="Google Shape;68;p56"/>
          <p:cNvSpPr txBox="1"/>
          <p:nvPr>
            <p:ph idx="2" type="body"/>
          </p:nvPr>
        </p:nvSpPr>
        <p:spPr>
          <a:xfrm>
            <a:off x="457200" y="1741449"/>
            <a:ext cx="8229600" cy="40687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406400" lvl="1" marL="914400" algn="l">
              <a:spcBef>
                <a:spcPts val="560"/>
              </a:spcBef>
              <a:spcAft>
                <a:spcPts val="0"/>
              </a:spcAft>
              <a:buSzPts val="2800"/>
              <a:buChar char="•"/>
              <a:defRPr>
                <a:solidFill>
                  <a:srgbClr val="565656"/>
                </a:solidFill>
              </a:defRPr>
            </a:lvl2pPr>
            <a:lvl3pPr indent="-381000" lvl="2" marL="1371600" algn="l">
              <a:spcBef>
                <a:spcPts val="480"/>
              </a:spcBef>
              <a:spcAft>
                <a:spcPts val="0"/>
              </a:spcAft>
              <a:buSzPts val="2400"/>
              <a:buChar char="‒"/>
              <a:defRPr sz="2400">
                <a:solidFill>
                  <a:srgbClr val="565656"/>
                </a:solidFill>
              </a:defRPr>
            </a:lvl3pPr>
            <a:lvl4pPr indent="-355600" lvl="3" marL="1828800" algn="l">
              <a:spcBef>
                <a:spcPts val="400"/>
              </a:spcBef>
              <a:spcAft>
                <a:spcPts val="0"/>
              </a:spcAft>
              <a:buClr>
                <a:srgbClr val="565656"/>
              </a:buClr>
              <a:buSzPts val="2000"/>
              <a:buFont typeface="Noto Sans Symbols"/>
              <a:buChar char="▪"/>
              <a:defRPr sz="2000">
                <a:solidFill>
                  <a:srgbClr val="565656"/>
                </a:solidFill>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1008">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Lead-in Head, and Bulleted List">
  <p:cSld name="2_Title, Lead-in Head, and Bulleted List">
    <p:spTree>
      <p:nvGrpSpPr>
        <p:cNvPr id="69" name="Shape 69"/>
        <p:cNvGrpSpPr/>
        <p:nvPr/>
      </p:nvGrpSpPr>
      <p:grpSpPr>
        <a:xfrm>
          <a:off x="0" y="0"/>
          <a:ext cx="0" cy="0"/>
          <a:chOff x="0" y="0"/>
          <a:chExt cx="0" cy="0"/>
        </a:xfrm>
      </p:grpSpPr>
      <p:sp>
        <p:nvSpPr>
          <p:cNvPr id="70" name="Google Shape;70;p57"/>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71" name="Google Shape;71;p57"/>
          <p:cNvSpPr txBox="1"/>
          <p:nvPr>
            <p:ph idx="1" type="body"/>
          </p:nvPr>
        </p:nvSpPr>
        <p:spPr>
          <a:xfrm>
            <a:off x="457200" y="1295400"/>
            <a:ext cx="8229600"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640"/>
              </a:spcBef>
              <a:spcAft>
                <a:spcPts val="0"/>
              </a:spcAft>
              <a:buSzPts val="3200"/>
              <a:buNone/>
              <a:defRPr sz="3200"/>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2" name="Google Shape;72;p57"/>
          <p:cNvSpPr txBox="1"/>
          <p:nvPr>
            <p:ph idx="2" type="body"/>
          </p:nvPr>
        </p:nvSpPr>
        <p:spPr>
          <a:xfrm>
            <a:off x="457200" y="1741449"/>
            <a:ext cx="8229600" cy="1916151"/>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406400" lvl="1" marL="914400" algn="l">
              <a:spcBef>
                <a:spcPts val="560"/>
              </a:spcBef>
              <a:spcAft>
                <a:spcPts val="0"/>
              </a:spcAft>
              <a:buSzPts val="2800"/>
              <a:buChar char="•"/>
              <a:defRPr>
                <a:solidFill>
                  <a:srgbClr val="565656"/>
                </a:solidFill>
              </a:defRPr>
            </a:lvl2pPr>
            <a:lvl3pPr indent="-381000" lvl="2" marL="1371600" algn="l">
              <a:spcBef>
                <a:spcPts val="480"/>
              </a:spcBef>
              <a:spcAft>
                <a:spcPts val="0"/>
              </a:spcAft>
              <a:buSzPts val="2400"/>
              <a:buChar char="‒"/>
              <a:defRPr sz="2400">
                <a:solidFill>
                  <a:srgbClr val="565656"/>
                </a:solidFill>
              </a:defRPr>
            </a:lvl3pPr>
            <a:lvl4pPr indent="-355600" lvl="3" marL="1828800" algn="l">
              <a:spcBef>
                <a:spcPts val="400"/>
              </a:spcBef>
              <a:spcAft>
                <a:spcPts val="0"/>
              </a:spcAft>
              <a:buClr>
                <a:srgbClr val="565656"/>
              </a:buClr>
              <a:buSzPts val="2000"/>
              <a:buFont typeface="Noto Sans Symbols"/>
              <a:buChar char="▪"/>
              <a:defRPr sz="2000">
                <a:solidFill>
                  <a:srgbClr val="565656"/>
                </a:solidFill>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3" name="Google Shape;73;p57"/>
          <p:cNvSpPr txBox="1"/>
          <p:nvPr>
            <p:ph idx="3" type="body"/>
          </p:nvPr>
        </p:nvSpPr>
        <p:spPr>
          <a:xfrm>
            <a:off x="457200" y="3886200"/>
            <a:ext cx="8229600" cy="2005051"/>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406400" lvl="1" marL="914400" algn="l">
              <a:spcBef>
                <a:spcPts val="560"/>
              </a:spcBef>
              <a:spcAft>
                <a:spcPts val="0"/>
              </a:spcAft>
              <a:buSzPts val="2800"/>
              <a:buChar char="•"/>
              <a:defRPr>
                <a:solidFill>
                  <a:srgbClr val="565656"/>
                </a:solidFill>
              </a:defRPr>
            </a:lvl2pPr>
            <a:lvl3pPr indent="-381000" lvl="2" marL="1371600" algn="l">
              <a:spcBef>
                <a:spcPts val="480"/>
              </a:spcBef>
              <a:spcAft>
                <a:spcPts val="0"/>
              </a:spcAft>
              <a:buSzPts val="2400"/>
              <a:buChar char="‒"/>
              <a:defRPr sz="2400">
                <a:solidFill>
                  <a:srgbClr val="565656"/>
                </a:solidFill>
              </a:defRPr>
            </a:lvl3pPr>
            <a:lvl4pPr indent="-355600" lvl="3" marL="1828800" algn="l">
              <a:spcBef>
                <a:spcPts val="400"/>
              </a:spcBef>
              <a:spcAft>
                <a:spcPts val="0"/>
              </a:spcAft>
              <a:buClr>
                <a:srgbClr val="565656"/>
              </a:buClr>
              <a:buSzPts val="2000"/>
              <a:buFont typeface="Noto Sans Symbols"/>
              <a:buChar char="▪"/>
              <a:defRPr sz="2000">
                <a:solidFill>
                  <a:srgbClr val="565656"/>
                </a:solidFill>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1008">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22" Type="http://schemas.openxmlformats.org/officeDocument/2006/relationships/slideLayout" Target="../slideLayouts/slideLayout20.xml"/><Relationship Id="rId21" Type="http://schemas.openxmlformats.org/officeDocument/2006/relationships/slideLayout" Target="../slideLayouts/slideLayout19.xml"/><Relationship Id="rId24" Type="http://schemas.openxmlformats.org/officeDocument/2006/relationships/slideLayout" Target="../slideLayouts/slideLayout22.xml"/><Relationship Id="rId23" Type="http://schemas.openxmlformats.org/officeDocument/2006/relationships/slideLayout" Target="../slideLayouts/slideLayout21.xml"/><Relationship Id="rId1" Type="http://schemas.openxmlformats.org/officeDocument/2006/relationships/image" Target="../media/image5.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26" Type="http://schemas.openxmlformats.org/officeDocument/2006/relationships/theme" Target="../theme/theme2.xml"/><Relationship Id="rId25" Type="http://schemas.openxmlformats.org/officeDocument/2006/relationships/slideLayout" Target="../slideLayouts/slideLayout23.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19" Type="http://schemas.openxmlformats.org/officeDocument/2006/relationships/slideLayout" Target="../slideLayouts/slideLayout17.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8"/>
          <p:cNvSpPr/>
          <p:nvPr/>
        </p:nvSpPr>
        <p:spPr>
          <a:xfrm>
            <a:off x="0" y="6356350"/>
            <a:ext cx="9144000" cy="50729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 name="Google Shape;11;p48"/>
          <p:cNvSpPr txBox="1"/>
          <p:nvPr/>
        </p:nvSpPr>
        <p:spPr>
          <a:xfrm>
            <a:off x="101599" y="6470650"/>
            <a:ext cx="2422525"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900" u="none" cap="none" strike="noStrike">
                <a:solidFill>
                  <a:srgbClr val="585858"/>
                </a:solidFill>
                <a:latin typeface="Calibri"/>
                <a:ea typeface="Calibri"/>
                <a:cs typeface="Calibri"/>
                <a:sym typeface="Calibri"/>
              </a:rPr>
              <a:t>Copyright ©2019 F.A. Davis Company</a:t>
            </a:r>
            <a:endParaRPr/>
          </a:p>
        </p:txBody>
      </p:sp>
      <p:pic>
        <p:nvPicPr>
          <p:cNvPr id="12" name="Google Shape;12;p48"/>
          <p:cNvPicPr preferRelativeResize="0"/>
          <p:nvPr/>
        </p:nvPicPr>
        <p:blipFill rotWithShape="1">
          <a:blip r:embed="rId1">
            <a:alphaModFix/>
          </a:blip>
          <a:srcRect b="0" l="0" r="0" t="0"/>
          <a:stretch/>
        </p:blipFill>
        <p:spPr>
          <a:xfrm>
            <a:off x="7977294" y="6492183"/>
            <a:ext cx="1005840" cy="354528"/>
          </a:xfrm>
          <a:prstGeom prst="rect">
            <a:avLst/>
          </a:prstGeom>
          <a:noFill/>
          <a:ln>
            <a:noFill/>
          </a:ln>
        </p:spPr>
      </p:pic>
      <p:pic>
        <p:nvPicPr>
          <p:cNvPr id="13" name="Google Shape;13;p48"/>
          <p:cNvPicPr preferRelativeResize="0"/>
          <p:nvPr/>
        </p:nvPicPr>
        <p:blipFill rotWithShape="1">
          <a:blip r:embed="rId2">
            <a:alphaModFix/>
          </a:blip>
          <a:srcRect b="0" l="0" r="0" t="0"/>
          <a:stretch/>
        </p:blipFill>
        <p:spPr>
          <a:xfrm>
            <a:off x="0" y="6434694"/>
            <a:ext cx="9171432" cy="45719"/>
          </a:xfrm>
          <a:prstGeom prst="rect">
            <a:avLst/>
          </a:prstGeom>
          <a:noFill/>
          <a:ln>
            <a:noFill/>
          </a:ln>
        </p:spPr>
      </p:pic>
      <p:sp>
        <p:nvSpPr>
          <p:cNvPr id="14" name="Google Shape;14;p48"/>
          <p:cNvSpPr txBox="1"/>
          <p:nvPr>
            <p:ph type="title"/>
          </p:nvPr>
        </p:nvSpPr>
        <p:spPr>
          <a:xfrm>
            <a:off x="762000" y="239154"/>
            <a:ext cx="8229600" cy="590550"/>
          </a:xfrm>
          <a:prstGeom prst="rect">
            <a:avLst/>
          </a:prstGeom>
          <a:noFill/>
          <a:ln>
            <a:noFill/>
          </a:ln>
        </p:spPr>
        <p:txBody>
          <a:bodyPr anchorCtr="0" anchor="ctr" bIns="45700" lIns="91425" spcFirstLastPara="1" rIns="91425" wrap="square" tIns="45700">
            <a:spAutoFit/>
          </a:bodyPr>
          <a:lstStyle>
            <a:lvl1pPr lvl="0" marR="0" rtl="0" algn="l">
              <a:lnSpc>
                <a:spcPct val="90000"/>
              </a:lnSpc>
              <a:spcBef>
                <a:spcPts val="0"/>
              </a:spcBef>
              <a:spcAft>
                <a:spcPts val="0"/>
              </a:spcAft>
              <a:buSzPts val="1400"/>
              <a:buNone/>
              <a:defRPr b="0" i="0" sz="3600" u="none" cap="none" strike="noStrike">
                <a:solidFill>
                  <a:srgbClr val="D99C21"/>
                </a:solidFill>
                <a:latin typeface="Calibri"/>
                <a:ea typeface="Calibri"/>
                <a:cs typeface="Calibri"/>
                <a:sym typeface="Calibri"/>
              </a:defRPr>
            </a:lvl1pPr>
            <a:lvl2pPr lvl="1" marR="0" rtl="0" algn="ctr">
              <a:lnSpc>
                <a:spcPct val="90000"/>
              </a:lnSpc>
              <a:spcBef>
                <a:spcPts val="0"/>
              </a:spcBef>
              <a:spcAft>
                <a:spcPts val="0"/>
              </a:spcAft>
              <a:buSzPts val="1400"/>
              <a:buNone/>
              <a:defRPr b="0" i="0" sz="3600" u="none" cap="none" strike="noStrike">
                <a:solidFill>
                  <a:srgbClr val="D99C21"/>
                </a:solidFill>
                <a:latin typeface="Calibri"/>
                <a:ea typeface="Calibri"/>
                <a:cs typeface="Calibri"/>
                <a:sym typeface="Calibri"/>
              </a:defRPr>
            </a:lvl2pPr>
            <a:lvl3pPr lvl="2" marR="0" rtl="0" algn="ctr">
              <a:lnSpc>
                <a:spcPct val="90000"/>
              </a:lnSpc>
              <a:spcBef>
                <a:spcPts val="0"/>
              </a:spcBef>
              <a:spcAft>
                <a:spcPts val="0"/>
              </a:spcAft>
              <a:buSzPts val="1400"/>
              <a:buNone/>
              <a:defRPr b="0" i="0" sz="3600" u="none" cap="none" strike="noStrike">
                <a:solidFill>
                  <a:srgbClr val="D99C21"/>
                </a:solidFill>
                <a:latin typeface="Calibri"/>
                <a:ea typeface="Calibri"/>
                <a:cs typeface="Calibri"/>
                <a:sym typeface="Calibri"/>
              </a:defRPr>
            </a:lvl3pPr>
            <a:lvl4pPr lvl="3" marR="0" rtl="0" algn="ctr">
              <a:lnSpc>
                <a:spcPct val="90000"/>
              </a:lnSpc>
              <a:spcBef>
                <a:spcPts val="0"/>
              </a:spcBef>
              <a:spcAft>
                <a:spcPts val="0"/>
              </a:spcAft>
              <a:buSzPts val="1400"/>
              <a:buNone/>
              <a:defRPr b="0" i="0" sz="3600" u="none" cap="none" strike="noStrike">
                <a:solidFill>
                  <a:srgbClr val="D99C21"/>
                </a:solidFill>
                <a:latin typeface="Calibri"/>
                <a:ea typeface="Calibri"/>
                <a:cs typeface="Calibri"/>
                <a:sym typeface="Calibri"/>
              </a:defRPr>
            </a:lvl4pPr>
            <a:lvl5pPr lvl="4" marR="0" rtl="0" algn="ctr">
              <a:lnSpc>
                <a:spcPct val="90000"/>
              </a:lnSpc>
              <a:spcBef>
                <a:spcPts val="0"/>
              </a:spcBef>
              <a:spcAft>
                <a:spcPts val="0"/>
              </a:spcAft>
              <a:buSzPts val="1400"/>
              <a:buNone/>
              <a:defRPr b="0" i="0" sz="3600" u="none" cap="none" strike="noStrike">
                <a:solidFill>
                  <a:srgbClr val="D99C21"/>
                </a:solidFill>
                <a:latin typeface="Calibri"/>
                <a:ea typeface="Calibri"/>
                <a:cs typeface="Calibri"/>
                <a:sym typeface="Calibri"/>
              </a:defRPr>
            </a:lvl5pPr>
            <a:lvl6pPr lvl="5" marR="0" rtl="0" algn="ctr">
              <a:lnSpc>
                <a:spcPct val="90000"/>
              </a:lnSpc>
              <a:spcBef>
                <a:spcPts val="0"/>
              </a:spcBef>
              <a:spcAft>
                <a:spcPts val="0"/>
              </a:spcAft>
              <a:buSzPts val="1400"/>
              <a:buNone/>
              <a:defRPr b="0" i="0" sz="3600" u="none" cap="none" strike="noStrike">
                <a:solidFill>
                  <a:srgbClr val="D99C21"/>
                </a:solidFill>
                <a:latin typeface="Calibri"/>
                <a:ea typeface="Calibri"/>
                <a:cs typeface="Calibri"/>
                <a:sym typeface="Calibri"/>
              </a:defRPr>
            </a:lvl6pPr>
            <a:lvl7pPr lvl="6" marR="0" rtl="0" algn="ctr">
              <a:lnSpc>
                <a:spcPct val="90000"/>
              </a:lnSpc>
              <a:spcBef>
                <a:spcPts val="0"/>
              </a:spcBef>
              <a:spcAft>
                <a:spcPts val="0"/>
              </a:spcAft>
              <a:buSzPts val="1400"/>
              <a:buNone/>
              <a:defRPr b="0" i="0" sz="3600" u="none" cap="none" strike="noStrike">
                <a:solidFill>
                  <a:srgbClr val="D99C21"/>
                </a:solidFill>
                <a:latin typeface="Calibri"/>
                <a:ea typeface="Calibri"/>
                <a:cs typeface="Calibri"/>
                <a:sym typeface="Calibri"/>
              </a:defRPr>
            </a:lvl7pPr>
            <a:lvl8pPr lvl="7" marR="0" rtl="0" algn="ctr">
              <a:lnSpc>
                <a:spcPct val="90000"/>
              </a:lnSpc>
              <a:spcBef>
                <a:spcPts val="0"/>
              </a:spcBef>
              <a:spcAft>
                <a:spcPts val="0"/>
              </a:spcAft>
              <a:buSzPts val="1400"/>
              <a:buNone/>
              <a:defRPr b="0" i="0" sz="3600" u="none" cap="none" strike="noStrike">
                <a:solidFill>
                  <a:srgbClr val="D99C21"/>
                </a:solidFill>
                <a:latin typeface="Calibri"/>
                <a:ea typeface="Calibri"/>
                <a:cs typeface="Calibri"/>
                <a:sym typeface="Calibri"/>
              </a:defRPr>
            </a:lvl8pPr>
            <a:lvl9pPr lvl="8" marR="0" rtl="0" algn="ctr">
              <a:lnSpc>
                <a:spcPct val="90000"/>
              </a:lnSpc>
              <a:spcBef>
                <a:spcPts val="0"/>
              </a:spcBef>
              <a:spcAft>
                <a:spcPts val="0"/>
              </a:spcAft>
              <a:buSzPts val="1400"/>
              <a:buNone/>
              <a:defRPr b="0" i="0" sz="3600" u="none" cap="none" strike="noStrike">
                <a:solidFill>
                  <a:srgbClr val="D99C21"/>
                </a:solidFill>
                <a:latin typeface="Calibri"/>
                <a:ea typeface="Calibri"/>
                <a:cs typeface="Calibri"/>
                <a:sym typeface="Calibri"/>
              </a:defRPr>
            </a:lvl9pPr>
          </a:lstStyle>
          <a:p/>
        </p:txBody>
      </p:sp>
      <p:sp>
        <p:nvSpPr>
          <p:cNvPr id="15" name="Google Shape;15;p48"/>
          <p:cNvSpPr txBox="1"/>
          <p:nvPr>
            <p:ph idx="1" type="body"/>
          </p:nvPr>
        </p:nvSpPr>
        <p:spPr>
          <a:xfrm>
            <a:off x="457200" y="12954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rgbClr val="28805C"/>
              </a:buClr>
              <a:buSzPts val="3200"/>
              <a:buFont typeface="Noto Sans Symbols"/>
              <a:buChar char="▪"/>
              <a:defRPr b="0" i="0" sz="3200" u="none" cap="none" strike="noStrike">
                <a:solidFill>
                  <a:srgbClr val="565656"/>
                </a:solidFill>
                <a:latin typeface="Calibri"/>
                <a:ea typeface="Calibri"/>
                <a:cs typeface="Calibri"/>
                <a:sym typeface="Calibri"/>
              </a:defRPr>
            </a:lvl1pPr>
            <a:lvl2pPr indent="-406400" lvl="1" marL="914400" marR="0" rtl="0" algn="l">
              <a:spcBef>
                <a:spcPts val="560"/>
              </a:spcBef>
              <a:spcAft>
                <a:spcPts val="0"/>
              </a:spcAft>
              <a:buClr>
                <a:srgbClr val="D99C21"/>
              </a:buClr>
              <a:buSzPts val="2800"/>
              <a:buFont typeface="Arial"/>
              <a:buChar char="•"/>
              <a:defRPr b="0" i="0" sz="2800" u="none" cap="none" strike="noStrike">
                <a:solidFill>
                  <a:srgbClr val="565656"/>
                </a:solidFill>
                <a:latin typeface="Calibri"/>
                <a:ea typeface="Calibri"/>
                <a:cs typeface="Calibri"/>
                <a:sym typeface="Calibri"/>
              </a:defRPr>
            </a:lvl2pPr>
            <a:lvl3pPr indent="-406400" lvl="2" marL="1371600" marR="0" rtl="0" algn="l">
              <a:spcBef>
                <a:spcPts val="560"/>
              </a:spcBef>
              <a:spcAft>
                <a:spcPts val="0"/>
              </a:spcAft>
              <a:buClr>
                <a:srgbClr val="737373"/>
              </a:buClr>
              <a:buSzPts val="2800"/>
              <a:buFont typeface="Calibri"/>
              <a:buChar char="‒"/>
              <a:defRPr b="0" i="0" sz="2800" u="none" cap="none" strike="noStrike">
                <a:solidFill>
                  <a:srgbClr val="565656"/>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16" name="Google Shape;16;p48"/>
          <p:cNvCxnSpPr/>
          <p:nvPr/>
        </p:nvCxnSpPr>
        <p:spPr>
          <a:xfrm>
            <a:off x="0" y="990600"/>
            <a:ext cx="9144000" cy="0"/>
          </a:xfrm>
          <a:prstGeom prst="straightConnector1">
            <a:avLst/>
          </a:prstGeom>
          <a:noFill/>
          <a:ln cap="flat" cmpd="sng" w="12700">
            <a:solidFill>
              <a:srgbClr val="D99C21"/>
            </a:solidFill>
            <a:prstDash val="solid"/>
            <a:round/>
            <a:headEnd len="sm" w="sm" type="none"/>
            <a:tailEnd len="sm" w="sm" type="none"/>
          </a:ln>
        </p:spPr>
      </p:cxnSp>
      <p:pic>
        <p:nvPicPr>
          <p:cNvPr id="17" name="Google Shape;17;p48"/>
          <p:cNvPicPr preferRelativeResize="0"/>
          <p:nvPr/>
        </p:nvPicPr>
        <p:blipFill rotWithShape="1">
          <a:blip r:embed="rId2">
            <a:alphaModFix/>
          </a:blip>
          <a:srcRect b="0" l="0" r="0" t="0"/>
          <a:stretch/>
        </p:blipFill>
        <p:spPr>
          <a:xfrm>
            <a:off x="0" y="6364006"/>
            <a:ext cx="9171432" cy="45719"/>
          </a:xfrm>
          <a:prstGeom prst="rect">
            <a:avLst/>
          </a:prstGeom>
          <a:noFill/>
          <a:ln>
            <a:noFill/>
          </a:ln>
        </p:spPr>
      </p:pic>
      <p:sp>
        <p:nvSpPr>
          <p:cNvPr id="18" name="Google Shape;18;p48"/>
          <p:cNvSpPr/>
          <p:nvPr/>
        </p:nvSpPr>
        <p:spPr>
          <a:xfrm>
            <a:off x="0" y="6400800"/>
            <a:ext cx="9144000" cy="45719"/>
          </a:xfrm>
          <a:prstGeom prst="rect">
            <a:avLst/>
          </a:prstGeom>
          <a:solidFill>
            <a:srgbClr val="2880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7.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11.jpg"/><Relationship Id="rId4" Type="http://schemas.openxmlformats.org/officeDocument/2006/relationships/image" Target="../media/image1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21.jpg"/><Relationship Id="rId4" Type="http://schemas.openxmlformats.org/officeDocument/2006/relationships/image" Target="../media/image2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4.jpg"/><Relationship Id="rId4" Type="http://schemas.openxmlformats.org/officeDocument/2006/relationships/image" Target="../media/image2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descr="Molecular Diagnostics, Third Edition" id="140" name="Google Shape;140;p1"/>
          <p:cNvPicPr preferRelativeResize="0"/>
          <p:nvPr>
            <p:ph idx="2" type="pic"/>
          </p:nvPr>
        </p:nvPicPr>
        <p:blipFill rotWithShape="1">
          <a:blip r:embed="rId3">
            <a:alphaModFix/>
          </a:blip>
          <a:srcRect b="0" l="4198" r="4199" t="0"/>
          <a:stretch/>
        </p:blipFill>
        <p:spPr>
          <a:xfrm>
            <a:off x="381000" y="1143000"/>
            <a:ext cx="2590800" cy="3568700"/>
          </a:xfrm>
          <a:prstGeom prst="rect">
            <a:avLst/>
          </a:prstGeom>
          <a:noFill/>
          <a:ln>
            <a:noFill/>
          </a:ln>
        </p:spPr>
      </p:pic>
      <p:sp>
        <p:nvSpPr>
          <p:cNvPr id="141" name="Google Shape;141;p1"/>
          <p:cNvSpPr txBox="1"/>
          <p:nvPr>
            <p:ph idx="1" type="body"/>
          </p:nvPr>
        </p:nvSpPr>
        <p:spPr>
          <a:xfrm>
            <a:off x="3429000" y="2362200"/>
            <a:ext cx="5410200" cy="56515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SzPts val="3200"/>
              <a:buNone/>
            </a:pPr>
            <a:r>
              <a:rPr lang="en-US">
                <a:solidFill>
                  <a:srgbClr val="585858"/>
                </a:solidFill>
              </a:rPr>
              <a:t>Chapter 9</a:t>
            </a:r>
            <a:endParaRPr/>
          </a:p>
        </p:txBody>
      </p:sp>
      <p:sp>
        <p:nvSpPr>
          <p:cNvPr id="142" name="Google Shape;142;p1"/>
          <p:cNvSpPr txBox="1"/>
          <p:nvPr>
            <p:ph idx="3" type="body"/>
          </p:nvPr>
        </p:nvSpPr>
        <p:spPr>
          <a:xfrm>
            <a:off x="3423557" y="3008008"/>
            <a:ext cx="5410200" cy="1106791"/>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SzPts val="3200"/>
              <a:buNone/>
            </a:pPr>
            <a:r>
              <a:rPr lang="en-US"/>
              <a:t>D N A Sequencing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0"/>
          <p:cNvSpPr txBox="1"/>
          <p:nvPr>
            <p:ph type="title"/>
          </p:nvPr>
        </p:nvSpPr>
        <p:spPr>
          <a:xfrm>
            <a:off x="756356" y="-14760"/>
            <a:ext cx="8235244" cy="1089529"/>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Chain Termination (Sanger) Sequencing (continued_3)</a:t>
            </a:r>
            <a:endParaRPr/>
          </a:p>
        </p:txBody>
      </p:sp>
      <p:pic>
        <p:nvPicPr>
          <p:cNvPr descr="Components of D N A synthesis are mixed with a different d d N T P in each of four tubes labeled A, C, G, and T respectively. The resulting fragments are the sequencing ladder." id="211" name="Google Shape;211;p10"/>
          <p:cNvPicPr preferRelativeResize="0"/>
          <p:nvPr>
            <p:ph idx="1" type="body"/>
          </p:nvPr>
        </p:nvPicPr>
        <p:blipFill rotWithShape="1">
          <a:blip r:embed="rId3">
            <a:alphaModFix/>
          </a:blip>
          <a:srcRect b="0" l="0" r="0" t="0"/>
          <a:stretch/>
        </p:blipFill>
        <p:spPr>
          <a:xfrm>
            <a:off x="2232886" y="1447800"/>
            <a:ext cx="4678228" cy="45814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1"/>
          <p:cNvSpPr txBox="1"/>
          <p:nvPr>
            <p:ph type="title"/>
          </p:nvPr>
        </p:nvSpPr>
        <p:spPr>
          <a:xfrm>
            <a:off x="756356" y="-14760"/>
            <a:ext cx="8235244" cy="1089529"/>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Chain Termination (Sanger) Sequencing (continued_4)</a:t>
            </a:r>
            <a:endParaRPr/>
          </a:p>
        </p:txBody>
      </p:sp>
      <p:sp>
        <p:nvSpPr>
          <p:cNvPr id="218" name="Google Shape;218;p11"/>
          <p:cNvSpPr txBox="1"/>
          <p:nvPr>
            <p:ph idx="1" type="body"/>
          </p:nvPr>
        </p:nvSpPr>
        <p:spPr>
          <a:xfrm>
            <a:off x="457200" y="1195349"/>
            <a:ext cx="8458200" cy="5129251"/>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With addition of enzyme (D N A polymerase), the primer is extended until a d d N T P is encountered</a:t>
            </a:r>
            <a:endParaRPr/>
          </a:p>
          <a:p>
            <a:pPr indent="-277813" lvl="0" marL="623888" rtl="0" algn="l">
              <a:spcBef>
                <a:spcPts val="640"/>
              </a:spcBef>
              <a:spcAft>
                <a:spcPts val="0"/>
              </a:spcAft>
              <a:buSzPts val="3200"/>
              <a:buChar char="▪"/>
            </a:pPr>
            <a:r>
              <a:rPr lang="en-US"/>
              <a:t>The chain will end with the incorporation of the d d N T P</a:t>
            </a:r>
            <a:endParaRPr/>
          </a:p>
          <a:p>
            <a:pPr indent="-277813" lvl="0" marL="623888" rtl="0" algn="l">
              <a:spcBef>
                <a:spcPts val="640"/>
              </a:spcBef>
              <a:spcAft>
                <a:spcPts val="0"/>
              </a:spcAft>
              <a:buSzPts val="3200"/>
              <a:buChar char="▪"/>
            </a:pPr>
            <a:r>
              <a:rPr lang="en-US"/>
              <a:t>With the proper d N T P:d d N T P ratio, the chain will terminate throughout the length of the template</a:t>
            </a:r>
            <a:endParaRPr/>
          </a:p>
          <a:p>
            <a:pPr indent="-277813" lvl="0" marL="623888" rtl="0" algn="l">
              <a:spcBef>
                <a:spcPts val="640"/>
              </a:spcBef>
              <a:spcAft>
                <a:spcPts val="0"/>
              </a:spcAft>
              <a:buSzPts val="3200"/>
              <a:buChar char="▪"/>
            </a:pPr>
            <a:r>
              <a:rPr lang="en-US"/>
              <a:t>All terminated chains will end in the d d N T P added to that reaction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2"/>
          <p:cNvSpPr txBox="1"/>
          <p:nvPr>
            <p:ph type="title"/>
          </p:nvPr>
        </p:nvSpPr>
        <p:spPr>
          <a:xfrm>
            <a:off x="756356" y="-14760"/>
            <a:ext cx="8235244" cy="1089529"/>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Chain Termination (Sanger) Sequencing (continued_5)</a:t>
            </a:r>
            <a:endParaRPr/>
          </a:p>
        </p:txBody>
      </p:sp>
      <p:sp>
        <p:nvSpPr>
          <p:cNvPr id="225" name="Google Shape;225;p12"/>
          <p:cNvSpPr txBox="1"/>
          <p:nvPr>
            <p:ph idx="1" type="body"/>
          </p:nvPr>
        </p:nvSpPr>
        <p:spPr>
          <a:xfrm>
            <a:off x="457200" y="1195349"/>
            <a:ext cx="8229600" cy="4068763"/>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The collection of fragments is a </a:t>
            </a:r>
            <a:r>
              <a:rPr lang="en-US">
                <a:solidFill>
                  <a:srgbClr val="FF0000"/>
                </a:solidFill>
              </a:rPr>
              <a:t>sequencing ladder</a:t>
            </a:r>
            <a:endParaRPr/>
          </a:p>
          <a:p>
            <a:pPr indent="-277813" lvl="0" marL="623888" rtl="0" algn="l">
              <a:spcBef>
                <a:spcPts val="640"/>
              </a:spcBef>
              <a:spcAft>
                <a:spcPts val="0"/>
              </a:spcAft>
              <a:buSzPts val="3200"/>
              <a:buChar char="▪"/>
            </a:pPr>
            <a:r>
              <a:rPr lang="en-US"/>
              <a:t>The resulting terminated chains are resolved by electrophoresis</a:t>
            </a:r>
            <a:endParaRPr/>
          </a:p>
          <a:p>
            <a:pPr indent="-277813" lvl="0" marL="623888" rtl="0" algn="l">
              <a:spcBef>
                <a:spcPts val="640"/>
              </a:spcBef>
              <a:spcAft>
                <a:spcPts val="0"/>
              </a:spcAft>
              <a:buSzPts val="3200"/>
              <a:buChar char="▪"/>
            </a:pPr>
            <a:r>
              <a:rPr lang="en-US"/>
              <a:t>Fragments from each of the four tubes are placed in four separate gel lanes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3"/>
          <p:cNvSpPr txBox="1"/>
          <p:nvPr>
            <p:ph type="title"/>
          </p:nvPr>
        </p:nvSpPr>
        <p:spPr>
          <a:xfrm>
            <a:off x="756356" y="-14760"/>
            <a:ext cx="8235244" cy="1089529"/>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Chain Termination (Sanger) Sequencing (continued_6)</a:t>
            </a:r>
            <a:endParaRPr/>
          </a:p>
        </p:txBody>
      </p:sp>
      <p:pic>
        <p:nvPicPr>
          <p:cNvPr descr="The gel electrophoresis pattern creates a sequencing ladder. The smallest fragment is in lane A so the sequence read begins with A. The next largest fragment is in lane T, followed by one in lane C, making the sequence A T C." id="232" name="Google Shape;232;p13"/>
          <p:cNvPicPr preferRelativeResize="0"/>
          <p:nvPr>
            <p:ph idx="1" type="body"/>
          </p:nvPr>
        </p:nvPicPr>
        <p:blipFill rotWithShape="1">
          <a:blip r:embed="rId3">
            <a:alphaModFix/>
          </a:blip>
          <a:srcRect b="0" l="0" r="0" t="0"/>
          <a:stretch/>
        </p:blipFill>
        <p:spPr>
          <a:xfrm>
            <a:off x="2698579" y="1143000"/>
            <a:ext cx="3746842" cy="3663580"/>
          </a:xfrm>
          <a:prstGeom prst="rect">
            <a:avLst/>
          </a:prstGeom>
          <a:noFill/>
          <a:ln>
            <a:noFill/>
          </a:ln>
        </p:spPr>
      </p:pic>
      <p:sp>
        <p:nvSpPr>
          <p:cNvPr id="233" name="Google Shape;233;p13"/>
          <p:cNvSpPr txBox="1"/>
          <p:nvPr>
            <p:ph idx="2" type="body"/>
          </p:nvPr>
        </p:nvSpPr>
        <p:spPr>
          <a:xfrm>
            <a:off x="457200" y="5029200"/>
            <a:ext cx="8229600" cy="1014451"/>
          </a:xfrm>
          <a:prstGeom prst="rect">
            <a:avLst/>
          </a:prstGeom>
          <a:noFill/>
          <a:ln>
            <a:noFill/>
          </a:ln>
        </p:spPr>
        <p:txBody>
          <a:bodyPr anchorCtr="0" anchor="t" bIns="45700" lIns="91425" spcFirstLastPara="1" rIns="91425" wrap="square" tIns="45700">
            <a:noAutofit/>
          </a:bodyPr>
          <a:lstStyle/>
          <a:p>
            <a:pPr indent="0" lvl="0" marL="346075" rtl="0" algn="l">
              <a:spcBef>
                <a:spcPts val="0"/>
              </a:spcBef>
              <a:spcAft>
                <a:spcPts val="0"/>
              </a:spcAft>
              <a:buSzPts val="3200"/>
              <a:buNone/>
            </a:pPr>
            <a:r>
              <a:rPr lang="en-US"/>
              <a:t>Sequencing gels are read from </a:t>
            </a:r>
            <a:r>
              <a:rPr lang="en-US">
                <a:solidFill>
                  <a:srgbClr val="FF0000"/>
                </a:solidFill>
              </a:rPr>
              <a:t>bottom to top </a:t>
            </a:r>
            <a:r>
              <a:rPr lang="en-US"/>
              <a:t>(5′ to 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4"/>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Advances in Sequencing Technology:</a:t>
            </a:r>
            <a:br>
              <a:rPr lang="en-US"/>
            </a:br>
            <a:r>
              <a:rPr lang="en-US"/>
              <a:t>Cycle Sequencing</a:t>
            </a:r>
            <a:endParaRPr/>
          </a:p>
        </p:txBody>
      </p:sp>
      <p:sp>
        <p:nvSpPr>
          <p:cNvPr id="240" name="Google Shape;240;p14"/>
          <p:cNvSpPr txBox="1"/>
          <p:nvPr>
            <p:ph idx="1" type="body"/>
          </p:nvPr>
        </p:nvSpPr>
        <p:spPr>
          <a:xfrm>
            <a:off x="457200" y="1195349"/>
            <a:ext cx="8458200" cy="4068763"/>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Cycle sequencing is chain termination sequencing performed in a thermal cycler</a:t>
            </a:r>
            <a:endParaRPr/>
          </a:p>
          <a:p>
            <a:pPr indent="-277813" lvl="0" marL="623888" rtl="0" algn="l">
              <a:spcBef>
                <a:spcPts val="640"/>
              </a:spcBef>
              <a:spcAft>
                <a:spcPts val="0"/>
              </a:spcAft>
              <a:buSzPts val="3200"/>
              <a:buChar char="▪"/>
            </a:pPr>
            <a:r>
              <a:rPr lang="en-US"/>
              <a:t>Cycle sequencing requires a heat-stable D N A polymerase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5"/>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Advances in Sequencing Technology:</a:t>
            </a:r>
            <a:br>
              <a:rPr lang="en-US"/>
            </a:br>
            <a:r>
              <a:rPr lang="en-US"/>
              <a:t>Fluorescent Dyes</a:t>
            </a:r>
            <a:endParaRPr/>
          </a:p>
        </p:txBody>
      </p:sp>
      <p:sp>
        <p:nvSpPr>
          <p:cNvPr id="247" name="Google Shape;247;p15"/>
          <p:cNvSpPr txBox="1"/>
          <p:nvPr>
            <p:ph idx="1" type="body"/>
          </p:nvPr>
        </p:nvSpPr>
        <p:spPr>
          <a:xfrm>
            <a:off x="457200" y="1195349"/>
            <a:ext cx="8229600" cy="4068763"/>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Fluorescent dyes are multicyclic molecules that absorb and emit fluorescent light at specific wavelengths</a:t>
            </a:r>
            <a:endParaRPr/>
          </a:p>
          <a:p>
            <a:pPr indent="-277813" lvl="0" marL="623888" rtl="0" algn="l">
              <a:spcBef>
                <a:spcPts val="640"/>
              </a:spcBef>
              <a:spcAft>
                <a:spcPts val="0"/>
              </a:spcAft>
              <a:buSzPts val="3200"/>
              <a:buChar char="▪"/>
            </a:pPr>
            <a:r>
              <a:rPr lang="en-US"/>
              <a:t>Examples are fluorescein and rhodamine derivatives</a:t>
            </a:r>
            <a:endParaRPr/>
          </a:p>
          <a:p>
            <a:pPr indent="-277813" lvl="0" marL="623888" rtl="0" algn="l">
              <a:spcBef>
                <a:spcPts val="640"/>
              </a:spcBef>
              <a:spcAft>
                <a:spcPts val="0"/>
              </a:spcAft>
              <a:buSzPts val="3200"/>
              <a:buChar char="▪"/>
            </a:pPr>
            <a:r>
              <a:rPr lang="en-US"/>
              <a:t>For sequencing applications, these molecules can be covalently attached to nucleotides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6"/>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Advances in Sequencing Technology:</a:t>
            </a:r>
            <a:br>
              <a:rPr lang="en-US"/>
            </a:br>
            <a:r>
              <a:rPr lang="en-US"/>
              <a:t>Dye Terminators</a:t>
            </a:r>
            <a:endParaRPr/>
          </a:p>
        </p:txBody>
      </p:sp>
      <p:sp>
        <p:nvSpPr>
          <p:cNvPr id="254" name="Google Shape;254;p16"/>
          <p:cNvSpPr txBox="1"/>
          <p:nvPr>
            <p:ph idx="1" type="body"/>
          </p:nvPr>
        </p:nvSpPr>
        <p:spPr>
          <a:xfrm>
            <a:off x="457200" y="1195349"/>
            <a:ext cx="8229600" cy="2081251"/>
          </a:xfrm>
          <a:prstGeom prst="rect">
            <a:avLst/>
          </a:prstGeom>
          <a:noFill/>
          <a:ln>
            <a:noFill/>
          </a:ln>
        </p:spPr>
        <p:txBody>
          <a:bodyPr anchorCtr="0" anchor="t" bIns="45700" lIns="91425" spcFirstLastPara="1" rIns="91425" wrap="square" tIns="45700">
            <a:noAutofit/>
          </a:bodyPr>
          <a:lstStyle/>
          <a:p>
            <a:pPr indent="0" lvl="0" marL="346075" rtl="0" algn="l">
              <a:spcBef>
                <a:spcPts val="0"/>
              </a:spcBef>
              <a:spcAft>
                <a:spcPts val="0"/>
              </a:spcAft>
              <a:buSzPts val="3200"/>
              <a:buNone/>
            </a:pPr>
            <a:r>
              <a:rPr lang="en-US"/>
              <a:t>In </a:t>
            </a:r>
            <a:r>
              <a:rPr lang="en-US">
                <a:solidFill>
                  <a:srgbClr val="FF0000"/>
                </a:solidFill>
              </a:rPr>
              <a:t>dye terminator</a:t>
            </a:r>
            <a:r>
              <a:rPr lang="en-US"/>
              <a:t> sequencing, the fluorescent dye molecules are covalently attached to the </a:t>
            </a:r>
            <a:r>
              <a:rPr i="1" lang="en-US"/>
              <a:t>dideoxynucleotides,</a:t>
            </a:r>
            <a:r>
              <a:rPr lang="en-US"/>
              <a:t> labeling the sequencing ladder at the 3′ ends of the chains</a:t>
            </a:r>
            <a:endParaRPr/>
          </a:p>
        </p:txBody>
      </p:sp>
      <p:sp>
        <p:nvSpPr>
          <p:cNvPr id="255" name="Google Shape;255;p16"/>
          <p:cNvSpPr txBox="1"/>
          <p:nvPr>
            <p:ph idx="2" type="body"/>
          </p:nvPr>
        </p:nvSpPr>
        <p:spPr>
          <a:xfrm>
            <a:off x="457200" y="3429000"/>
            <a:ext cx="8229600" cy="2590800"/>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A distinct dye or “color” is used for each of the four d d N T P’s</a:t>
            </a:r>
            <a:endParaRPr/>
          </a:p>
          <a:p>
            <a:pPr indent="-277813" lvl="0" marL="623888" rtl="0" algn="l">
              <a:spcBef>
                <a:spcPts val="640"/>
              </a:spcBef>
              <a:spcAft>
                <a:spcPts val="0"/>
              </a:spcAft>
              <a:buSzPts val="3200"/>
              <a:buChar char="▪"/>
            </a:pPr>
            <a:r>
              <a:rPr lang="en-US"/>
              <a:t>Because the terminating nucleotides can be distinguished by color, all four reactions can be performed in a single tube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7"/>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Dye Terminator Sequencing</a:t>
            </a:r>
            <a:endParaRPr/>
          </a:p>
        </p:txBody>
      </p:sp>
      <p:pic>
        <p:nvPicPr>
          <p:cNvPr descr="Automated dye primer sequencing uses labeled primers in which reactions take place in separate tubes. Products of four reactions are resolved together in one lane of a gel or in a capillary. Automated dye terminator sequencing needs only one reaction tube because fragments can be distinguished directly by the dideoxynucleotides on their 3′ ends. " id="262" name="Google Shape;262;p17"/>
          <p:cNvPicPr preferRelativeResize="0"/>
          <p:nvPr>
            <p:ph idx="1" type="body"/>
          </p:nvPr>
        </p:nvPicPr>
        <p:blipFill rotWithShape="1">
          <a:blip r:embed="rId3">
            <a:alphaModFix/>
          </a:blip>
          <a:srcRect b="0" l="0" r="0" t="0"/>
          <a:stretch/>
        </p:blipFill>
        <p:spPr>
          <a:xfrm>
            <a:off x="1943814" y="1195388"/>
            <a:ext cx="5904786" cy="45706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8"/>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Dye Terminator Sequencing (continued_1)</a:t>
            </a:r>
            <a:endParaRPr/>
          </a:p>
        </p:txBody>
      </p:sp>
      <p:sp>
        <p:nvSpPr>
          <p:cNvPr id="269" name="Google Shape;269;p18"/>
          <p:cNvSpPr txBox="1"/>
          <p:nvPr>
            <p:ph idx="1" type="body"/>
          </p:nvPr>
        </p:nvSpPr>
        <p:spPr>
          <a:xfrm>
            <a:off x="457200" y="1195349"/>
            <a:ext cx="8229600" cy="1166851"/>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The D N A ladder can be resolved in one gel lane or in a capillary</a:t>
            </a:r>
            <a:endParaRPr/>
          </a:p>
        </p:txBody>
      </p:sp>
      <p:pic>
        <p:nvPicPr>
          <p:cNvPr descr="Nucleotide sequence A G T C T G is shown on a gel electrophoresis and capillary electrophoresis." id="270" name="Google Shape;270;p18"/>
          <p:cNvPicPr preferRelativeResize="0"/>
          <p:nvPr>
            <p:ph idx="2" type="body"/>
          </p:nvPr>
        </p:nvPicPr>
        <p:blipFill rotWithShape="1">
          <a:blip r:embed="rId3">
            <a:alphaModFix/>
          </a:blip>
          <a:srcRect b="0" l="0" r="0" t="0"/>
          <a:stretch/>
        </p:blipFill>
        <p:spPr>
          <a:xfrm>
            <a:off x="1990471" y="2743200"/>
            <a:ext cx="5163057" cy="3352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9"/>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Dye Terminator Sequencing (continued_2)</a:t>
            </a:r>
            <a:endParaRPr/>
          </a:p>
        </p:txBody>
      </p:sp>
      <p:sp>
        <p:nvSpPr>
          <p:cNvPr id="277" name="Google Shape;277;p19"/>
          <p:cNvSpPr txBox="1"/>
          <p:nvPr>
            <p:ph idx="1" type="body"/>
          </p:nvPr>
        </p:nvSpPr>
        <p:spPr>
          <a:xfrm>
            <a:off x="457200" y="1195349"/>
            <a:ext cx="8229600" cy="1319251"/>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The D N A ladder is read on an </a:t>
            </a:r>
            <a:r>
              <a:rPr lang="en-US">
                <a:solidFill>
                  <a:srgbClr val="FF0000"/>
                </a:solidFill>
              </a:rPr>
              <a:t>electropherogram</a:t>
            </a:r>
            <a:endParaRPr/>
          </a:p>
        </p:txBody>
      </p:sp>
      <p:pic>
        <p:nvPicPr>
          <p:cNvPr descr="Good sequence quality produces the text sequence G A T T C T G A A T T A G C T G T A T C G. Poor sequence quality produces the text sequence N N N T T S T G N M A T Y  N K C T K N A T C G." id="278" name="Google Shape;278;p19"/>
          <p:cNvPicPr preferRelativeResize="0"/>
          <p:nvPr>
            <p:ph idx="2" type="body"/>
          </p:nvPr>
        </p:nvPicPr>
        <p:blipFill rotWithShape="1">
          <a:blip r:embed="rId3">
            <a:alphaModFix/>
          </a:blip>
          <a:srcRect b="0" l="0" r="0" t="0"/>
          <a:stretch/>
        </p:blipFill>
        <p:spPr>
          <a:xfrm>
            <a:off x="1580156" y="3200400"/>
            <a:ext cx="5983688" cy="23098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Objectives</a:t>
            </a:r>
            <a:endParaRPr/>
          </a:p>
        </p:txBody>
      </p:sp>
      <p:sp>
        <p:nvSpPr>
          <p:cNvPr id="149" name="Google Shape;149;p2"/>
          <p:cNvSpPr txBox="1"/>
          <p:nvPr>
            <p:ph idx="1" type="body"/>
          </p:nvPr>
        </p:nvSpPr>
        <p:spPr>
          <a:xfrm>
            <a:off x="457200" y="1195349"/>
            <a:ext cx="8229600" cy="5053051"/>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Describe chain termination (Sanger) sequencing methods.</a:t>
            </a:r>
            <a:endParaRPr/>
          </a:p>
          <a:p>
            <a:pPr indent="-290513" lvl="1" marL="914400" rtl="0" algn="l">
              <a:spcBef>
                <a:spcPts val="560"/>
              </a:spcBef>
              <a:spcAft>
                <a:spcPts val="0"/>
              </a:spcAft>
              <a:buSzPts val="2800"/>
              <a:buChar char="•"/>
            </a:pPr>
            <a:r>
              <a:rPr lang="en-US"/>
              <a:t>List the components and the molecular reactions that occur in chain termination sequencing.</a:t>
            </a:r>
            <a:endParaRPr/>
          </a:p>
          <a:p>
            <a:pPr indent="-290513" lvl="1" marL="914400" rtl="0" algn="l">
              <a:spcBef>
                <a:spcPts val="560"/>
              </a:spcBef>
              <a:spcAft>
                <a:spcPts val="0"/>
              </a:spcAft>
              <a:buSzPts val="2800"/>
              <a:buChar char="•"/>
            </a:pPr>
            <a:r>
              <a:rPr lang="en-US"/>
              <a:t>Discuss the advantages of dye primer and dye terminator sequencing.</a:t>
            </a:r>
            <a:endParaRPr/>
          </a:p>
          <a:p>
            <a:pPr indent="-277813" lvl="0" marL="623888" rtl="0" algn="l">
              <a:spcBef>
                <a:spcPts val="640"/>
              </a:spcBef>
              <a:spcAft>
                <a:spcPts val="0"/>
              </a:spcAft>
              <a:buSzPts val="3200"/>
              <a:buChar char="▪"/>
            </a:pPr>
            <a:r>
              <a:rPr lang="en-US"/>
              <a:t>Describe pyrosequencing</a:t>
            </a:r>
            <a:endParaRPr/>
          </a:p>
          <a:p>
            <a:pPr indent="-277813" lvl="0" marL="623888" rtl="0" algn="l">
              <a:spcBef>
                <a:spcPts val="640"/>
              </a:spcBef>
              <a:spcAft>
                <a:spcPts val="0"/>
              </a:spcAft>
              <a:buSzPts val="3200"/>
              <a:buChar char="▪"/>
            </a:pPr>
            <a:r>
              <a:rPr lang="en-US"/>
              <a:t>Derive a text D N A sequence from raw sequencing data.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0"/>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Dye Terminator Sequencing (continued_3)</a:t>
            </a:r>
            <a:endParaRPr/>
          </a:p>
        </p:txBody>
      </p:sp>
      <p:sp>
        <p:nvSpPr>
          <p:cNvPr id="285" name="Google Shape;285;p20"/>
          <p:cNvSpPr txBox="1"/>
          <p:nvPr>
            <p:ph idx="1" type="body"/>
          </p:nvPr>
        </p:nvSpPr>
        <p:spPr>
          <a:xfrm>
            <a:off x="457200" y="1195349"/>
            <a:ext cx="8534400" cy="3148051"/>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Dye terminator sequencing on capillary instruments</a:t>
            </a:r>
            <a:endParaRPr/>
          </a:p>
          <a:p>
            <a:pPr indent="-277813" lvl="0" marL="623888" rtl="0" algn="l">
              <a:spcBef>
                <a:spcPts val="640"/>
              </a:spcBef>
              <a:spcAft>
                <a:spcPts val="0"/>
              </a:spcAft>
              <a:buSzPts val="3200"/>
              <a:buChar char="▪"/>
            </a:pPr>
            <a:r>
              <a:rPr lang="en-US"/>
              <a:t>Sequence analysis software provides analyzed sequence in text and electropherogram form</a:t>
            </a:r>
            <a:endParaRPr/>
          </a:p>
          <a:p>
            <a:pPr indent="-277813" lvl="0" marL="623888" rtl="0" algn="l">
              <a:spcBef>
                <a:spcPts val="640"/>
              </a:spcBef>
              <a:spcAft>
                <a:spcPts val="0"/>
              </a:spcAft>
              <a:buSzPts val="3200"/>
              <a:buChar char="▪"/>
            </a:pPr>
            <a:r>
              <a:rPr lang="en-US"/>
              <a:t>Peak patterns reflect mutations or sequence changes</a:t>
            </a:r>
            <a:endParaRPr/>
          </a:p>
        </p:txBody>
      </p:sp>
      <p:pic>
        <p:nvPicPr>
          <p:cNvPr descr="Sequencing of a heterozygous G to T mutation in exon 12 of the K R A S gene. The normal codon sequence is G G T. The heterozygous mutation (G T), is confirmed in the reverse sequence." id="286" name="Google Shape;286;p20"/>
          <p:cNvPicPr preferRelativeResize="0"/>
          <p:nvPr>
            <p:ph idx="2" type="body"/>
          </p:nvPr>
        </p:nvPicPr>
        <p:blipFill rotWithShape="1">
          <a:blip r:embed="rId3">
            <a:alphaModFix/>
          </a:blip>
          <a:srcRect b="0" l="0" r="0" t="0"/>
          <a:stretch/>
        </p:blipFill>
        <p:spPr>
          <a:xfrm>
            <a:off x="1563624" y="4572000"/>
            <a:ext cx="6016752" cy="160324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1"/>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Alternative Sequencing Methods: </a:t>
            </a:r>
            <a:br>
              <a:rPr lang="en-US"/>
            </a:br>
            <a:r>
              <a:rPr lang="en-US"/>
              <a:t>Pyrosequencing</a:t>
            </a:r>
            <a:endParaRPr/>
          </a:p>
        </p:txBody>
      </p:sp>
      <p:sp>
        <p:nvSpPr>
          <p:cNvPr id="293" name="Google Shape;293;p21"/>
          <p:cNvSpPr txBox="1"/>
          <p:nvPr>
            <p:ph idx="1" type="body"/>
          </p:nvPr>
        </p:nvSpPr>
        <p:spPr>
          <a:xfrm>
            <a:off x="457200" y="1195349"/>
            <a:ext cx="8229600" cy="2005051"/>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Pyrosequencing is based on the generation of a </a:t>
            </a:r>
            <a:r>
              <a:rPr lang="en-US">
                <a:solidFill>
                  <a:srgbClr val="FF0000"/>
                </a:solidFill>
              </a:rPr>
              <a:t>light</a:t>
            </a:r>
            <a:r>
              <a:rPr lang="en-US"/>
              <a:t> signal through the release of </a:t>
            </a:r>
            <a:r>
              <a:rPr lang="en-US">
                <a:solidFill>
                  <a:srgbClr val="FF0000"/>
                </a:solidFill>
              </a:rPr>
              <a:t>pyrophosphate</a:t>
            </a:r>
            <a:r>
              <a:rPr lang="en-US"/>
              <a:t> (P P</a:t>
            </a:r>
            <a:r>
              <a:rPr baseline="-25000" lang="en-US"/>
              <a:t>i</a:t>
            </a:r>
            <a:r>
              <a:rPr lang="en-US"/>
              <a:t>) upon nucleotide addition:</a:t>
            </a:r>
            <a:endParaRPr/>
          </a:p>
        </p:txBody>
      </p:sp>
      <p:sp>
        <p:nvSpPr>
          <p:cNvPr id="294" name="Google Shape;294;p21"/>
          <p:cNvSpPr txBox="1"/>
          <p:nvPr>
            <p:ph idx="2" type="body"/>
          </p:nvPr>
        </p:nvSpPr>
        <p:spPr>
          <a:xfrm>
            <a:off x="457200" y="3429000"/>
            <a:ext cx="8458200" cy="685800"/>
          </a:xfrm>
          <a:prstGeom prst="rect">
            <a:avLst/>
          </a:prstGeom>
          <a:noFill/>
          <a:ln>
            <a:noFill/>
          </a:ln>
        </p:spPr>
        <p:txBody>
          <a:bodyPr anchorCtr="0" anchor="t" bIns="45700" lIns="91425" spcFirstLastPara="1" rIns="91425" wrap="square" tIns="45700">
            <a:noAutofit/>
          </a:bodyPr>
          <a:lstStyle/>
          <a:p>
            <a:pPr indent="0" lvl="0" marL="346075" rtl="0" algn="ctr">
              <a:spcBef>
                <a:spcPts val="0"/>
              </a:spcBef>
              <a:spcAft>
                <a:spcPts val="0"/>
              </a:spcAft>
              <a:buSzPts val="3200"/>
              <a:buNone/>
            </a:pPr>
            <a:r>
              <a:rPr lang="en-US"/>
              <a:t>D N A</a:t>
            </a:r>
            <a:r>
              <a:rPr baseline="-25000" lang="en-US"/>
              <a:t>n</a:t>
            </a:r>
            <a:r>
              <a:rPr lang="en-US"/>
              <a:t> + d N T P </a:t>
            </a:r>
            <a:r>
              <a:rPr lang="en-US">
                <a:latin typeface="Times New Roman"/>
                <a:ea typeface="Times New Roman"/>
                <a:cs typeface="Times New Roman"/>
                <a:sym typeface="Times New Roman"/>
              </a:rPr>
              <a:t>→</a:t>
            </a:r>
            <a:r>
              <a:rPr lang="en-US"/>
              <a:t> D N A</a:t>
            </a:r>
            <a:r>
              <a:rPr baseline="-25000" lang="en-US"/>
              <a:t>n+1</a:t>
            </a:r>
            <a:r>
              <a:rPr lang="en-US"/>
              <a:t> + P P</a:t>
            </a:r>
            <a:r>
              <a:rPr baseline="-25000" lang="en-US"/>
              <a:t>i</a:t>
            </a:r>
            <a:endParaRPr/>
          </a:p>
        </p:txBody>
      </p:sp>
      <p:sp>
        <p:nvSpPr>
          <p:cNvPr id="295" name="Google Shape;295;p21"/>
          <p:cNvSpPr txBox="1"/>
          <p:nvPr>
            <p:ph idx="3" type="body"/>
          </p:nvPr>
        </p:nvSpPr>
        <p:spPr>
          <a:xfrm>
            <a:off x="457200" y="4343400"/>
            <a:ext cx="8229600" cy="1143000"/>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P P</a:t>
            </a:r>
            <a:r>
              <a:rPr baseline="-25000" lang="en-US"/>
              <a:t>i</a:t>
            </a:r>
            <a:r>
              <a:rPr lang="en-US"/>
              <a:t> is used to generate A T P from </a:t>
            </a:r>
            <a:r>
              <a:rPr lang="en-US">
                <a:solidFill>
                  <a:srgbClr val="FF0000"/>
                </a:solidFill>
              </a:rPr>
              <a:t>adenosine phosphosulfate </a:t>
            </a:r>
            <a:r>
              <a:rPr lang="en-US"/>
              <a:t>(A P S)</a:t>
            </a:r>
            <a:endParaRPr/>
          </a:p>
        </p:txBody>
      </p:sp>
      <p:sp>
        <p:nvSpPr>
          <p:cNvPr id="296" name="Google Shape;296;p21"/>
          <p:cNvSpPr txBox="1"/>
          <p:nvPr>
            <p:ph idx="4" type="body"/>
          </p:nvPr>
        </p:nvSpPr>
        <p:spPr>
          <a:xfrm>
            <a:off x="457200" y="5715000"/>
            <a:ext cx="8229600" cy="509548"/>
          </a:xfrm>
          <a:prstGeom prst="rect">
            <a:avLst/>
          </a:prstGeom>
          <a:noFill/>
          <a:ln>
            <a:noFill/>
          </a:ln>
        </p:spPr>
        <p:txBody>
          <a:bodyPr anchorCtr="0" anchor="t" bIns="45700" lIns="91425" spcFirstLastPara="1" rIns="91425" wrap="square" tIns="45700">
            <a:noAutofit/>
          </a:bodyPr>
          <a:lstStyle/>
          <a:p>
            <a:pPr indent="0" lvl="0" marL="346075" rtl="0" algn="ctr">
              <a:spcBef>
                <a:spcPts val="0"/>
              </a:spcBef>
              <a:spcAft>
                <a:spcPts val="0"/>
              </a:spcAft>
              <a:buSzPts val="3200"/>
              <a:buNone/>
            </a:pPr>
            <a:r>
              <a:rPr lang="en-US"/>
              <a:t>A P S + P P</a:t>
            </a:r>
            <a:r>
              <a:rPr baseline="-25000" lang="en-US"/>
              <a:t>i</a:t>
            </a:r>
            <a:r>
              <a:rPr lang="en-US"/>
              <a:t> </a:t>
            </a:r>
            <a:r>
              <a:rPr lang="en-US">
                <a:latin typeface="Times New Roman"/>
                <a:ea typeface="Times New Roman"/>
                <a:cs typeface="Times New Roman"/>
                <a:sym typeface="Times New Roman"/>
              </a:rPr>
              <a:t>→</a:t>
            </a:r>
            <a:r>
              <a:rPr lang="en-US"/>
              <a:t> A T P</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2"/>
          <p:cNvSpPr txBox="1"/>
          <p:nvPr>
            <p:ph type="title"/>
          </p:nvPr>
        </p:nvSpPr>
        <p:spPr>
          <a:xfrm>
            <a:off x="756356" y="-14760"/>
            <a:ext cx="8235244" cy="1089529"/>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Alternative Sequencing Methods: </a:t>
            </a:r>
            <a:br>
              <a:rPr lang="en-US"/>
            </a:br>
            <a:r>
              <a:rPr lang="en-US"/>
              <a:t>Pyrosequencing (continued_1)</a:t>
            </a:r>
            <a:endParaRPr/>
          </a:p>
        </p:txBody>
      </p:sp>
      <p:sp>
        <p:nvSpPr>
          <p:cNvPr id="303" name="Google Shape;303;p22"/>
          <p:cNvSpPr txBox="1"/>
          <p:nvPr>
            <p:ph idx="1" type="body"/>
          </p:nvPr>
        </p:nvSpPr>
        <p:spPr>
          <a:xfrm>
            <a:off x="457200" y="1195349"/>
            <a:ext cx="8229600" cy="4068763"/>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A T P and </a:t>
            </a:r>
            <a:r>
              <a:rPr lang="en-US">
                <a:solidFill>
                  <a:srgbClr val="FF0000"/>
                </a:solidFill>
              </a:rPr>
              <a:t>luciferase</a:t>
            </a:r>
            <a:r>
              <a:rPr lang="en-US"/>
              <a:t> generate light by conversion of luciferin to oxyluciferin</a:t>
            </a:r>
            <a:endParaRPr/>
          </a:p>
          <a:p>
            <a:pPr indent="-277813" lvl="0" marL="623888" rtl="0" algn="l">
              <a:spcBef>
                <a:spcPts val="640"/>
              </a:spcBef>
              <a:spcAft>
                <a:spcPts val="0"/>
              </a:spcAft>
              <a:buSzPts val="3200"/>
              <a:buChar char="▪"/>
            </a:pPr>
            <a:r>
              <a:rPr lang="en-US"/>
              <a:t>Each nucleotide is added in turn</a:t>
            </a:r>
            <a:endParaRPr/>
          </a:p>
          <a:p>
            <a:pPr indent="-277813" lvl="0" marL="623888" rtl="0" algn="l">
              <a:spcBef>
                <a:spcPts val="640"/>
              </a:spcBef>
              <a:spcAft>
                <a:spcPts val="0"/>
              </a:spcAft>
              <a:buSzPts val="3200"/>
              <a:buChar char="▪"/>
            </a:pPr>
            <a:r>
              <a:rPr lang="en-US"/>
              <a:t>Only one of four will generate a light signal</a:t>
            </a:r>
            <a:endParaRPr/>
          </a:p>
          <a:p>
            <a:pPr indent="-277813" lvl="0" marL="623888" rtl="0" algn="l">
              <a:spcBef>
                <a:spcPts val="640"/>
              </a:spcBef>
              <a:spcAft>
                <a:spcPts val="0"/>
              </a:spcAft>
              <a:buSzPts val="3200"/>
              <a:buChar char="▪"/>
            </a:pPr>
            <a:r>
              <a:rPr lang="en-US"/>
              <a:t>The remaining nucleotides are removed enzymatically</a:t>
            </a:r>
            <a:endParaRPr/>
          </a:p>
          <a:p>
            <a:pPr indent="-277813" lvl="0" marL="623888" rtl="0" algn="l">
              <a:spcBef>
                <a:spcPts val="640"/>
              </a:spcBef>
              <a:spcAft>
                <a:spcPts val="0"/>
              </a:spcAft>
              <a:buSzPts val="3200"/>
              <a:buChar char="▪"/>
            </a:pPr>
            <a:r>
              <a:rPr lang="en-US"/>
              <a:t>The light signal is recorded on a </a:t>
            </a:r>
            <a:r>
              <a:rPr lang="en-US">
                <a:solidFill>
                  <a:srgbClr val="FF0000"/>
                </a:solidFill>
              </a:rPr>
              <a:t>pyrogram</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3"/>
          <p:cNvSpPr txBox="1"/>
          <p:nvPr>
            <p:ph type="title"/>
          </p:nvPr>
        </p:nvSpPr>
        <p:spPr>
          <a:xfrm>
            <a:off x="756356" y="-14760"/>
            <a:ext cx="8235244" cy="1089529"/>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Alternative Sequencing Methods: </a:t>
            </a:r>
            <a:br>
              <a:rPr lang="en-US"/>
            </a:br>
            <a:r>
              <a:rPr lang="en-US"/>
              <a:t>Pyrosequencing (continued_2)</a:t>
            </a:r>
            <a:endParaRPr/>
          </a:p>
        </p:txBody>
      </p:sp>
      <p:pic>
        <p:nvPicPr>
          <p:cNvPr descr="The three steps of pyrosequencing." id="310" name="Google Shape;310;p23"/>
          <p:cNvPicPr preferRelativeResize="0"/>
          <p:nvPr>
            <p:ph idx="1" type="body"/>
          </p:nvPr>
        </p:nvPicPr>
        <p:blipFill rotWithShape="1">
          <a:blip r:embed="rId3">
            <a:alphaModFix/>
          </a:blip>
          <a:srcRect b="0" l="0" r="0" t="0"/>
          <a:stretch/>
        </p:blipFill>
        <p:spPr>
          <a:xfrm>
            <a:off x="2971800" y="1195388"/>
            <a:ext cx="3440536" cy="479626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4"/>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The Human Genome Project</a:t>
            </a:r>
            <a:endParaRPr/>
          </a:p>
        </p:txBody>
      </p:sp>
      <p:graphicFrame>
        <p:nvGraphicFramePr>
          <p:cNvPr id="316" name="Google Shape;316;p24"/>
          <p:cNvGraphicFramePr/>
          <p:nvPr/>
        </p:nvGraphicFramePr>
        <p:xfrm>
          <a:off x="914400" y="1195388"/>
          <a:ext cx="3000000" cy="3000000"/>
        </p:xfrm>
        <a:graphic>
          <a:graphicData uri="http://schemas.openxmlformats.org/drawingml/2006/table">
            <a:tbl>
              <a:tblPr bandRow="1" firstRow="1">
                <a:noFill/>
                <a:tableStyleId>{40A02CC2-FE88-403A-BB5E-0B0AE8D6E2E0}</a:tableStyleId>
              </a:tblPr>
              <a:tblGrid>
                <a:gridCol w="3810000"/>
                <a:gridCol w="4267200"/>
              </a:tblGrid>
              <a:tr h="370850">
                <a:tc>
                  <a:txBody>
                    <a:bodyPr/>
                    <a:lstStyle/>
                    <a:p>
                      <a:pPr indent="0" lvl="0" marL="0" marR="0" rtl="0" algn="l">
                        <a:spcBef>
                          <a:spcPts val="0"/>
                        </a:spcBef>
                        <a:spcAft>
                          <a:spcPts val="0"/>
                        </a:spcAft>
                        <a:buClr>
                          <a:srgbClr val="737373"/>
                        </a:buClr>
                        <a:buSzPts val="2400"/>
                        <a:buFont typeface="Calibri"/>
                        <a:buNone/>
                      </a:pPr>
                      <a:r>
                        <a:rPr b="0" lang="en-US" sz="2400" u="none" cap="none" strike="noStrike">
                          <a:solidFill>
                            <a:srgbClr val="737373"/>
                          </a:solidFill>
                        </a:rPr>
                        <a:t>The first sequence of the human genome by Sanger sequencing took 10 years and cost $0.5 billion (of a $3 billion project)</a:t>
                      </a:r>
                      <a:br>
                        <a:rPr b="0" lang="en-US" sz="2400" u="none" cap="none" strike="noStrike">
                          <a:solidFill>
                            <a:srgbClr val="737373"/>
                          </a:solidFill>
                        </a:rPr>
                      </a:br>
                      <a:endParaRPr b="0" sz="2400" u="none" cap="none" strike="noStrike">
                        <a:solidFill>
                          <a:srgbClr val="737373"/>
                        </a:solidFill>
                      </a:endParaRPr>
                    </a:p>
                    <a:p>
                      <a:pPr indent="0" lvl="0" marL="0" marR="0" rtl="0" algn="ctr">
                        <a:spcBef>
                          <a:spcPts val="0"/>
                        </a:spcBef>
                        <a:spcAft>
                          <a:spcPts val="0"/>
                        </a:spcAft>
                        <a:buClr>
                          <a:srgbClr val="737373"/>
                        </a:buClr>
                        <a:buSzPts val="2400"/>
                        <a:buFont typeface="Calibri"/>
                        <a:buNone/>
                      </a:pPr>
                      <a:r>
                        <a:rPr b="0" lang="en-US" sz="2400" u="none" cap="none" strike="noStrike">
                          <a:solidFill>
                            <a:srgbClr val="737373"/>
                          </a:solidFill>
                        </a:rPr>
                        <a:t>J. Craig Venter and Francis Collins announced the rough draft in 2000</a:t>
                      </a:r>
                      <a:endParaRPr/>
                    </a:p>
                  </a:txBody>
                  <a:tcPr marT="45725" marB="45725" marR="91450" marL="91450">
                    <a:lnR cap="flat" cmpd="sng" w="12700">
                      <a:solidFill>
                        <a:schemeClr val="dk1"/>
                      </a:solidFill>
                      <a:prstDash val="solid"/>
                      <a:round/>
                      <a:headEnd len="sm" w="sm" type="none"/>
                      <a:tailEnd len="sm" w="sm" type="none"/>
                    </a:lnR>
                  </a:tcPr>
                </a:tc>
                <a:tc>
                  <a:txBody>
                    <a:bodyPr/>
                    <a:lstStyle/>
                    <a:p>
                      <a:pPr indent="0" lvl="1" marL="228600" marR="0" rtl="0" algn="ctr">
                        <a:spcBef>
                          <a:spcPts val="0"/>
                        </a:spcBef>
                        <a:spcAft>
                          <a:spcPts val="0"/>
                        </a:spcAft>
                        <a:buClr>
                          <a:srgbClr val="737373"/>
                        </a:buClr>
                        <a:buSzPts val="2400"/>
                        <a:buFont typeface="Calibri"/>
                        <a:buNone/>
                      </a:pPr>
                      <a:r>
                        <a:rPr b="0" lang="en-US" sz="2400" u="none" cap="none" strike="noStrike">
                          <a:solidFill>
                            <a:srgbClr val="737373"/>
                          </a:solidFill>
                        </a:rPr>
                        <a:t>Complete sequence and comparative analysis of each chromosome followed</a:t>
                      </a:r>
                      <a:endParaRPr/>
                    </a:p>
                    <a:p>
                      <a:pPr indent="0" lvl="1" marL="228600" marR="0" rtl="0" algn="ctr">
                        <a:spcBef>
                          <a:spcPts val="0"/>
                        </a:spcBef>
                        <a:spcAft>
                          <a:spcPts val="0"/>
                        </a:spcAft>
                        <a:buClr>
                          <a:srgbClr val="737373"/>
                        </a:buClr>
                        <a:buSzPts val="2400"/>
                        <a:buFont typeface="Calibri"/>
                        <a:buNone/>
                      </a:pPr>
                      <a:r>
                        <a:rPr b="0" lang="en-US" sz="2400" u="none" cap="none" strike="noStrike">
                          <a:solidFill>
                            <a:srgbClr val="737373"/>
                          </a:solidFill>
                        </a:rPr>
                        <a:t>Chromosome 22: 1999</a:t>
                      </a:r>
                      <a:endParaRPr/>
                    </a:p>
                    <a:p>
                      <a:pPr indent="0" lvl="1" marL="228600" marR="0" rtl="0" algn="ctr">
                        <a:spcBef>
                          <a:spcPts val="0"/>
                        </a:spcBef>
                        <a:spcAft>
                          <a:spcPts val="0"/>
                        </a:spcAft>
                        <a:buClr>
                          <a:srgbClr val="737373"/>
                        </a:buClr>
                        <a:buSzPts val="2400"/>
                        <a:buFont typeface="Calibri"/>
                        <a:buNone/>
                      </a:pPr>
                      <a:r>
                        <a:rPr b="0" lang="en-US" sz="2400" u="none" cap="none" strike="noStrike">
                          <a:solidFill>
                            <a:srgbClr val="737373"/>
                          </a:solidFill>
                        </a:rPr>
                        <a:t>Chromosome 21: 2000</a:t>
                      </a:r>
                      <a:endParaRPr/>
                    </a:p>
                    <a:p>
                      <a:pPr indent="0" lvl="1" marL="228600" marR="0" rtl="0" algn="ctr">
                        <a:spcBef>
                          <a:spcPts val="0"/>
                        </a:spcBef>
                        <a:spcAft>
                          <a:spcPts val="0"/>
                        </a:spcAft>
                        <a:buClr>
                          <a:srgbClr val="737373"/>
                        </a:buClr>
                        <a:buSzPts val="2400"/>
                        <a:buFont typeface="Calibri"/>
                        <a:buNone/>
                      </a:pPr>
                      <a:r>
                        <a:rPr b="0" lang="en-US" sz="2400" u="none" cap="none" strike="noStrike">
                          <a:solidFill>
                            <a:srgbClr val="737373"/>
                          </a:solidFill>
                        </a:rPr>
                        <a:t>Chromosome 20: 2001 Chromosomes 6, 7, 13, 14, Y: 2003</a:t>
                      </a:r>
                      <a:endParaRPr/>
                    </a:p>
                    <a:p>
                      <a:pPr indent="0" lvl="1" marL="228600" marR="0" rtl="0" algn="ctr">
                        <a:spcBef>
                          <a:spcPts val="0"/>
                        </a:spcBef>
                        <a:spcAft>
                          <a:spcPts val="0"/>
                        </a:spcAft>
                        <a:buClr>
                          <a:srgbClr val="737373"/>
                        </a:buClr>
                        <a:buSzPts val="2400"/>
                        <a:buFont typeface="Calibri"/>
                        <a:buNone/>
                      </a:pPr>
                      <a:r>
                        <a:rPr b="0" lang="en-US" sz="2400" u="none" cap="none" strike="noStrike">
                          <a:solidFill>
                            <a:srgbClr val="737373"/>
                          </a:solidFill>
                        </a:rPr>
                        <a:t>Chromosomes 5, 9, 10, 16, 18, 19: 2004</a:t>
                      </a:r>
                      <a:endParaRPr/>
                    </a:p>
                    <a:p>
                      <a:pPr indent="0" lvl="1" marL="228600" marR="0" rtl="0" algn="ctr">
                        <a:spcBef>
                          <a:spcPts val="0"/>
                        </a:spcBef>
                        <a:spcAft>
                          <a:spcPts val="0"/>
                        </a:spcAft>
                        <a:buClr>
                          <a:srgbClr val="737373"/>
                        </a:buClr>
                        <a:buSzPts val="2400"/>
                        <a:buFont typeface="Calibri"/>
                        <a:buNone/>
                      </a:pPr>
                      <a:r>
                        <a:rPr b="0" lang="en-US" sz="2400" u="none" cap="none" strike="noStrike">
                          <a:solidFill>
                            <a:srgbClr val="737373"/>
                          </a:solidFill>
                        </a:rPr>
                        <a:t>Chromosomes X, 2, 4: 2005</a:t>
                      </a:r>
                      <a:endParaRPr/>
                    </a:p>
                    <a:p>
                      <a:pPr indent="0" lvl="1" marL="228600" marR="0" rtl="0" algn="ctr">
                        <a:spcBef>
                          <a:spcPts val="0"/>
                        </a:spcBef>
                        <a:spcAft>
                          <a:spcPts val="0"/>
                        </a:spcAft>
                        <a:buClr>
                          <a:srgbClr val="737373"/>
                        </a:buClr>
                        <a:buSzPts val="2400"/>
                        <a:buFont typeface="Calibri"/>
                        <a:buNone/>
                      </a:pPr>
                      <a:r>
                        <a:rPr b="0" lang="en-US" sz="2400" u="none" cap="none" strike="noStrike">
                          <a:solidFill>
                            <a:srgbClr val="737373"/>
                          </a:solidFill>
                        </a:rPr>
                        <a:t>Chromosomes </a:t>
                      </a:r>
                      <a:endParaRPr/>
                    </a:p>
                    <a:p>
                      <a:pPr indent="0" lvl="1" marL="228600" marR="0" rtl="0" algn="ctr">
                        <a:spcBef>
                          <a:spcPts val="0"/>
                        </a:spcBef>
                        <a:spcAft>
                          <a:spcPts val="0"/>
                        </a:spcAft>
                        <a:buClr>
                          <a:srgbClr val="737373"/>
                        </a:buClr>
                        <a:buSzPts val="2400"/>
                        <a:buFont typeface="Calibri"/>
                        <a:buNone/>
                      </a:pPr>
                      <a:r>
                        <a:rPr b="0" lang="en-US" sz="2400" u="none" cap="none" strike="noStrike">
                          <a:solidFill>
                            <a:srgbClr val="737373"/>
                          </a:solidFill>
                        </a:rPr>
                        <a:t>1, 3, 8, 11, 12, 15, 17: 2006</a:t>
                      </a:r>
                      <a:endParaRPr/>
                    </a:p>
                  </a:txBody>
                  <a:tcPr marT="45725" marB="45725" marR="91450" marL="91450">
                    <a:lnL cap="flat" cmpd="sng" w="12700">
                      <a:solidFill>
                        <a:schemeClr val="dk1"/>
                      </a:solidFill>
                      <a:prstDash val="solid"/>
                      <a:round/>
                      <a:headEnd len="sm" w="sm" type="none"/>
                      <a:tailEnd len="sm" w="sm" type="none"/>
                    </a:ln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5"/>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The Human D N A Sequence</a:t>
            </a:r>
            <a:endParaRPr/>
          </a:p>
        </p:txBody>
      </p:sp>
      <p:sp>
        <p:nvSpPr>
          <p:cNvPr id="323" name="Google Shape;323;p25"/>
          <p:cNvSpPr txBox="1"/>
          <p:nvPr>
            <p:ph idx="1" type="body"/>
          </p:nvPr>
        </p:nvSpPr>
        <p:spPr>
          <a:xfrm>
            <a:off x="457200" y="1195349"/>
            <a:ext cx="8229600" cy="5129251"/>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2.91 giga base pairs</a:t>
            </a:r>
            <a:endParaRPr/>
          </a:p>
          <a:p>
            <a:pPr indent="-277813" lvl="0" marL="623888" rtl="0" algn="l">
              <a:spcBef>
                <a:spcPts val="640"/>
              </a:spcBef>
              <a:spcAft>
                <a:spcPts val="0"/>
              </a:spcAft>
              <a:buSzPts val="3200"/>
              <a:buChar char="▪"/>
            </a:pPr>
            <a:r>
              <a:rPr lang="en-US"/>
              <a:t>36% to 62% G+C (36% to 44% G+C in genes)</a:t>
            </a:r>
            <a:endParaRPr/>
          </a:p>
          <a:p>
            <a:pPr indent="-277813" lvl="0" marL="623888" rtl="0" algn="l">
              <a:spcBef>
                <a:spcPts val="640"/>
              </a:spcBef>
              <a:spcAft>
                <a:spcPts val="0"/>
              </a:spcAft>
              <a:buSzPts val="3200"/>
              <a:buChar char="▪"/>
            </a:pPr>
            <a:r>
              <a:rPr lang="en-US"/>
              <a:t>Less than 30,000 genes—n c R N A’s?</a:t>
            </a:r>
            <a:endParaRPr/>
          </a:p>
          <a:p>
            <a:pPr indent="-277813" lvl="0" marL="623888" rtl="0" algn="l">
              <a:spcBef>
                <a:spcPts val="640"/>
              </a:spcBef>
              <a:spcAft>
                <a:spcPts val="0"/>
              </a:spcAft>
              <a:buSzPts val="3200"/>
              <a:buChar char="▪"/>
            </a:pPr>
            <a:r>
              <a:rPr lang="en-US"/>
              <a:t>Average gene size ~27 kilo base pairs</a:t>
            </a:r>
            <a:endParaRPr/>
          </a:p>
          <a:p>
            <a:pPr indent="-277813" lvl="0" marL="623888" rtl="0" algn="l">
              <a:spcBef>
                <a:spcPts val="640"/>
              </a:spcBef>
              <a:spcAft>
                <a:spcPts val="0"/>
              </a:spcAft>
              <a:buSzPts val="3200"/>
              <a:buChar char="▪"/>
            </a:pPr>
            <a:r>
              <a:rPr lang="en-US"/>
              <a:t>Less than 2% of genome is open reading frame (O R F)	</a:t>
            </a:r>
            <a:endParaRPr/>
          </a:p>
          <a:p>
            <a:pPr indent="-277813" lvl="0" marL="623888" rtl="0" algn="l">
              <a:spcBef>
                <a:spcPts val="640"/>
              </a:spcBef>
              <a:spcAft>
                <a:spcPts val="0"/>
              </a:spcAft>
              <a:buSzPts val="3200"/>
              <a:buChar char="▪"/>
            </a:pPr>
            <a:r>
              <a:rPr lang="en-US"/>
              <a:t>42% of O R F’s have unknown function</a:t>
            </a:r>
            <a:endParaRPr/>
          </a:p>
          <a:p>
            <a:pPr indent="-277813" lvl="0" marL="623888" rtl="0" algn="l">
              <a:spcBef>
                <a:spcPts val="640"/>
              </a:spcBef>
              <a:spcAft>
                <a:spcPts val="0"/>
              </a:spcAft>
              <a:buSzPts val="3200"/>
              <a:buChar char="▪"/>
            </a:pPr>
            <a:r>
              <a:rPr lang="en-US"/>
              <a:t>Genes are not evenly distributed within or among chromosomes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6"/>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The Human D N A Sequence (continued)</a:t>
            </a:r>
            <a:endParaRPr/>
          </a:p>
        </p:txBody>
      </p:sp>
      <p:sp>
        <p:nvSpPr>
          <p:cNvPr id="330" name="Google Shape;330;p26"/>
          <p:cNvSpPr txBox="1"/>
          <p:nvPr>
            <p:ph idx="1" type="body"/>
          </p:nvPr>
        </p:nvSpPr>
        <p:spPr>
          <a:xfrm>
            <a:off x="457200" y="1195349"/>
            <a:ext cx="8229600" cy="4068763"/>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Difficult areas to sequence: centromeres, polymorphic regions (major histocompatibility complex [M H C])</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7"/>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The 1000 Genomes Project</a:t>
            </a:r>
            <a:endParaRPr/>
          </a:p>
        </p:txBody>
      </p:sp>
      <p:sp>
        <p:nvSpPr>
          <p:cNvPr id="337" name="Google Shape;337;p27"/>
          <p:cNvSpPr txBox="1"/>
          <p:nvPr>
            <p:ph idx="1" type="body"/>
          </p:nvPr>
        </p:nvSpPr>
        <p:spPr>
          <a:xfrm>
            <a:off x="457200" y="1195349"/>
            <a:ext cx="8534400" cy="5129251"/>
          </a:xfrm>
          <a:prstGeom prst="rect">
            <a:avLst/>
          </a:prstGeom>
          <a:noFill/>
          <a:ln>
            <a:noFill/>
          </a:ln>
        </p:spPr>
        <p:txBody>
          <a:bodyPr anchorCtr="0" anchor="t" bIns="45700" lIns="91425" spcFirstLastPara="1" rIns="91425" wrap="square" tIns="45700">
            <a:noAutofit/>
          </a:bodyPr>
          <a:lstStyle/>
          <a:p>
            <a:pPr indent="0" lvl="0" marL="346075" rtl="0" algn="l">
              <a:spcBef>
                <a:spcPts val="0"/>
              </a:spcBef>
              <a:spcAft>
                <a:spcPts val="0"/>
              </a:spcAft>
              <a:buSzPts val="3200"/>
              <a:buNone/>
            </a:pPr>
            <a:r>
              <a:rPr lang="en-US"/>
              <a:t>The 1000 Genomes Project was founded by the National Human Genome Research Institute (N H G R I), the Wellcome Trust Sanger Institute, and the Beijing Genomics Institute </a:t>
            </a:r>
            <a:endParaRPr/>
          </a:p>
          <a:p>
            <a:pPr indent="0" lvl="0" marL="346075" rtl="0" algn="l">
              <a:spcBef>
                <a:spcPts val="400"/>
              </a:spcBef>
              <a:spcAft>
                <a:spcPts val="0"/>
              </a:spcAft>
              <a:buSzPts val="3200"/>
              <a:buNone/>
            </a:pPr>
            <a:r>
              <a:rPr lang="en-US"/>
              <a:t>It was intended to identify variations in the human genome </a:t>
            </a:r>
            <a:endParaRPr/>
          </a:p>
          <a:p>
            <a:pPr indent="0" lvl="0" marL="346075" rtl="0" algn="l">
              <a:spcBef>
                <a:spcPts val="400"/>
              </a:spcBef>
              <a:spcAft>
                <a:spcPts val="0"/>
              </a:spcAft>
              <a:buSzPts val="3200"/>
              <a:buNone/>
            </a:pPr>
            <a:r>
              <a:rPr lang="en-US"/>
              <a:t>Genotypes for more than 2,500 individuals have now been made (www.1000genomes.org/)</a:t>
            </a:r>
            <a:endParaRPr/>
          </a:p>
          <a:p>
            <a:pPr indent="0" lvl="0" marL="346075" rtl="0" algn="l">
              <a:spcBef>
                <a:spcPts val="400"/>
              </a:spcBef>
              <a:spcAft>
                <a:spcPts val="0"/>
              </a:spcAft>
              <a:buSzPts val="3200"/>
              <a:buNone/>
            </a:pPr>
            <a:r>
              <a:rPr lang="en-US"/>
              <a:t>These databases are now used in bioinformatics to identify polymorphisms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8"/>
          <p:cNvSpPr txBox="1"/>
          <p:nvPr>
            <p:ph type="title"/>
          </p:nvPr>
        </p:nvSpPr>
        <p:spPr>
          <a:xfrm>
            <a:off x="756356" y="-14760"/>
            <a:ext cx="8235244" cy="1089529"/>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Next-Generation Sequencing (N G S) Technologies</a:t>
            </a:r>
            <a:endParaRPr/>
          </a:p>
        </p:txBody>
      </p:sp>
      <p:sp>
        <p:nvSpPr>
          <p:cNvPr id="344" name="Google Shape;344;p28"/>
          <p:cNvSpPr txBox="1"/>
          <p:nvPr>
            <p:ph idx="1" type="body"/>
          </p:nvPr>
        </p:nvSpPr>
        <p:spPr>
          <a:xfrm>
            <a:off x="457200" y="1195349"/>
            <a:ext cx="8229600" cy="4068763"/>
          </a:xfrm>
          <a:prstGeom prst="rect">
            <a:avLst/>
          </a:prstGeom>
          <a:noFill/>
          <a:ln>
            <a:noFill/>
          </a:ln>
        </p:spPr>
        <p:txBody>
          <a:bodyPr anchorCtr="0" anchor="t" bIns="45700" lIns="91425" spcFirstLastPara="1" rIns="91425" wrap="square" tIns="45700">
            <a:noAutofit/>
          </a:bodyPr>
          <a:lstStyle/>
          <a:p>
            <a:pPr indent="0" lvl="0" marL="346075" rtl="0" algn="l">
              <a:spcBef>
                <a:spcPts val="0"/>
              </a:spcBef>
              <a:spcAft>
                <a:spcPts val="0"/>
              </a:spcAft>
              <a:buSzPts val="3200"/>
              <a:buNone/>
            </a:pPr>
            <a:r>
              <a:rPr lang="en-US">
                <a:solidFill>
                  <a:srgbClr val="28805C"/>
                </a:solidFill>
              </a:rPr>
              <a:t>Ion conductance</a:t>
            </a:r>
            <a:endParaRPr/>
          </a:p>
          <a:p>
            <a:pPr indent="0" lvl="0" marL="346075" rtl="0" algn="l">
              <a:spcBef>
                <a:spcPts val="640"/>
              </a:spcBef>
              <a:spcAft>
                <a:spcPts val="0"/>
              </a:spcAft>
              <a:buSzPts val="3200"/>
              <a:buNone/>
            </a:pPr>
            <a:r>
              <a:rPr lang="en-US">
                <a:solidFill>
                  <a:srgbClr val="28805C"/>
                </a:solidFill>
              </a:rPr>
              <a:t>Reversible dye terminator</a:t>
            </a:r>
            <a:endParaRPr/>
          </a:p>
          <a:p>
            <a:pPr indent="0" lvl="0" marL="346075" rtl="0" algn="l">
              <a:spcBef>
                <a:spcPts val="640"/>
              </a:spcBef>
              <a:spcAft>
                <a:spcPts val="0"/>
              </a:spcAft>
              <a:buSzPts val="3200"/>
              <a:buNone/>
            </a:pPr>
            <a:r>
              <a:rPr lang="en-US">
                <a:solidFill>
                  <a:srgbClr val="28805C"/>
                </a:solidFill>
              </a:rPr>
              <a:t>Pyrosequencing</a:t>
            </a:r>
            <a:endParaRPr>
              <a:solidFill>
                <a:srgbClr val="28805C"/>
              </a:solidFill>
            </a:endParaRPr>
          </a:p>
          <a:p>
            <a:pPr indent="0" lvl="0" marL="346075" rtl="0" algn="l">
              <a:spcBef>
                <a:spcPts val="640"/>
              </a:spcBef>
              <a:spcAft>
                <a:spcPts val="0"/>
              </a:spcAft>
              <a:buSzPts val="3200"/>
              <a:buNone/>
            </a:pPr>
            <a:r>
              <a:rPr lang="en-US">
                <a:solidFill>
                  <a:srgbClr val="28805C"/>
                </a:solidFill>
              </a:rPr>
              <a:t>Single-molecule long range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9"/>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Next-Generation Sequencing (N G S)</a:t>
            </a:r>
            <a:endParaRPr/>
          </a:p>
        </p:txBody>
      </p:sp>
      <p:sp>
        <p:nvSpPr>
          <p:cNvPr id="351" name="Google Shape;351;p29"/>
          <p:cNvSpPr txBox="1"/>
          <p:nvPr>
            <p:ph idx="1" type="body"/>
          </p:nvPr>
        </p:nvSpPr>
        <p:spPr>
          <a:xfrm>
            <a:off x="457200" y="1195349"/>
            <a:ext cx="8229600" cy="4068763"/>
          </a:xfrm>
          <a:prstGeom prst="rect">
            <a:avLst/>
          </a:prstGeom>
          <a:noFill/>
          <a:ln>
            <a:noFill/>
          </a:ln>
        </p:spPr>
        <p:txBody>
          <a:bodyPr anchorCtr="0" anchor="t" bIns="45700" lIns="91425" spcFirstLastPara="1" rIns="91425" wrap="square" tIns="45700">
            <a:noAutofit/>
          </a:bodyPr>
          <a:lstStyle/>
          <a:p>
            <a:pPr indent="-514350" lvl="0" marL="860425" rtl="0" algn="l">
              <a:spcBef>
                <a:spcPts val="0"/>
              </a:spcBef>
              <a:spcAft>
                <a:spcPts val="0"/>
              </a:spcAft>
              <a:buSzPts val="3200"/>
              <a:buFont typeface="Calibri"/>
              <a:buAutoNum type="arabicPeriod"/>
            </a:pPr>
            <a:r>
              <a:rPr lang="en-US">
                <a:solidFill>
                  <a:srgbClr val="28805C"/>
                </a:solidFill>
              </a:rPr>
              <a:t>Generate library	</a:t>
            </a:r>
            <a:endParaRPr/>
          </a:p>
          <a:p>
            <a:pPr indent="-514350" lvl="0" marL="860425" rtl="0" algn="l">
              <a:spcBef>
                <a:spcPts val="640"/>
              </a:spcBef>
              <a:spcAft>
                <a:spcPts val="0"/>
              </a:spcAft>
              <a:buSzPts val="3200"/>
              <a:buFont typeface="Calibri"/>
              <a:buAutoNum type="arabicPeriod"/>
            </a:pPr>
            <a:r>
              <a:rPr lang="en-US">
                <a:solidFill>
                  <a:srgbClr val="28805C"/>
                </a:solidFill>
              </a:rPr>
              <a:t>Sequence the library</a:t>
            </a:r>
            <a:endParaRPr/>
          </a:p>
          <a:p>
            <a:pPr indent="-514350" lvl="0" marL="860425" rtl="0" algn="l">
              <a:spcBef>
                <a:spcPts val="640"/>
              </a:spcBef>
              <a:spcAft>
                <a:spcPts val="0"/>
              </a:spcAft>
              <a:buSzPts val="3200"/>
              <a:buFont typeface="Calibri"/>
              <a:buAutoNum type="arabicPeriod"/>
            </a:pPr>
            <a:r>
              <a:rPr lang="en-US">
                <a:solidFill>
                  <a:srgbClr val="28805C"/>
                </a:solidFill>
              </a:rPr>
              <a:t>Analyze the sequence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Objectives (continued)</a:t>
            </a:r>
            <a:endParaRPr/>
          </a:p>
        </p:txBody>
      </p:sp>
      <p:sp>
        <p:nvSpPr>
          <p:cNvPr id="156" name="Google Shape;156;p3"/>
          <p:cNvSpPr txBox="1"/>
          <p:nvPr>
            <p:ph idx="1" type="body"/>
          </p:nvPr>
        </p:nvSpPr>
        <p:spPr>
          <a:xfrm>
            <a:off x="457200" y="1195349"/>
            <a:ext cx="8229600" cy="5053051"/>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Describe approaches to next-generation sequencing (N G S).</a:t>
            </a:r>
            <a:endParaRPr/>
          </a:p>
          <a:p>
            <a:pPr indent="-277813" lvl="0" marL="623888" rtl="0" algn="l">
              <a:spcBef>
                <a:spcPts val="640"/>
              </a:spcBef>
              <a:spcAft>
                <a:spcPts val="0"/>
              </a:spcAft>
              <a:buSzPts val="3200"/>
              <a:buChar char="▪"/>
            </a:pPr>
            <a:r>
              <a:rPr lang="en-US"/>
              <a:t>Discuss components of the N G S bioinformatics pipeline.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0"/>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N G S Library </a:t>
            </a:r>
            <a:endParaRPr/>
          </a:p>
        </p:txBody>
      </p:sp>
      <p:sp>
        <p:nvSpPr>
          <p:cNvPr id="357" name="Google Shape;357;p30"/>
          <p:cNvSpPr txBox="1"/>
          <p:nvPr>
            <p:ph idx="1" type="body"/>
          </p:nvPr>
        </p:nvSpPr>
        <p:spPr>
          <a:xfrm>
            <a:off x="457200" y="1195349"/>
            <a:ext cx="8229600" cy="4672051"/>
          </a:xfrm>
          <a:prstGeom prst="rect">
            <a:avLst/>
          </a:prstGeom>
          <a:noFill/>
          <a:ln>
            <a:noFill/>
          </a:ln>
        </p:spPr>
        <p:txBody>
          <a:bodyPr anchorCtr="0" anchor="t" bIns="45700" lIns="91425" spcFirstLastPara="1" rIns="91425" wrap="square" tIns="45700">
            <a:noAutofit/>
          </a:bodyPr>
          <a:lstStyle/>
          <a:p>
            <a:pPr indent="0" lvl="0" marL="346075" rtl="0" algn="l">
              <a:spcBef>
                <a:spcPts val="0"/>
              </a:spcBef>
              <a:spcAft>
                <a:spcPts val="0"/>
              </a:spcAft>
              <a:buSzPts val="3200"/>
              <a:buNone/>
            </a:pPr>
            <a:r>
              <a:rPr lang="en-US">
                <a:solidFill>
                  <a:srgbClr val="28805C"/>
                </a:solidFill>
              </a:rPr>
              <a:t>A sequencing library is the D N A to be sequenced</a:t>
            </a:r>
            <a:endParaRPr/>
          </a:p>
          <a:p>
            <a:pPr indent="0" lvl="1" marL="636587" rtl="0" algn="l">
              <a:spcBef>
                <a:spcPts val="560"/>
              </a:spcBef>
              <a:spcAft>
                <a:spcPts val="0"/>
              </a:spcAft>
              <a:buSzPts val="2800"/>
              <a:buNone/>
            </a:pPr>
            <a:r>
              <a:rPr lang="en-US">
                <a:solidFill>
                  <a:srgbClr val="28805C"/>
                </a:solidFill>
              </a:rPr>
              <a:t>Microbial populations</a:t>
            </a:r>
            <a:endParaRPr/>
          </a:p>
          <a:p>
            <a:pPr indent="0" lvl="1" marL="636587" rtl="0" algn="l">
              <a:spcBef>
                <a:spcPts val="560"/>
              </a:spcBef>
              <a:spcAft>
                <a:spcPts val="0"/>
              </a:spcAft>
              <a:buSzPts val="2800"/>
              <a:buNone/>
            </a:pPr>
            <a:r>
              <a:rPr lang="en-US">
                <a:solidFill>
                  <a:srgbClr val="28805C"/>
                </a:solidFill>
              </a:rPr>
              <a:t>Whole genomes</a:t>
            </a:r>
            <a:endParaRPr/>
          </a:p>
          <a:p>
            <a:pPr indent="0" lvl="1" marL="636587" rtl="0" algn="l">
              <a:spcBef>
                <a:spcPts val="560"/>
              </a:spcBef>
              <a:spcAft>
                <a:spcPts val="0"/>
              </a:spcAft>
              <a:buSzPts val="2800"/>
              <a:buNone/>
            </a:pPr>
            <a:r>
              <a:rPr lang="en-US">
                <a:solidFill>
                  <a:srgbClr val="28805C"/>
                </a:solidFill>
              </a:rPr>
              <a:t>Exomes</a:t>
            </a:r>
            <a:endParaRPr>
              <a:solidFill>
                <a:srgbClr val="28805C"/>
              </a:solidFill>
            </a:endParaRPr>
          </a:p>
          <a:p>
            <a:pPr indent="0" lvl="1" marL="636587" rtl="0" algn="l">
              <a:spcBef>
                <a:spcPts val="560"/>
              </a:spcBef>
              <a:spcAft>
                <a:spcPts val="0"/>
              </a:spcAft>
              <a:buSzPts val="2800"/>
              <a:buNone/>
            </a:pPr>
            <a:r>
              <a:rPr lang="en-US">
                <a:solidFill>
                  <a:srgbClr val="28805C"/>
                </a:solidFill>
              </a:rPr>
              <a:t>Specific genes or regions</a:t>
            </a:r>
            <a:endParaRPr/>
          </a:p>
          <a:p>
            <a:pPr indent="0" lvl="2" marL="982662" rtl="0" algn="l">
              <a:spcBef>
                <a:spcPts val="480"/>
              </a:spcBef>
              <a:spcAft>
                <a:spcPts val="0"/>
              </a:spcAft>
              <a:buSzPts val="2400"/>
              <a:buNone/>
            </a:pPr>
            <a:r>
              <a:rPr lang="en-US">
                <a:solidFill>
                  <a:srgbClr val="28805C"/>
                </a:solidFill>
              </a:rPr>
              <a:t>Standard</a:t>
            </a:r>
            <a:endParaRPr/>
          </a:p>
          <a:p>
            <a:pPr indent="0" lvl="2" marL="982662" rtl="0" algn="l">
              <a:spcBef>
                <a:spcPts val="480"/>
              </a:spcBef>
              <a:spcAft>
                <a:spcPts val="0"/>
              </a:spcAft>
              <a:buSzPts val="2400"/>
              <a:buNone/>
            </a:pPr>
            <a:r>
              <a:rPr lang="en-US">
                <a:solidFill>
                  <a:srgbClr val="28805C"/>
                </a:solidFill>
              </a:rPr>
              <a:t>Paired end</a:t>
            </a:r>
            <a:endParaRPr/>
          </a:p>
          <a:p>
            <a:pPr indent="0" lvl="1" marL="636587" rtl="0" algn="l">
              <a:spcBef>
                <a:spcPts val="560"/>
              </a:spcBef>
              <a:spcAft>
                <a:spcPts val="0"/>
              </a:spcAft>
              <a:buSzPts val="2800"/>
              <a:buNone/>
            </a:pPr>
            <a:r>
              <a:rPr lang="en-US">
                <a:solidFill>
                  <a:srgbClr val="28805C"/>
                </a:solidFill>
              </a:rPr>
              <a:t>R N A (c D N A)</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1"/>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N G S Library (continued)</a:t>
            </a:r>
            <a:endParaRPr/>
          </a:p>
        </p:txBody>
      </p:sp>
      <p:sp>
        <p:nvSpPr>
          <p:cNvPr id="363" name="Google Shape;363;p31"/>
          <p:cNvSpPr txBox="1"/>
          <p:nvPr>
            <p:ph idx="1" type="body"/>
          </p:nvPr>
        </p:nvSpPr>
        <p:spPr>
          <a:xfrm>
            <a:off x="787400" y="1195349"/>
            <a:ext cx="8204200" cy="1395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3100"/>
              <a:buNone/>
            </a:pPr>
            <a:r>
              <a:rPr lang="en-US" sz="3100">
                <a:solidFill>
                  <a:schemeClr val="dk2"/>
                </a:solidFill>
              </a:rPr>
              <a:t>Fragment D N A to several-hundred-base pair fragments and amplify (or amplify specific regions)</a:t>
            </a:r>
            <a:endParaRPr sz="3100"/>
          </a:p>
        </p:txBody>
      </p:sp>
      <p:pic>
        <p:nvPicPr>
          <p:cNvPr descr="Top: Seven stacked horizontal lines with one break in each. The label above reads less than 1 kilo-base pair. The label below reads library (may miss structural abnormalities). Bottom: Seven multiple length horizontal lines stacked, with multiple breaks in the lines. Above is a horizontal brace with a label that reads 30 to 40 kilo-base pairs. There is a label below that reads paired-end library (covers longer contiguous reads). Right: Six stacked intersecting broken circles. The label at the top reads 2 to 5 kilo-base pairs. A downward facing arrow points to a repeat of the figure with seven stacked horizontal lines with one break in each. The label above reads less than 1 kilo-base pair. The label  below reads mate pair library (covers longer contiguous reads)." id="364" name="Google Shape;364;p31"/>
          <p:cNvPicPr preferRelativeResize="0"/>
          <p:nvPr>
            <p:ph idx="2" type="body"/>
          </p:nvPr>
        </p:nvPicPr>
        <p:blipFill rotWithShape="1">
          <a:blip r:embed="rId3">
            <a:alphaModFix/>
          </a:blip>
          <a:srcRect b="0" l="0" r="0" t="0"/>
          <a:stretch/>
        </p:blipFill>
        <p:spPr>
          <a:xfrm>
            <a:off x="1447800" y="2706726"/>
            <a:ext cx="6746550" cy="338927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2"/>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N G S Genome Library</a:t>
            </a:r>
            <a:endParaRPr/>
          </a:p>
        </p:txBody>
      </p:sp>
      <p:sp>
        <p:nvSpPr>
          <p:cNvPr id="370" name="Google Shape;370;p32"/>
          <p:cNvSpPr txBox="1"/>
          <p:nvPr>
            <p:ph idx="1" type="body"/>
          </p:nvPr>
        </p:nvSpPr>
        <p:spPr>
          <a:xfrm>
            <a:off x="457200" y="1195349"/>
            <a:ext cx="8229600" cy="557251"/>
          </a:xfrm>
          <a:prstGeom prst="rect">
            <a:avLst/>
          </a:prstGeom>
          <a:noFill/>
          <a:ln>
            <a:noFill/>
          </a:ln>
        </p:spPr>
        <p:txBody>
          <a:bodyPr anchorCtr="0" anchor="t" bIns="45700" lIns="91425" spcFirstLastPara="1" rIns="91425" wrap="square" tIns="45700">
            <a:noAutofit/>
          </a:bodyPr>
          <a:lstStyle/>
          <a:p>
            <a:pPr indent="0" lvl="0" marL="346075" rtl="0" algn="l">
              <a:spcBef>
                <a:spcPts val="0"/>
              </a:spcBef>
              <a:spcAft>
                <a:spcPts val="0"/>
              </a:spcAft>
              <a:buSzPts val="3200"/>
              <a:buNone/>
            </a:pPr>
            <a:r>
              <a:rPr lang="en-US">
                <a:solidFill>
                  <a:schemeClr val="dk2"/>
                </a:solidFill>
              </a:rPr>
              <a:t>Ligate adaptors on the ends of the fragments</a:t>
            </a:r>
            <a:endParaRPr/>
          </a:p>
        </p:txBody>
      </p:sp>
      <p:pic>
        <p:nvPicPr>
          <p:cNvPr descr="Six stacked rows of horizontal lines (2, 2 ,1, 2, 3, 2). On the ends of each line is a ligate adaptor." id="371" name="Google Shape;371;p32"/>
          <p:cNvPicPr preferRelativeResize="0"/>
          <p:nvPr>
            <p:ph idx="2" type="body"/>
          </p:nvPr>
        </p:nvPicPr>
        <p:blipFill rotWithShape="1">
          <a:blip r:embed="rId3">
            <a:alphaModFix/>
          </a:blip>
          <a:srcRect b="0" l="0" r="0" t="0"/>
          <a:stretch/>
        </p:blipFill>
        <p:spPr>
          <a:xfrm>
            <a:off x="2112949" y="1891867"/>
            <a:ext cx="4918102" cy="828720"/>
          </a:xfrm>
          <a:prstGeom prst="rect">
            <a:avLst/>
          </a:prstGeom>
          <a:noFill/>
          <a:ln>
            <a:noFill/>
          </a:ln>
        </p:spPr>
      </p:pic>
      <p:sp>
        <p:nvSpPr>
          <p:cNvPr id="372" name="Google Shape;372;p32"/>
          <p:cNvSpPr txBox="1"/>
          <p:nvPr>
            <p:ph idx="3" type="body"/>
          </p:nvPr>
        </p:nvSpPr>
        <p:spPr>
          <a:xfrm>
            <a:off x="457200" y="2895600"/>
            <a:ext cx="8534400" cy="1548656"/>
          </a:xfrm>
          <a:prstGeom prst="rect">
            <a:avLst/>
          </a:prstGeom>
          <a:noFill/>
          <a:ln>
            <a:noFill/>
          </a:ln>
        </p:spPr>
        <p:txBody>
          <a:bodyPr anchorCtr="0" anchor="t" bIns="45700" lIns="91425" spcFirstLastPara="1" rIns="91425" wrap="square" tIns="45700">
            <a:noAutofit/>
          </a:bodyPr>
          <a:lstStyle/>
          <a:p>
            <a:pPr indent="0" lvl="0" marL="346075" rtl="0" algn="l">
              <a:spcBef>
                <a:spcPts val="0"/>
              </a:spcBef>
              <a:spcAft>
                <a:spcPts val="0"/>
              </a:spcAft>
              <a:buSzPts val="3200"/>
              <a:buNone/>
            </a:pPr>
            <a:r>
              <a:rPr lang="en-US">
                <a:solidFill>
                  <a:schemeClr val="dk2"/>
                </a:solidFill>
              </a:rPr>
              <a:t>Tailed primers are used to add primer sites or patient-specific sequences to each sample library (index)</a:t>
            </a:r>
            <a:endParaRPr/>
          </a:p>
        </p:txBody>
      </p:sp>
      <p:pic>
        <p:nvPicPr>
          <p:cNvPr descr="Eleven tailed primers." id="373" name="Google Shape;373;p32"/>
          <p:cNvPicPr preferRelativeResize="0"/>
          <p:nvPr>
            <p:ph idx="4" type="body"/>
          </p:nvPr>
        </p:nvPicPr>
        <p:blipFill rotWithShape="1">
          <a:blip r:embed="rId4">
            <a:alphaModFix/>
          </a:blip>
          <a:srcRect b="0" l="0" r="0" t="0"/>
          <a:stretch/>
        </p:blipFill>
        <p:spPr>
          <a:xfrm>
            <a:off x="2415647" y="4482356"/>
            <a:ext cx="4439706" cy="180498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3"/>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N G S Panel Library</a:t>
            </a:r>
            <a:endParaRPr/>
          </a:p>
        </p:txBody>
      </p:sp>
      <p:sp>
        <p:nvSpPr>
          <p:cNvPr id="379" name="Google Shape;379;p33"/>
          <p:cNvSpPr txBox="1"/>
          <p:nvPr>
            <p:ph idx="1" type="body"/>
          </p:nvPr>
        </p:nvSpPr>
        <p:spPr>
          <a:xfrm>
            <a:off x="609600" y="1195349"/>
            <a:ext cx="7924800" cy="124305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3200"/>
              <a:buNone/>
            </a:pPr>
            <a:r>
              <a:rPr lang="en-US">
                <a:solidFill>
                  <a:schemeClr val="dk2"/>
                </a:solidFill>
              </a:rPr>
              <a:t>Select specific gene targets with probes or by P C R N G S panel</a:t>
            </a:r>
            <a:endParaRPr/>
          </a:p>
          <a:p>
            <a:pPr indent="-311150" lvl="0" marL="514350" rtl="0" algn="ctr">
              <a:spcBef>
                <a:spcPts val="640"/>
              </a:spcBef>
              <a:spcAft>
                <a:spcPts val="0"/>
              </a:spcAft>
              <a:buSzPts val="3200"/>
              <a:buFont typeface="Calibri"/>
              <a:buNone/>
            </a:pPr>
            <a:r>
              <a:t/>
            </a:r>
            <a:endParaRPr>
              <a:solidFill>
                <a:schemeClr val="dk2"/>
              </a:solidFill>
            </a:endParaRPr>
          </a:p>
          <a:p>
            <a:pPr indent="0" lvl="0" marL="346075" rtl="0" algn="ctr">
              <a:spcBef>
                <a:spcPts val="640"/>
              </a:spcBef>
              <a:spcAft>
                <a:spcPts val="0"/>
              </a:spcAft>
              <a:buSzPts val="3200"/>
              <a:buNone/>
            </a:pPr>
            <a:r>
              <a:t/>
            </a:r>
            <a:endParaRPr/>
          </a:p>
        </p:txBody>
      </p:sp>
      <p:pic>
        <p:nvPicPr>
          <p:cNvPr descr="Left: Three gene targets out of nine selected with probes. Right: Specific gene targets selected by P C R N G S panel: three out of five." id="380" name="Google Shape;380;p33"/>
          <p:cNvPicPr preferRelativeResize="0"/>
          <p:nvPr>
            <p:ph idx="2" type="body"/>
          </p:nvPr>
        </p:nvPicPr>
        <p:blipFill rotWithShape="1">
          <a:blip r:embed="rId3">
            <a:alphaModFix/>
          </a:blip>
          <a:srcRect b="0" l="0" r="0" t="0"/>
          <a:stretch/>
        </p:blipFill>
        <p:spPr>
          <a:xfrm>
            <a:off x="2108340" y="2527300"/>
            <a:ext cx="4927319" cy="1066800"/>
          </a:xfrm>
          <a:prstGeom prst="rect">
            <a:avLst/>
          </a:prstGeom>
          <a:noFill/>
          <a:ln>
            <a:noFill/>
          </a:ln>
        </p:spPr>
      </p:pic>
      <p:sp>
        <p:nvSpPr>
          <p:cNvPr id="381" name="Google Shape;381;p33"/>
          <p:cNvSpPr txBox="1"/>
          <p:nvPr>
            <p:ph idx="3" type="body"/>
          </p:nvPr>
        </p:nvSpPr>
        <p:spPr>
          <a:xfrm>
            <a:off x="457200" y="3695701"/>
            <a:ext cx="8534400" cy="1066800"/>
          </a:xfrm>
          <a:prstGeom prst="rect">
            <a:avLst/>
          </a:prstGeom>
          <a:noFill/>
          <a:ln>
            <a:noFill/>
          </a:ln>
        </p:spPr>
        <p:txBody>
          <a:bodyPr anchorCtr="0" anchor="t" bIns="45700" lIns="91425" spcFirstLastPara="1" rIns="91425" wrap="square" tIns="45700">
            <a:noAutofit/>
          </a:bodyPr>
          <a:lstStyle/>
          <a:p>
            <a:pPr indent="0" lvl="0" marL="346075" rtl="0" algn="ctr">
              <a:spcBef>
                <a:spcPts val="0"/>
              </a:spcBef>
              <a:spcAft>
                <a:spcPts val="0"/>
              </a:spcAft>
              <a:buSzPts val="3200"/>
              <a:buNone/>
            </a:pPr>
            <a:r>
              <a:rPr lang="en-US">
                <a:solidFill>
                  <a:schemeClr val="dk2"/>
                </a:solidFill>
              </a:rPr>
              <a:t>Add index sequences to the ends of the fragments</a:t>
            </a:r>
            <a:endParaRPr/>
          </a:p>
        </p:txBody>
      </p:sp>
      <p:pic>
        <p:nvPicPr>
          <p:cNvPr descr="Left/right: Index sequences added to the ends of targeted fragments." id="382" name="Google Shape;382;p33"/>
          <p:cNvPicPr preferRelativeResize="0"/>
          <p:nvPr>
            <p:ph idx="4" type="body"/>
          </p:nvPr>
        </p:nvPicPr>
        <p:blipFill rotWithShape="1">
          <a:blip r:embed="rId4">
            <a:alphaModFix/>
          </a:blip>
          <a:srcRect b="0" l="0" r="0" t="0"/>
          <a:stretch/>
        </p:blipFill>
        <p:spPr>
          <a:xfrm>
            <a:off x="1317893" y="4876801"/>
            <a:ext cx="6508213" cy="127158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4"/>
          <p:cNvSpPr txBox="1"/>
          <p:nvPr>
            <p:ph type="title"/>
          </p:nvPr>
        </p:nvSpPr>
        <p:spPr>
          <a:xfrm>
            <a:off x="756356" y="-14760"/>
            <a:ext cx="7244644" cy="1089529"/>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N G S Sequencing Technologies</a:t>
            </a:r>
            <a:endParaRPr/>
          </a:p>
        </p:txBody>
      </p:sp>
      <p:sp>
        <p:nvSpPr>
          <p:cNvPr id="388" name="Google Shape;388;p34"/>
          <p:cNvSpPr txBox="1"/>
          <p:nvPr>
            <p:ph idx="1" type="body"/>
          </p:nvPr>
        </p:nvSpPr>
        <p:spPr>
          <a:xfrm>
            <a:off x="457200" y="1195349"/>
            <a:ext cx="8229600" cy="557251"/>
          </a:xfrm>
          <a:prstGeom prst="rect">
            <a:avLst/>
          </a:prstGeom>
          <a:noFill/>
          <a:ln>
            <a:noFill/>
          </a:ln>
        </p:spPr>
        <p:txBody>
          <a:bodyPr anchorCtr="0" anchor="t" bIns="45700" lIns="91425" spcFirstLastPara="1" rIns="91425" wrap="square" tIns="45700">
            <a:noAutofit/>
          </a:bodyPr>
          <a:lstStyle/>
          <a:p>
            <a:pPr indent="0" lvl="0" marL="346075" rtl="0" algn="l">
              <a:spcBef>
                <a:spcPts val="0"/>
              </a:spcBef>
              <a:spcAft>
                <a:spcPts val="0"/>
              </a:spcAft>
              <a:buSzPts val="3200"/>
              <a:buNone/>
            </a:pPr>
            <a:r>
              <a:rPr lang="en-US"/>
              <a:t>Reversible dye terminator sequencing</a:t>
            </a:r>
            <a:endParaRPr/>
          </a:p>
        </p:txBody>
      </p:sp>
      <p:pic>
        <p:nvPicPr>
          <p:cNvPr descr="Five fragments (input library) to gray panel (flow cell) with two groups  of fragments each with one fragment arched into a triangular plate with protrusions, to arrayed molecules and two verticals of molecules to black background with hundreds of hundreds. " id="389" name="Google Shape;389;p34"/>
          <p:cNvPicPr preferRelativeResize="0"/>
          <p:nvPr>
            <p:ph idx="2" type="body"/>
          </p:nvPr>
        </p:nvPicPr>
        <p:blipFill rotWithShape="1">
          <a:blip r:embed="rId3">
            <a:alphaModFix/>
          </a:blip>
          <a:srcRect b="0" l="0" r="0" t="0"/>
          <a:stretch/>
        </p:blipFill>
        <p:spPr>
          <a:xfrm>
            <a:off x="2496749" y="1828800"/>
            <a:ext cx="4150501" cy="1828800"/>
          </a:xfrm>
          <a:prstGeom prst="rect">
            <a:avLst/>
          </a:prstGeom>
          <a:noFill/>
          <a:ln>
            <a:noFill/>
          </a:ln>
        </p:spPr>
      </p:pic>
      <p:sp>
        <p:nvSpPr>
          <p:cNvPr id="390" name="Google Shape;390;p34"/>
          <p:cNvSpPr txBox="1"/>
          <p:nvPr>
            <p:ph idx="3" type="body"/>
          </p:nvPr>
        </p:nvSpPr>
        <p:spPr>
          <a:xfrm>
            <a:off x="457200" y="3733800"/>
            <a:ext cx="8229600" cy="609600"/>
          </a:xfrm>
          <a:prstGeom prst="rect">
            <a:avLst/>
          </a:prstGeom>
          <a:noFill/>
          <a:ln>
            <a:noFill/>
          </a:ln>
        </p:spPr>
        <p:txBody>
          <a:bodyPr anchorCtr="0" anchor="t" bIns="45700" lIns="91425" spcFirstLastPara="1" rIns="91425" wrap="square" tIns="45700">
            <a:noAutofit/>
          </a:bodyPr>
          <a:lstStyle/>
          <a:p>
            <a:pPr indent="0" lvl="0" marL="346075" rtl="0" algn="l">
              <a:spcBef>
                <a:spcPts val="0"/>
              </a:spcBef>
              <a:spcAft>
                <a:spcPts val="0"/>
              </a:spcAft>
              <a:buSzPts val="3200"/>
              <a:buNone/>
            </a:pPr>
            <a:r>
              <a:rPr lang="en-US"/>
              <a:t>Ion conductance sequencing </a:t>
            </a:r>
            <a:endParaRPr/>
          </a:p>
        </p:txBody>
      </p:sp>
      <p:pic>
        <p:nvPicPr>
          <p:cNvPr descr="Four platforms each with two probes with molecule chains involved in sequencing. Platforms are labeled T A C G. Hydrogen ions result from the reaction." id="391" name="Google Shape;391;p34"/>
          <p:cNvPicPr preferRelativeResize="0"/>
          <p:nvPr>
            <p:ph idx="4" type="body"/>
          </p:nvPr>
        </p:nvPicPr>
        <p:blipFill rotWithShape="1">
          <a:blip r:embed="rId4">
            <a:alphaModFix/>
          </a:blip>
          <a:srcRect b="0" l="0" r="0" t="0"/>
          <a:stretch/>
        </p:blipFill>
        <p:spPr>
          <a:xfrm>
            <a:off x="2453387" y="4495800"/>
            <a:ext cx="4237226" cy="172878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5"/>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Sequence Analysis</a:t>
            </a:r>
            <a:endParaRPr/>
          </a:p>
        </p:txBody>
      </p:sp>
      <p:sp>
        <p:nvSpPr>
          <p:cNvPr id="397" name="Google Shape;397;p35"/>
          <p:cNvSpPr txBox="1"/>
          <p:nvPr>
            <p:ph idx="1" type="body"/>
          </p:nvPr>
        </p:nvSpPr>
        <p:spPr>
          <a:xfrm>
            <a:off x="457200" y="1195349"/>
            <a:ext cx="8229600" cy="4367251"/>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Image/data processing</a:t>
            </a:r>
            <a:endParaRPr/>
          </a:p>
          <a:p>
            <a:pPr indent="-277813" lvl="0" marL="623888" rtl="0" algn="l">
              <a:spcBef>
                <a:spcPts val="640"/>
              </a:spcBef>
              <a:spcAft>
                <a:spcPts val="0"/>
              </a:spcAft>
              <a:buSzPts val="3200"/>
              <a:buChar char="▪"/>
            </a:pPr>
            <a:r>
              <a:rPr lang="en-US"/>
              <a:t>Sequence quality/base calling</a:t>
            </a:r>
            <a:endParaRPr/>
          </a:p>
          <a:p>
            <a:pPr indent="0" lvl="1" marL="623887" rtl="0" algn="l">
              <a:spcBef>
                <a:spcPts val="560"/>
              </a:spcBef>
              <a:spcAft>
                <a:spcPts val="0"/>
              </a:spcAft>
              <a:buSzPts val="2800"/>
              <a:buNone/>
            </a:pPr>
            <a:r>
              <a:rPr lang="en-US"/>
              <a:t>Phred score:  Q  =  –10log E</a:t>
            </a:r>
            <a:endParaRPr/>
          </a:p>
          <a:p>
            <a:pPr indent="0" lvl="1" marL="623887" rtl="0" algn="l">
              <a:spcBef>
                <a:spcPts val="560"/>
              </a:spcBef>
              <a:spcAft>
                <a:spcPts val="0"/>
              </a:spcAft>
              <a:buSzPts val="2800"/>
              <a:buNone/>
            </a:pPr>
            <a:r>
              <a:rPr lang="en-US"/>
              <a:t>		where  E = probability of error, p(E)</a:t>
            </a:r>
            <a:endParaRPr/>
          </a:p>
          <a:p>
            <a:pPr indent="0" lvl="4" marL="1828800" rtl="0" algn="l">
              <a:spcBef>
                <a:spcPts val="400"/>
              </a:spcBef>
              <a:spcAft>
                <a:spcPts val="0"/>
              </a:spcAft>
              <a:buClr>
                <a:srgbClr val="565656"/>
              </a:buClr>
              <a:buSzPts val="2000"/>
              <a:buNone/>
            </a:pPr>
            <a:r>
              <a:rPr lang="en-US">
                <a:solidFill>
                  <a:srgbClr val="565656"/>
                </a:solidFill>
              </a:rPr>
              <a:t>Q  =  10 </a:t>
            </a:r>
            <a:r>
              <a:rPr lang="en-US">
                <a:latin typeface="Times New Roman"/>
                <a:ea typeface="Times New Roman"/>
                <a:cs typeface="Times New Roman"/>
                <a:sym typeface="Times New Roman"/>
              </a:rPr>
              <a:t>→</a:t>
            </a:r>
            <a:r>
              <a:rPr lang="en-US">
                <a:solidFill>
                  <a:srgbClr val="565656"/>
                </a:solidFill>
              </a:rPr>
              <a:t> 1/10  p(E) </a:t>
            </a:r>
            <a:endParaRPr/>
          </a:p>
          <a:p>
            <a:pPr indent="0" lvl="4" marL="1828800" rtl="0" algn="l">
              <a:spcBef>
                <a:spcPts val="400"/>
              </a:spcBef>
              <a:spcAft>
                <a:spcPts val="0"/>
              </a:spcAft>
              <a:buClr>
                <a:srgbClr val="565656"/>
              </a:buClr>
              <a:buSzPts val="2000"/>
              <a:buNone/>
            </a:pPr>
            <a:r>
              <a:rPr lang="en-US">
                <a:solidFill>
                  <a:srgbClr val="565656"/>
                </a:solidFill>
              </a:rPr>
              <a:t>Q  =  20 </a:t>
            </a:r>
            <a:r>
              <a:rPr lang="en-US">
                <a:latin typeface="Times New Roman"/>
                <a:ea typeface="Times New Roman"/>
                <a:cs typeface="Times New Roman"/>
                <a:sym typeface="Times New Roman"/>
              </a:rPr>
              <a:t>→</a:t>
            </a:r>
            <a:r>
              <a:rPr lang="en-US">
                <a:solidFill>
                  <a:srgbClr val="565656"/>
                </a:solidFill>
              </a:rPr>
              <a:t> 1/100  p(E) </a:t>
            </a:r>
            <a:endParaRPr/>
          </a:p>
          <a:p>
            <a:pPr indent="0" lvl="1" marL="623887" rtl="0" algn="l">
              <a:spcBef>
                <a:spcPts val="560"/>
              </a:spcBef>
              <a:spcAft>
                <a:spcPts val="0"/>
              </a:spcAft>
              <a:buSzPts val="2800"/>
              <a:buNone/>
            </a:pPr>
            <a:r>
              <a:rPr lang="en-US"/>
              <a:t>Clinical Laboratory Standards Institute recommendations:</a:t>
            </a:r>
            <a:endParaRPr/>
          </a:p>
          <a:p>
            <a:pPr indent="0" lvl="1" marL="623887" rtl="0" algn="l">
              <a:spcBef>
                <a:spcPts val="560"/>
              </a:spcBef>
              <a:spcAft>
                <a:spcPts val="0"/>
              </a:spcAft>
              <a:buSzPts val="2800"/>
              <a:buNone/>
            </a:pPr>
            <a:r>
              <a:rPr lang="en-US"/>
              <a:t>		Phred = 20 to 30, p(E)  = 1/100 to 1/1,000</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6"/>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Sequence Analysis: Coverage (Read Depth)</a:t>
            </a:r>
            <a:endParaRPr/>
          </a:p>
        </p:txBody>
      </p:sp>
      <p:sp>
        <p:nvSpPr>
          <p:cNvPr id="403" name="Google Shape;403;p36"/>
          <p:cNvSpPr txBox="1"/>
          <p:nvPr>
            <p:ph idx="1" type="body"/>
          </p:nvPr>
        </p:nvSpPr>
        <p:spPr>
          <a:xfrm>
            <a:off x="457200" y="1195349"/>
            <a:ext cx="8229600" cy="1014451"/>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Depends on the amount of template and target size</a:t>
            </a:r>
            <a:endParaRPr/>
          </a:p>
        </p:txBody>
      </p:sp>
      <p:pic>
        <p:nvPicPr>
          <p:cNvPr descr="Sequence analysis template." id="404" name="Google Shape;404;p36"/>
          <p:cNvPicPr preferRelativeResize="0"/>
          <p:nvPr>
            <p:ph idx="2" type="body"/>
          </p:nvPr>
        </p:nvPicPr>
        <p:blipFill rotWithShape="1">
          <a:blip r:embed="rId3">
            <a:alphaModFix/>
          </a:blip>
          <a:srcRect b="0" l="0" r="0" t="0"/>
          <a:stretch/>
        </p:blipFill>
        <p:spPr>
          <a:xfrm>
            <a:off x="2066234" y="2514600"/>
            <a:ext cx="5011532" cy="361828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7"/>
          <p:cNvSpPr txBox="1"/>
          <p:nvPr>
            <p:ph type="title"/>
          </p:nvPr>
        </p:nvSpPr>
        <p:spPr>
          <a:xfrm>
            <a:off x="756356" y="-22729"/>
            <a:ext cx="8235244" cy="1089529"/>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Sequence Analysis: Coverage (Read Depth) (continued)</a:t>
            </a:r>
            <a:endParaRPr/>
          </a:p>
        </p:txBody>
      </p:sp>
      <p:sp>
        <p:nvSpPr>
          <p:cNvPr id="410" name="Google Shape;410;p37"/>
          <p:cNvSpPr txBox="1"/>
          <p:nvPr>
            <p:ph idx="1" type="body"/>
          </p:nvPr>
        </p:nvSpPr>
        <p:spPr>
          <a:xfrm>
            <a:off x="457200" y="1195349"/>
            <a:ext cx="8229600" cy="4068763"/>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Whole genome: 30 to 40× coverage (3 billion base pairs)</a:t>
            </a:r>
            <a:endParaRPr/>
          </a:p>
          <a:p>
            <a:pPr indent="-277813" lvl="0" marL="623888" rtl="0" algn="l">
              <a:spcBef>
                <a:spcPts val="640"/>
              </a:spcBef>
              <a:spcAft>
                <a:spcPts val="0"/>
              </a:spcAft>
              <a:buSzPts val="3200"/>
              <a:buChar char="▪"/>
            </a:pPr>
            <a:r>
              <a:rPr lang="en-US"/>
              <a:t>Exome: 50 to 100× coverage (30 to 50 million base pairs)</a:t>
            </a:r>
            <a:endParaRPr/>
          </a:p>
          <a:p>
            <a:pPr indent="-277813" lvl="0" marL="623888" rtl="0" algn="l">
              <a:spcBef>
                <a:spcPts val="640"/>
              </a:spcBef>
              <a:spcAft>
                <a:spcPts val="0"/>
              </a:spcAft>
              <a:buSzPts val="3200"/>
              <a:buChar char="▪"/>
            </a:pPr>
            <a:r>
              <a:rPr lang="en-US"/>
              <a:t>≥500× required for rare variant in mixed population</a:t>
            </a:r>
            <a:endParaRPr/>
          </a:p>
          <a:p>
            <a:pPr indent="-277813" lvl="0" marL="623888" rtl="0" algn="l">
              <a:spcBef>
                <a:spcPts val="640"/>
              </a:spcBef>
              <a:spcAft>
                <a:spcPts val="0"/>
              </a:spcAft>
              <a:buSzPts val="3200"/>
              <a:buChar char="▪"/>
            </a:pPr>
            <a:r>
              <a:rPr lang="en-US"/>
              <a:t>Cost is limiting factor</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8"/>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Finding Variants</a:t>
            </a:r>
            <a:endParaRPr/>
          </a:p>
        </p:txBody>
      </p:sp>
      <p:sp>
        <p:nvSpPr>
          <p:cNvPr id="417" name="Google Shape;417;p38"/>
          <p:cNvSpPr txBox="1"/>
          <p:nvPr>
            <p:ph idx="1" type="body"/>
          </p:nvPr>
        </p:nvSpPr>
        <p:spPr>
          <a:xfrm>
            <a:off x="457200" y="1195349"/>
            <a:ext cx="8229600" cy="5129251"/>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Alignment of data, comparison to reference sequence (for example, N C B I 37)</a:t>
            </a:r>
            <a:endParaRPr/>
          </a:p>
          <a:p>
            <a:pPr indent="-290513" lvl="1" marL="914400" rtl="0" algn="l">
              <a:spcBef>
                <a:spcPts val="560"/>
              </a:spcBef>
              <a:spcAft>
                <a:spcPts val="0"/>
              </a:spcAft>
              <a:buSzPts val="2800"/>
              <a:buChar char="•"/>
            </a:pPr>
            <a:r>
              <a:rPr lang="en-US"/>
              <a:t>Reference sequence may have minor alleles</a:t>
            </a:r>
            <a:endParaRPr/>
          </a:p>
          <a:p>
            <a:pPr indent="-290513" lvl="1" marL="914400" rtl="0" algn="l">
              <a:spcBef>
                <a:spcPts val="560"/>
              </a:spcBef>
              <a:spcAft>
                <a:spcPts val="0"/>
              </a:spcAft>
              <a:buSzPts val="2800"/>
              <a:buChar char="•"/>
            </a:pPr>
            <a:r>
              <a:rPr lang="en-US"/>
              <a:t>Most probable genotype (M P G): theoretical probability of the variant call being correct (properly aligned, nonrepetitive, representative of the sample)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39"/>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Finding Variants (continued_1)</a:t>
            </a:r>
            <a:endParaRPr/>
          </a:p>
        </p:txBody>
      </p:sp>
      <p:sp>
        <p:nvSpPr>
          <p:cNvPr id="424" name="Google Shape;424;p39"/>
          <p:cNvSpPr txBox="1"/>
          <p:nvPr>
            <p:ph idx="1" type="body"/>
          </p:nvPr>
        </p:nvSpPr>
        <p:spPr>
          <a:xfrm>
            <a:off x="457200" y="1195349"/>
            <a:ext cx="8229600" cy="5129251"/>
          </a:xfrm>
          <a:prstGeom prst="rect">
            <a:avLst/>
          </a:prstGeom>
          <a:noFill/>
          <a:ln>
            <a:noFill/>
          </a:ln>
        </p:spPr>
        <p:txBody>
          <a:bodyPr anchorCtr="0" anchor="t" bIns="45700" lIns="91425" spcFirstLastPara="1" rIns="91425" wrap="square" tIns="45700">
            <a:noAutofit/>
          </a:bodyPr>
          <a:lstStyle/>
          <a:p>
            <a:pPr indent="0" lvl="0" marL="346075" rtl="0" algn="l">
              <a:spcBef>
                <a:spcPts val="0"/>
              </a:spcBef>
              <a:spcAft>
                <a:spcPts val="0"/>
              </a:spcAft>
              <a:buSzPts val="3200"/>
              <a:buNone/>
            </a:pPr>
            <a:r>
              <a:rPr lang="en-US"/>
              <a:t>Filtering Variants</a:t>
            </a:r>
            <a:endParaRPr/>
          </a:p>
          <a:p>
            <a:pPr indent="-277813" lvl="0" marL="623888" rtl="0" algn="l">
              <a:spcBef>
                <a:spcPts val="640"/>
              </a:spcBef>
              <a:spcAft>
                <a:spcPts val="0"/>
              </a:spcAft>
              <a:buSzPts val="3200"/>
              <a:buChar char="▪"/>
            </a:pPr>
            <a:r>
              <a:rPr lang="en-US"/>
              <a:t>Examine population frequency (ethnic reference genomes)</a:t>
            </a:r>
            <a:endParaRPr/>
          </a:p>
          <a:p>
            <a:pPr indent="-290513" lvl="1" marL="914400" rtl="0" algn="l">
              <a:spcBef>
                <a:spcPts val="560"/>
              </a:spcBef>
              <a:spcAft>
                <a:spcPts val="0"/>
              </a:spcAft>
              <a:buSzPts val="2800"/>
              <a:buChar char="•"/>
            </a:pPr>
            <a:r>
              <a:rPr lang="en-US"/>
              <a:t>Thousand Genomes</a:t>
            </a:r>
            <a:endParaRPr/>
          </a:p>
          <a:p>
            <a:pPr indent="-290513" lvl="1" marL="914400" rtl="0" algn="l">
              <a:spcBef>
                <a:spcPts val="560"/>
              </a:spcBef>
              <a:spcAft>
                <a:spcPts val="0"/>
              </a:spcAft>
              <a:buSzPts val="2800"/>
              <a:buChar char="•"/>
            </a:pPr>
            <a:r>
              <a:rPr lang="en-US"/>
              <a:t>d b S N P</a:t>
            </a:r>
            <a:endParaRPr/>
          </a:p>
          <a:p>
            <a:pPr indent="-277813" lvl="0" marL="623888" rtl="0" algn="l">
              <a:spcBef>
                <a:spcPts val="640"/>
              </a:spcBef>
              <a:spcAft>
                <a:spcPts val="0"/>
              </a:spcAft>
              <a:buSzPts val="3200"/>
              <a:buChar char="▪"/>
            </a:pPr>
            <a:r>
              <a:rPr lang="en-US"/>
              <a:t>Biological significance (effect on protein)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4"/>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Sequencing Methods</a:t>
            </a:r>
            <a:endParaRPr/>
          </a:p>
        </p:txBody>
      </p:sp>
      <p:sp>
        <p:nvSpPr>
          <p:cNvPr id="163" name="Google Shape;163;p4"/>
          <p:cNvSpPr txBox="1"/>
          <p:nvPr>
            <p:ph idx="1" type="body"/>
          </p:nvPr>
        </p:nvSpPr>
        <p:spPr>
          <a:xfrm>
            <a:off x="457200" y="1195349"/>
            <a:ext cx="8229600" cy="4068763"/>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Maxam–Gilbert chemical sequencing</a:t>
            </a:r>
            <a:endParaRPr/>
          </a:p>
          <a:p>
            <a:pPr indent="-277813" lvl="0" marL="623888" rtl="0" algn="l">
              <a:spcBef>
                <a:spcPts val="640"/>
              </a:spcBef>
              <a:spcAft>
                <a:spcPts val="0"/>
              </a:spcAft>
              <a:buSzPts val="3200"/>
              <a:buChar char="▪"/>
            </a:pPr>
            <a:r>
              <a:rPr lang="en-US">
                <a:solidFill>
                  <a:srgbClr val="FF0000"/>
                </a:solidFill>
              </a:rPr>
              <a:t>Sanger chain termination sequencing</a:t>
            </a:r>
            <a:endParaRPr/>
          </a:p>
          <a:p>
            <a:pPr indent="-277813" lvl="0" marL="623888" rtl="0" algn="l">
              <a:spcBef>
                <a:spcPts val="640"/>
              </a:spcBef>
              <a:spcAft>
                <a:spcPts val="0"/>
              </a:spcAft>
              <a:buSzPts val="3200"/>
              <a:buChar char="▪"/>
            </a:pPr>
            <a:r>
              <a:rPr lang="en-US"/>
              <a:t>Pyrosequencing</a:t>
            </a:r>
            <a:endParaRPr/>
          </a:p>
          <a:p>
            <a:pPr indent="-277813" lvl="0" marL="623888" rtl="0" algn="l">
              <a:spcBef>
                <a:spcPts val="640"/>
              </a:spcBef>
              <a:spcAft>
                <a:spcPts val="0"/>
              </a:spcAft>
              <a:buSzPts val="3200"/>
              <a:buChar char="▪"/>
            </a:pPr>
            <a:r>
              <a:rPr lang="en-US"/>
              <a:t>Next-generation sequencing</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0"/>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Finding Variants (continued_2)</a:t>
            </a:r>
            <a:endParaRPr/>
          </a:p>
        </p:txBody>
      </p:sp>
      <p:sp>
        <p:nvSpPr>
          <p:cNvPr id="431" name="Google Shape;431;p40"/>
          <p:cNvSpPr txBox="1"/>
          <p:nvPr>
            <p:ph idx="1" type="body"/>
          </p:nvPr>
        </p:nvSpPr>
        <p:spPr>
          <a:xfrm>
            <a:off x="457200" y="1195349"/>
            <a:ext cx="7467600" cy="5129251"/>
          </a:xfrm>
          <a:prstGeom prst="rect">
            <a:avLst/>
          </a:prstGeom>
          <a:noFill/>
          <a:ln>
            <a:noFill/>
          </a:ln>
        </p:spPr>
        <p:txBody>
          <a:bodyPr anchorCtr="0" anchor="t" bIns="45700" lIns="91425" spcFirstLastPara="1" rIns="91425" wrap="square" tIns="45700">
            <a:noAutofit/>
          </a:bodyPr>
          <a:lstStyle/>
          <a:p>
            <a:pPr indent="0" lvl="0" marL="346075" rtl="0" algn="l">
              <a:spcBef>
                <a:spcPts val="0"/>
              </a:spcBef>
              <a:spcAft>
                <a:spcPts val="0"/>
              </a:spcAft>
              <a:buSzPts val="3200"/>
              <a:buNone/>
            </a:pPr>
            <a:r>
              <a:rPr lang="en-US"/>
              <a:t>Annotating Variants</a:t>
            </a:r>
            <a:endParaRPr/>
          </a:p>
          <a:p>
            <a:pPr indent="-277813" lvl="0" marL="623888" rtl="0" algn="l">
              <a:spcBef>
                <a:spcPts val="640"/>
              </a:spcBef>
              <a:spcAft>
                <a:spcPts val="0"/>
              </a:spcAft>
              <a:buSzPts val="3200"/>
              <a:buChar char="▪"/>
            </a:pPr>
            <a:r>
              <a:rPr lang="en-US"/>
              <a:t>Clinical significance: variant pathogenicity reference sequences used to refine profiles, for example:	</a:t>
            </a:r>
            <a:endParaRPr/>
          </a:p>
          <a:p>
            <a:pPr indent="-290513" lvl="1" marL="914400" rtl="0" algn="l">
              <a:spcBef>
                <a:spcPts val="560"/>
              </a:spcBef>
              <a:spcAft>
                <a:spcPts val="0"/>
              </a:spcAft>
              <a:buSzPts val="2800"/>
              <a:buChar char="•"/>
            </a:pPr>
            <a:r>
              <a:rPr lang="en-US"/>
              <a:t>ClinVar</a:t>
            </a:r>
            <a:endParaRPr/>
          </a:p>
          <a:p>
            <a:pPr indent="-290513" lvl="1" marL="914400" rtl="0" algn="l">
              <a:spcBef>
                <a:spcPts val="560"/>
              </a:spcBef>
              <a:spcAft>
                <a:spcPts val="0"/>
              </a:spcAft>
              <a:buSzPts val="2800"/>
              <a:buChar char="•"/>
            </a:pPr>
            <a:r>
              <a:rPr lang="en-US"/>
              <a:t>Catalogue of Somatic Mutations in Cancer (C O S M I C)</a:t>
            </a:r>
            <a:endParaRPr/>
          </a:p>
          <a:p>
            <a:pPr indent="-277813" lvl="0" marL="623888" rtl="0" algn="l">
              <a:spcBef>
                <a:spcPts val="640"/>
              </a:spcBef>
              <a:spcAft>
                <a:spcPts val="0"/>
              </a:spcAft>
              <a:buSzPts val="3200"/>
              <a:buChar char="▪"/>
            </a:pPr>
            <a:r>
              <a:rPr lang="en-US"/>
              <a:t>Reference to unaffected family members or nonmalignant tissue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1"/>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Reporting of Results</a:t>
            </a:r>
            <a:endParaRPr/>
          </a:p>
        </p:txBody>
      </p:sp>
      <p:sp>
        <p:nvSpPr>
          <p:cNvPr id="438" name="Google Shape;438;p41"/>
          <p:cNvSpPr txBox="1"/>
          <p:nvPr>
            <p:ph idx="1" type="body"/>
          </p:nvPr>
        </p:nvSpPr>
        <p:spPr>
          <a:xfrm>
            <a:off x="457200" y="1195349"/>
            <a:ext cx="8229600" cy="5129251"/>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Use Human Genome Organization (International) nomenclature</a:t>
            </a:r>
            <a:endParaRPr/>
          </a:p>
          <a:p>
            <a:pPr indent="-277813" lvl="0" marL="623888" rtl="0" algn="l">
              <a:spcBef>
                <a:spcPts val="640"/>
              </a:spcBef>
              <a:spcAft>
                <a:spcPts val="0"/>
              </a:spcAft>
              <a:buSzPts val="3200"/>
              <a:buChar char="▪"/>
            </a:pPr>
            <a:r>
              <a:rPr lang="en-US"/>
              <a:t>The significance of a variant is affected by:</a:t>
            </a:r>
            <a:endParaRPr/>
          </a:p>
          <a:p>
            <a:pPr indent="-290513" lvl="1" marL="914400" rtl="0" algn="l">
              <a:spcBef>
                <a:spcPts val="560"/>
              </a:spcBef>
              <a:spcAft>
                <a:spcPts val="0"/>
              </a:spcAft>
              <a:buSzPts val="2800"/>
              <a:buChar char="•"/>
            </a:pPr>
            <a:r>
              <a:rPr lang="en-US"/>
              <a:t>Incomplete assessment of structural variants</a:t>
            </a:r>
            <a:endParaRPr/>
          </a:p>
          <a:p>
            <a:pPr indent="-290513" lvl="1" marL="914400" rtl="0" algn="l">
              <a:spcBef>
                <a:spcPts val="560"/>
              </a:spcBef>
              <a:spcAft>
                <a:spcPts val="0"/>
              </a:spcAft>
              <a:buSzPts val="2800"/>
              <a:buChar char="•"/>
            </a:pPr>
            <a:r>
              <a:rPr lang="en-US"/>
              <a:t>Lack of accurate haplotype data</a:t>
            </a:r>
            <a:endParaRPr/>
          </a:p>
          <a:p>
            <a:pPr indent="-290513" lvl="1" marL="914400" rtl="0" algn="l">
              <a:spcBef>
                <a:spcPts val="560"/>
              </a:spcBef>
              <a:spcAft>
                <a:spcPts val="0"/>
              </a:spcAft>
              <a:buSzPts val="2800"/>
              <a:buChar char="•"/>
            </a:pPr>
            <a:r>
              <a:rPr lang="en-US"/>
              <a:t>Variable expressivity</a:t>
            </a:r>
            <a:endParaRPr/>
          </a:p>
          <a:p>
            <a:pPr indent="-290513" lvl="1" marL="914400" rtl="0" algn="l">
              <a:spcBef>
                <a:spcPts val="560"/>
              </a:spcBef>
              <a:spcAft>
                <a:spcPts val="0"/>
              </a:spcAft>
              <a:buSzPts val="2800"/>
              <a:buChar char="•"/>
            </a:pPr>
            <a:r>
              <a:rPr lang="en-US"/>
              <a:t>Penetrance</a:t>
            </a:r>
            <a:endParaRPr/>
          </a:p>
          <a:p>
            <a:pPr indent="-290513" lvl="1" marL="914400" rtl="0" algn="l">
              <a:spcBef>
                <a:spcPts val="560"/>
              </a:spcBef>
              <a:spcAft>
                <a:spcPts val="0"/>
              </a:spcAft>
              <a:buSzPts val="2800"/>
              <a:buChar char="•"/>
            </a:pPr>
            <a:r>
              <a:rPr lang="en-US"/>
              <a:t>Environmental interactions/epigenetics</a:t>
            </a:r>
            <a:endParaRPr/>
          </a:p>
          <a:p>
            <a:pPr indent="-290513" lvl="1" marL="914400" rtl="0" algn="l">
              <a:spcBef>
                <a:spcPts val="560"/>
              </a:spcBef>
              <a:spcAft>
                <a:spcPts val="0"/>
              </a:spcAft>
              <a:buSzPts val="2800"/>
              <a:buChar char="•"/>
            </a:pPr>
            <a:r>
              <a:rPr lang="en-US"/>
              <a:t>Heritability</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2"/>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Reporting of Results (continued)</a:t>
            </a:r>
            <a:endParaRPr/>
          </a:p>
        </p:txBody>
      </p:sp>
      <p:sp>
        <p:nvSpPr>
          <p:cNvPr id="445" name="Google Shape;445;p42"/>
          <p:cNvSpPr txBox="1"/>
          <p:nvPr>
            <p:ph idx="1" type="body"/>
          </p:nvPr>
        </p:nvSpPr>
        <p:spPr>
          <a:xfrm>
            <a:off x="457200" y="1195349"/>
            <a:ext cx="8229600" cy="4068763"/>
          </a:xfrm>
          <a:prstGeom prst="rect">
            <a:avLst/>
          </a:prstGeom>
          <a:noFill/>
          <a:ln>
            <a:noFill/>
          </a:ln>
        </p:spPr>
        <p:txBody>
          <a:bodyPr anchorCtr="0" anchor="t" bIns="45700" lIns="91425" spcFirstLastPara="1" rIns="91425" wrap="square" tIns="45700">
            <a:noAutofit/>
          </a:bodyPr>
          <a:lstStyle/>
          <a:p>
            <a:pPr indent="-290513" lvl="1" marL="914400" rtl="0" algn="l">
              <a:spcBef>
                <a:spcPts val="0"/>
              </a:spcBef>
              <a:spcAft>
                <a:spcPts val="0"/>
              </a:spcAft>
              <a:buSzPts val="2800"/>
              <a:buChar char="•"/>
            </a:pPr>
            <a:r>
              <a:rPr lang="en-US"/>
              <a:t>Rare mutations of unknown significance</a:t>
            </a:r>
            <a:endParaRPr/>
          </a:p>
          <a:p>
            <a:pPr indent="-290513" lvl="1" marL="914400" rtl="0" algn="l">
              <a:spcBef>
                <a:spcPts val="560"/>
              </a:spcBef>
              <a:spcAft>
                <a:spcPts val="0"/>
              </a:spcAft>
              <a:buSzPts val="2800"/>
              <a:buChar char="•"/>
            </a:pPr>
            <a:r>
              <a:rPr lang="en-US"/>
              <a:t>Locus and allelic variability</a:t>
            </a:r>
            <a:endParaRPr/>
          </a:p>
          <a:p>
            <a:pPr indent="-277813" lvl="0" marL="623888" rtl="0" algn="l">
              <a:spcBef>
                <a:spcPts val="640"/>
              </a:spcBef>
              <a:spcAft>
                <a:spcPts val="0"/>
              </a:spcAft>
              <a:buSzPts val="3200"/>
              <a:buChar char="▪"/>
            </a:pPr>
            <a:r>
              <a:rPr lang="en-US"/>
              <a:t>N G S sequences are not always complete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3"/>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Archiving</a:t>
            </a:r>
            <a:endParaRPr/>
          </a:p>
        </p:txBody>
      </p:sp>
      <p:sp>
        <p:nvSpPr>
          <p:cNvPr id="452" name="Google Shape;452;p43"/>
          <p:cNvSpPr txBox="1"/>
          <p:nvPr>
            <p:ph idx="1" type="body"/>
          </p:nvPr>
        </p:nvSpPr>
        <p:spPr>
          <a:xfrm>
            <a:off x="457200" y="1195349"/>
            <a:ext cx="8458200" cy="4068763"/>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The extent of data to archive has not been established</a:t>
            </a:r>
            <a:endParaRPr/>
          </a:p>
          <a:p>
            <a:pPr indent="-277813" lvl="0" marL="623888" rtl="0" algn="l">
              <a:spcBef>
                <a:spcPts val="640"/>
              </a:spcBef>
              <a:spcAft>
                <a:spcPts val="0"/>
              </a:spcAft>
              <a:buSzPts val="3200"/>
              <a:buChar char="▪"/>
            </a:pPr>
            <a:r>
              <a:rPr lang="en-US"/>
              <a:t>Average N G S generates terabytes of raw data</a:t>
            </a:r>
            <a:endParaRPr/>
          </a:p>
          <a:p>
            <a:pPr indent="-277813" lvl="0" marL="623888" rtl="0" algn="l">
              <a:spcBef>
                <a:spcPts val="640"/>
              </a:spcBef>
              <a:spcAft>
                <a:spcPts val="0"/>
              </a:spcAft>
              <a:buSzPts val="3200"/>
              <a:buChar char="▪"/>
            </a:pPr>
            <a:r>
              <a:rPr lang="en-US"/>
              <a:t>Image files require the most storage capacity</a:t>
            </a:r>
            <a:endParaRPr/>
          </a:p>
          <a:p>
            <a:pPr indent="-277813" lvl="0" marL="623888" rtl="0" algn="l">
              <a:spcBef>
                <a:spcPts val="640"/>
              </a:spcBef>
              <a:spcAft>
                <a:spcPts val="0"/>
              </a:spcAft>
              <a:buSzPts val="3200"/>
              <a:buChar char="▪"/>
            </a:pPr>
            <a:r>
              <a:rPr lang="en-US"/>
              <a:t>Maintain F A S T Q or F A S T A (text) post-alignment files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4"/>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Archiving (continued)</a:t>
            </a:r>
            <a:endParaRPr/>
          </a:p>
        </p:txBody>
      </p:sp>
      <p:pic>
        <p:nvPicPr>
          <p:cNvPr descr="Archiving. F A S T Q format." id="459" name="Google Shape;459;p44"/>
          <p:cNvPicPr preferRelativeResize="0"/>
          <p:nvPr>
            <p:ph idx="1" type="body"/>
          </p:nvPr>
        </p:nvPicPr>
        <p:blipFill rotWithShape="1">
          <a:blip r:embed="rId3">
            <a:alphaModFix/>
          </a:blip>
          <a:srcRect b="0" l="0" r="0" t="0"/>
          <a:stretch/>
        </p:blipFill>
        <p:spPr>
          <a:xfrm>
            <a:off x="1661020" y="1383030"/>
            <a:ext cx="6038386" cy="2183912"/>
          </a:xfrm>
          <a:prstGeom prst="rect">
            <a:avLst/>
          </a:prstGeom>
          <a:noFill/>
          <a:ln>
            <a:noFill/>
          </a:ln>
        </p:spPr>
      </p:pic>
      <p:pic>
        <p:nvPicPr>
          <p:cNvPr descr="Archiving. F A S T A format." id="460" name="Google Shape;460;p44"/>
          <p:cNvPicPr preferRelativeResize="0"/>
          <p:nvPr>
            <p:ph idx="2" type="body"/>
          </p:nvPr>
        </p:nvPicPr>
        <p:blipFill rotWithShape="1">
          <a:blip r:embed="rId4">
            <a:alphaModFix/>
          </a:blip>
          <a:srcRect b="0" l="0" r="0" t="0"/>
          <a:stretch/>
        </p:blipFill>
        <p:spPr>
          <a:xfrm>
            <a:off x="1688887" y="3810000"/>
            <a:ext cx="5931113" cy="237586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5"/>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N G S in the Medical Laboratory</a:t>
            </a:r>
            <a:endParaRPr/>
          </a:p>
        </p:txBody>
      </p:sp>
      <p:sp>
        <p:nvSpPr>
          <p:cNvPr id="467" name="Google Shape;467;p45"/>
          <p:cNvSpPr txBox="1"/>
          <p:nvPr>
            <p:ph idx="1" type="body"/>
          </p:nvPr>
        </p:nvSpPr>
        <p:spPr>
          <a:xfrm>
            <a:off x="457200" y="1195349"/>
            <a:ext cx="8229600" cy="4068763"/>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Gene panels, targeted gene panels</a:t>
            </a:r>
            <a:endParaRPr/>
          </a:p>
          <a:p>
            <a:pPr indent="-290513" lvl="1" marL="914400" rtl="0" algn="l">
              <a:spcBef>
                <a:spcPts val="560"/>
              </a:spcBef>
              <a:spcAft>
                <a:spcPts val="0"/>
              </a:spcAft>
              <a:buSzPts val="2800"/>
              <a:buChar char="•"/>
            </a:pPr>
            <a:r>
              <a:rPr lang="en-US"/>
              <a:t>10 to 500 genes sequenced</a:t>
            </a:r>
            <a:endParaRPr/>
          </a:p>
          <a:p>
            <a:pPr indent="-290513" lvl="1" marL="914400" rtl="0" algn="l">
              <a:spcBef>
                <a:spcPts val="560"/>
              </a:spcBef>
              <a:spcAft>
                <a:spcPts val="0"/>
              </a:spcAft>
              <a:buSzPts val="2800"/>
              <a:buChar char="•"/>
            </a:pPr>
            <a:r>
              <a:rPr lang="en-US"/>
              <a:t>16s r R N A</a:t>
            </a:r>
            <a:endParaRPr/>
          </a:p>
          <a:p>
            <a:pPr indent="-290513" lvl="1" marL="914400" rtl="0" algn="l">
              <a:spcBef>
                <a:spcPts val="560"/>
              </a:spcBef>
              <a:spcAft>
                <a:spcPts val="0"/>
              </a:spcAft>
              <a:buSzPts val="2800"/>
              <a:buChar char="•"/>
            </a:pPr>
            <a:r>
              <a:rPr lang="en-US"/>
              <a:t>H I V genotypes (R T, pol)</a:t>
            </a:r>
            <a:endParaRPr/>
          </a:p>
          <a:p>
            <a:pPr indent="-277813" lvl="0" marL="623888" rtl="0" algn="l">
              <a:spcBef>
                <a:spcPts val="640"/>
              </a:spcBef>
              <a:spcAft>
                <a:spcPts val="0"/>
              </a:spcAft>
              <a:buSzPts val="3200"/>
              <a:buChar char="▪"/>
            </a:pPr>
            <a:r>
              <a:rPr lang="en-US"/>
              <a:t>Mitochondrial D N A sequencing (16,500 base pairs)</a:t>
            </a:r>
            <a:endParaRPr/>
          </a:p>
          <a:p>
            <a:pPr indent="-277813" lvl="0" marL="623888" rtl="0" algn="l">
              <a:spcBef>
                <a:spcPts val="640"/>
              </a:spcBef>
              <a:spcAft>
                <a:spcPts val="0"/>
              </a:spcAft>
              <a:buSzPts val="3200"/>
              <a:buChar char="▪"/>
            </a:pPr>
            <a:r>
              <a:rPr lang="en-US"/>
              <a:t>Whole-exome sequencing</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46"/>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Summary</a:t>
            </a:r>
            <a:endParaRPr/>
          </a:p>
        </p:txBody>
      </p:sp>
      <p:sp>
        <p:nvSpPr>
          <p:cNvPr id="474" name="Google Shape;474;p46"/>
          <p:cNvSpPr txBox="1"/>
          <p:nvPr>
            <p:ph idx="1" type="body"/>
          </p:nvPr>
        </p:nvSpPr>
        <p:spPr>
          <a:xfrm>
            <a:off x="457200" y="1195349"/>
            <a:ext cx="8382000" cy="4672051"/>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Genetic information is stored in the form of the order or sequence of nucleotides in D N A</a:t>
            </a:r>
            <a:endParaRPr/>
          </a:p>
          <a:p>
            <a:pPr indent="-277813" lvl="0" marL="623888" rtl="0" algn="l">
              <a:spcBef>
                <a:spcPts val="640"/>
              </a:spcBef>
              <a:spcAft>
                <a:spcPts val="0"/>
              </a:spcAft>
              <a:buSzPts val="3200"/>
              <a:buChar char="▪"/>
            </a:pPr>
            <a:r>
              <a:rPr lang="en-US"/>
              <a:t>Chain termination sequencing is the standard method for determination of nucleotide sequence</a:t>
            </a:r>
            <a:endParaRPr/>
          </a:p>
          <a:p>
            <a:pPr indent="-277813" lvl="0" marL="623888" rtl="0" algn="l">
              <a:spcBef>
                <a:spcPts val="640"/>
              </a:spcBef>
              <a:spcAft>
                <a:spcPts val="0"/>
              </a:spcAft>
              <a:buSzPts val="3200"/>
              <a:buChar char="▪"/>
            </a:pPr>
            <a:r>
              <a:rPr lang="en-US"/>
              <a:t>Dideoxy chain termination sequencing has been facilitated by the development of cycle sequencing and the use of fluorescent dye detection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47"/>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Summary (continued)</a:t>
            </a:r>
            <a:endParaRPr/>
          </a:p>
        </p:txBody>
      </p:sp>
      <p:sp>
        <p:nvSpPr>
          <p:cNvPr id="481" name="Google Shape;481;p47"/>
          <p:cNvSpPr txBox="1"/>
          <p:nvPr>
            <p:ph idx="1" type="body"/>
          </p:nvPr>
        </p:nvSpPr>
        <p:spPr>
          <a:xfrm>
            <a:off x="457200" y="1195349"/>
            <a:ext cx="8229600" cy="4068763"/>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Alternative methods are used for special applications, such as pyrosequencing (for resequencing and polymorphism detection) or bisulfite sequencing (to analyze methylated D N 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5"/>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Maxam–Gilbert Sequencing</a:t>
            </a:r>
            <a:endParaRPr/>
          </a:p>
        </p:txBody>
      </p:sp>
      <p:pic>
        <p:nvPicPr>
          <p:cNvPr descr="Chemical sequencing proceeds in four separate reactions in which the labeled D N A fragment is selectively broken at specific nucleotides." id="170" name="Google Shape;170;p5"/>
          <p:cNvPicPr preferRelativeResize="0"/>
          <p:nvPr>
            <p:ph idx="1" type="body"/>
          </p:nvPr>
        </p:nvPicPr>
        <p:blipFill rotWithShape="1">
          <a:blip r:embed="rId3">
            <a:alphaModFix/>
          </a:blip>
          <a:srcRect b="0" l="0" r="0" t="0"/>
          <a:stretch/>
        </p:blipFill>
        <p:spPr>
          <a:xfrm>
            <a:off x="2438400" y="1301782"/>
            <a:ext cx="4267200" cy="3136574"/>
          </a:xfrm>
          <a:prstGeom prst="rect">
            <a:avLst/>
          </a:prstGeom>
          <a:noFill/>
          <a:ln>
            <a:noFill/>
          </a:ln>
        </p:spPr>
      </p:pic>
      <p:sp>
        <p:nvSpPr>
          <p:cNvPr id="171" name="Google Shape;171;p5"/>
          <p:cNvSpPr txBox="1"/>
          <p:nvPr>
            <p:ph idx="2" type="body"/>
          </p:nvPr>
        </p:nvSpPr>
        <p:spPr>
          <a:xfrm>
            <a:off x="457200" y="4724401"/>
            <a:ext cx="8229600" cy="1371600"/>
          </a:xfrm>
          <a:prstGeom prst="rect">
            <a:avLst/>
          </a:prstGeom>
          <a:noFill/>
          <a:ln>
            <a:noFill/>
          </a:ln>
        </p:spPr>
        <p:txBody>
          <a:bodyPr anchorCtr="0" anchor="t" bIns="45700" lIns="91425" spcFirstLastPara="1" rIns="91425" wrap="square" tIns="45700">
            <a:noAutofit/>
          </a:bodyPr>
          <a:lstStyle/>
          <a:p>
            <a:pPr indent="0" lvl="0" marL="346075" rtl="0" algn="l">
              <a:spcBef>
                <a:spcPts val="0"/>
              </a:spcBef>
              <a:spcAft>
                <a:spcPts val="0"/>
              </a:spcAft>
              <a:buSzPts val="3200"/>
              <a:buNone/>
            </a:pPr>
            <a:r>
              <a:rPr lang="en-US"/>
              <a:t>Maxam–Gilbert sequencing was performed by </a:t>
            </a:r>
            <a:r>
              <a:rPr lang="en-US">
                <a:solidFill>
                  <a:srgbClr val="FF0000"/>
                </a:solidFill>
              </a:rPr>
              <a:t>chain breakage</a:t>
            </a:r>
            <a:r>
              <a:rPr lang="en-US"/>
              <a:t> at specific nucleotides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6"/>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Maxam–Gilbert Sequencing (continued)</a:t>
            </a:r>
            <a:endParaRPr/>
          </a:p>
        </p:txBody>
      </p:sp>
      <p:pic>
        <p:nvPicPr>
          <p:cNvPr descr="Products of a Maxam–Gilbert sequencing reaction. A or T is indicated by bands that appear in the G + A lane or C + T lane, respectively, but not in the G lane or the C lane. G is&#10;present in the G + A lane and the G lane. C is present in the C + T lane and the C lane." id="178" name="Google Shape;178;p6"/>
          <p:cNvPicPr preferRelativeResize="0"/>
          <p:nvPr>
            <p:ph idx="1" type="body"/>
          </p:nvPr>
        </p:nvPicPr>
        <p:blipFill rotWithShape="1">
          <a:blip r:embed="rId3">
            <a:alphaModFix/>
          </a:blip>
          <a:srcRect b="0" l="0" r="0" t="0"/>
          <a:stretch/>
        </p:blipFill>
        <p:spPr>
          <a:xfrm>
            <a:off x="3537616" y="1219200"/>
            <a:ext cx="2068768" cy="3778432"/>
          </a:xfrm>
          <a:prstGeom prst="rect">
            <a:avLst/>
          </a:prstGeom>
          <a:noFill/>
          <a:ln>
            <a:noFill/>
          </a:ln>
        </p:spPr>
      </p:pic>
      <p:sp>
        <p:nvSpPr>
          <p:cNvPr id="179" name="Google Shape;179;p6"/>
          <p:cNvSpPr txBox="1"/>
          <p:nvPr>
            <p:ph idx="2" type="body"/>
          </p:nvPr>
        </p:nvSpPr>
        <p:spPr>
          <a:xfrm>
            <a:off x="457200" y="5181600"/>
            <a:ext cx="8229600" cy="1143000"/>
          </a:xfrm>
          <a:prstGeom prst="rect">
            <a:avLst/>
          </a:prstGeom>
          <a:noFill/>
          <a:ln>
            <a:noFill/>
          </a:ln>
        </p:spPr>
        <p:txBody>
          <a:bodyPr anchorCtr="0" anchor="t" bIns="45700" lIns="91425" spcFirstLastPara="1" rIns="91425" wrap="square" tIns="45700">
            <a:noAutofit/>
          </a:bodyPr>
          <a:lstStyle/>
          <a:p>
            <a:pPr indent="0" lvl="0" marL="346075" rtl="0" algn="l">
              <a:spcBef>
                <a:spcPts val="0"/>
              </a:spcBef>
              <a:spcAft>
                <a:spcPts val="0"/>
              </a:spcAft>
              <a:buSzPts val="3200"/>
              <a:buNone/>
            </a:pPr>
            <a:r>
              <a:rPr lang="en-US"/>
              <a:t>Sequencing gels were read from </a:t>
            </a:r>
            <a:r>
              <a:rPr lang="en-US">
                <a:solidFill>
                  <a:srgbClr val="FF0000"/>
                </a:solidFill>
              </a:rPr>
              <a:t>bottom to top</a:t>
            </a:r>
            <a:r>
              <a:rPr lang="en-US"/>
              <a:t> (5′ to 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7"/>
          <p:cNvSpPr txBox="1"/>
          <p:nvPr>
            <p:ph type="title"/>
          </p:nvPr>
        </p:nvSpPr>
        <p:spPr>
          <a:xfrm>
            <a:off x="756356" y="234539"/>
            <a:ext cx="8235244"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Chain Termination (Sanger) Sequencing</a:t>
            </a:r>
            <a:endParaRPr/>
          </a:p>
        </p:txBody>
      </p:sp>
      <p:sp>
        <p:nvSpPr>
          <p:cNvPr id="186" name="Google Shape;186;p7"/>
          <p:cNvSpPr txBox="1"/>
          <p:nvPr>
            <p:ph idx="1" type="body"/>
          </p:nvPr>
        </p:nvSpPr>
        <p:spPr>
          <a:xfrm>
            <a:off x="457200" y="1195349"/>
            <a:ext cx="8229600" cy="1928851"/>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A modified D N A replication reaction</a:t>
            </a:r>
            <a:endParaRPr/>
          </a:p>
          <a:p>
            <a:pPr indent="-277813" lvl="0" marL="623888" rtl="0" algn="l">
              <a:spcBef>
                <a:spcPts val="640"/>
              </a:spcBef>
              <a:spcAft>
                <a:spcPts val="0"/>
              </a:spcAft>
              <a:buSzPts val="3200"/>
              <a:buChar char="▪"/>
            </a:pPr>
            <a:r>
              <a:rPr lang="en-US"/>
              <a:t>Growing chains are terminated by </a:t>
            </a:r>
            <a:r>
              <a:rPr lang="en-US">
                <a:solidFill>
                  <a:srgbClr val="FF0000"/>
                </a:solidFill>
              </a:rPr>
              <a:t>dideoxynucleotides</a:t>
            </a:r>
            <a:endParaRPr/>
          </a:p>
        </p:txBody>
      </p:sp>
      <p:pic>
        <p:nvPicPr>
          <p:cNvPr descr="Dideoxy chain termination sequencing." id="187" name="Google Shape;187;p7"/>
          <p:cNvPicPr preferRelativeResize="0"/>
          <p:nvPr>
            <p:ph idx="2" type="body"/>
          </p:nvPr>
        </p:nvPicPr>
        <p:blipFill rotWithShape="1">
          <a:blip r:embed="rId3">
            <a:alphaModFix/>
          </a:blip>
          <a:srcRect b="0" l="0" r="0" t="0"/>
          <a:stretch/>
        </p:blipFill>
        <p:spPr>
          <a:xfrm>
            <a:off x="1595176" y="3657600"/>
            <a:ext cx="5953648" cy="2286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8"/>
          <p:cNvSpPr txBox="1"/>
          <p:nvPr>
            <p:ph type="title"/>
          </p:nvPr>
        </p:nvSpPr>
        <p:spPr>
          <a:xfrm>
            <a:off x="756356" y="-14760"/>
            <a:ext cx="8235244" cy="1089529"/>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Chain Termination (Sanger) Sequencing (continued_1)</a:t>
            </a:r>
            <a:endParaRPr/>
          </a:p>
        </p:txBody>
      </p:sp>
      <p:sp>
        <p:nvSpPr>
          <p:cNvPr id="194" name="Google Shape;194;p8"/>
          <p:cNvSpPr txBox="1"/>
          <p:nvPr>
            <p:ph idx="1" type="body"/>
          </p:nvPr>
        </p:nvSpPr>
        <p:spPr>
          <a:xfrm>
            <a:off x="457200" y="1195349"/>
            <a:ext cx="7924800" cy="1624051"/>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The 3′-OH group necessary for formation of the phosphodiester bond is missing in dd N T P’s and this will terminate extension</a:t>
            </a:r>
            <a:endParaRPr/>
          </a:p>
        </p:txBody>
      </p:sp>
      <p:pic>
        <p:nvPicPr>
          <p:cNvPr descr="D N A replication is terminated by the absence of the 3' hydroxyl group on the dideoxyguanosine nucleotide. The resulting fragment ends in d d G." id="195" name="Google Shape;195;p8"/>
          <p:cNvPicPr preferRelativeResize="0"/>
          <p:nvPr>
            <p:ph idx="2" type="body"/>
          </p:nvPr>
        </p:nvPicPr>
        <p:blipFill rotWithShape="1">
          <a:blip r:embed="rId3">
            <a:alphaModFix/>
          </a:blip>
          <a:srcRect b="0" l="0" r="0" t="0"/>
          <a:stretch/>
        </p:blipFill>
        <p:spPr>
          <a:xfrm>
            <a:off x="2368944" y="2971800"/>
            <a:ext cx="4406111" cy="3276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9"/>
          <p:cNvSpPr txBox="1"/>
          <p:nvPr>
            <p:ph type="title"/>
          </p:nvPr>
        </p:nvSpPr>
        <p:spPr>
          <a:xfrm>
            <a:off x="756356" y="-14760"/>
            <a:ext cx="8235244" cy="1089529"/>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None/>
            </a:pPr>
            <a:r>
              <a:rPr lang="en-US"/>
              <a:t>Chain Termination (Sanger) Sequencing (continued_2)</a:t>
            </a:r>
            <a:endParaRPr/>
          </a:p>
        </p:txBody>
      </p:sp>
      <p:sp>
        <p:nvSpPr>
          <p:cNvPr id="202" name="Google Shape;202;p9"/>
          <p:cNvSpPr txBox="1"/>
          <p:nvPr>
            <p:ph idx="1" type="body"/>
          </p:nvPr>
        </p:nvSpPr>
        <p:spPr>
          <a:xfrm>
            <a:off x="457200" y="1195349"/>
            <a:ext cx="8229600" cy="1090651"/>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A sequencing reaction mix includes labeled primer and template</a:t>
            </a:r>
            <a:endParaRPr/>
          </a:p>
        </p:txBody>
      </p:sp>
      <p:pic>
        <p:nvPicPr>
          <p:cNvPr descr="Manual dideoxy sequencing." id="203" name="Google Shape;203;p9"/>
          <p:cNvPicPr preferRelativeResize="0"/>
          <p:nvPr>
            <p:ph idx="2" type="body"/>
          </p:nvPr>
        </p:nvPicPr>
        <p:blipFill rotWithShape="1">
          <a:blip r:embed="rId3">
            <a:alphaModFix/>
          </a:blip>
          <a:srcRect b="0" l="0" r="0" t="0"/>
          <a:stretch/>
        </p:blipFill>
        <p:spPr>
          <a:xfrm>
            <a:off x="1466850" y="2590800"/>
            <a:ext cx="6210300" cy="2362200"/>
          </a:xfrm>
          <a:prstGeom prst="rect">
            <a:avLst/>
          </a:prstGeom>
          <a:noFill/>
          <a:ln>
            <a:noFill/>
          </a:ln>
        </p:spPr>
      </p:pic>
      <p:sp>
        <p:nvSpPr>
          <p:cNvPr id="204" name="Google Shape;204;p9"/>
          <p:cNvSpPr txBox="1"/>
          <p:nvPr>
            <p:ph idx="3" type="body"/>
          </p:nvPr>
        </p:nvSpPr>
        <p:spPr>
          <a:xfrm>
            <a:off x="457200" y="5181600"/>
            <a:ext cx="8229600" cy="1066800"/>
          </a:xfrm>
          <a:prstGeom prst="rect">
            <a:avLst/>
          </a:prstGeom>
          <a:noFill/>
          <a:ln>
            <a:noFill/>
          </a:ln>
        </p:spPr>
        <p:txBody>
          <a:bodyPr anchorCtr="0" anchor="t" bIns="45700" lIns="91425" spcFirstLastPara="1" rIns="91425" wrap="square" tIns="45700">
            <a:noAutofit/>
          </a:bodyPr>
          <a:lstStyle/>
          <a:p>
            <a:pPr indent="-277813" lvl="0" marL="623888" rtl="0" algn="l">
              <a:spcBef>
                <a:spcPts val="0"/>
              </a:spcBef>
              <a:spcAft>
                <a:spcPts val="0"/>
              </a:spcAft>
              <a:buSzPts val="3200"/>
              <a:buChar char="▪"/>
            </a:pPr>
            <a:r>
              <a:rPr lang="en-US"/>
              <a:t>Dideoxynucleotides are added separately to each of four tubes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AD Nursing">
      <a:dk1>
        <a:srgbClr val="737373"/>
      </a:dk1>
      <a:lt1>
        <a:srgbClr val="FFFFFF"/>
      </a:lt1>
      <a:dk2>
        <a:srgbClr val="28805C"/>
      </a:dk2>
      <a:lt2>
        <a:srgbClr val="FFFFFF"/>
      </a:lt2>
      <a:accent1>
        <a:srgbClr val="28805C"/>
      </a:accent1>
      <a:accent2>
        <a:srgbClr val="737373"/>
      </a:accent2>
      <a:accent3>
        <a:srgbClr val="D99C21"/>
      </a:accent3>
      <a:accent4>
        <a:srgbClr val="C00000"/>
      </a:accent4>
      <a:accent5>
        <a:srgbClr val="BFBFBF"/>
      </a:accent5>
      <a:accent6>
        <a:srgbClr val="C2ECDB"/>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2019-02-28T04:09:41Z</dcterms:created>
  <dc:creator>Buckingham</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0x010100D074F316A9D19642AFB347C36D63796C</vt:lpwstr>
  </property>
  <property fmtid="{D5CDD505-2E9C-101B-9397-08002B2CF9AE}" pid="3" name="_dlc_DocIdItemGuid">
    <vt:lpwstr>647463b2-28f5-46c6-8d1e-a6b9b2370ab9</vt:lpwstr>
  </property>
  <property fmtid="{D5CDD505-2E9C-101B-9397-08002B2CF9AE}" pid="4" name="Category">
    <vt:lpwstr>.F.A. Davis</vt:lpwstr>
  </property>
  <property fmtid="{D5CDD505-2E9C-101B-9397-08002B2CF9AE}" pid="5" name="v7hm">
    <vt:lpwstr/>
  </property>
  <property fmtid="{D5CDD505-2E9C-101B-9397-08002B2CF9AE}" pid="6" name="Sub-Category">
    <vt:lpwstr>FAD Powerpiont Presentations</vt:lpwstr>
  </property>
  <property fmtid="{D5CDD505-2E9C-101B-9397-08002B2CF9AE}" pid="7" name="SortOrder">
    <vt:lpwstr/>
  </property>
  <property fmtid="{D5CDD505-2E9C-101B-9397-08002B2CF9AE}" pid="8" name="_dlc_DocId">
    <vt:lpwstr>HESUHV4WET5P-708-25</vt:lpwstr>
  </property>
  <property fmtid="{D5CDD505-2E9C-101B-9397-08002B2CF9AE}" pid="9" name="_dlc_DocIdUrl">
    <vt:lpwstr>http://portal.fadavis.com/marketing/_layouts/15/DocIdRedir.aspx?ID=HESUHV4WET5P-708-25, HESUHV4WET5P-708-25</vt:lpwstr>
  </property>
  <property fmtid="{D5CDD505-2E9C-101B-9397-08002B2CF9AE}" pid="10" name="Tertiary Category">
    <vt:lpwstr/>
  </property>
</Properties>
</file>