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99" r:id="rId2"/>
    <p:sldId id="309" r:id="rId3"/>
    <p:sldId id="32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9698" autoAdjust="0"/>
  </p:normalViewPr>
  <p:slideViewPr>
    <p:cSldViewPr snapToGrid="0">
      <p:cViewPr varScale="1">
        <p:scale>
          <a:sx n="108" d="100"/>
          <a:sy n="108" d="100"/>
        </p:scale>
        <p:origin x="10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8B23BA33-2A03-468A-A47C-4B23650BDB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3E00DEF-4B0D-46A6-86D2-3860CDD14BD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17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69ED999-57E9-4400-B8EB-5AB990CE9D5A}" type="slidenum">
              <a:rPr lang="en-US" altLang="en-US" sz="1200">
                <a:latin typeface="Arial" panose="020B0604020202020204" pitchFamily="34" charset="0"/>
              </a:rPr>
              <a:pPr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77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69ED999-57E9-4400-B8EB-5AB990CE9D5A}" type="slidenum">
              <a:rPr lang="en-US" altLang="en-US" sz="1200"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06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B5683222-D9DA-4879-80FC-C3558D68F73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8973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ED989F-0E31-474D-AD1A-8A6DAC27D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47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108C3A-0B82-4EE9-A4EB-C183C6C02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64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FF6BD596-A28F-4E13-B6B4-BAFB21F5E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763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F92089-AE8A-42FE-B299-F49A42454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44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391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D628-BE52-4889-9771-C34955F2CD02}" type="datetime10">
              <a:rPr lang="en-US"/>
              <a:pPr>
                <a:defRPr/>
              </a:pPr>
              <a:t>16:07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51D69-8B8D-443E-A559-1700EC857F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79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132ACD3D-5BC0-418E-9CCD-1BCFF431A46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2726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F03ED226-F773-4374-AB9D-BF2F8633779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2305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444E451B-AF42-4F81-AF51-E69B34813EA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6145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699C2C71-FBBB-4FD5-85F8-8E68C8851CB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789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9FA7FB98-D09A-4C85-BCFF-ABDD503B1F9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063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9A6730B2-C177-43AA-97FC-82600E0E24F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6785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78AE77-3795-4BA4-A390-C71082785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36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4E58DF-DF77-4F9D-8E70-3C155831D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89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altLang="en-US"/>
              <a:t> </a:t>
            </a:r>
            <a:fld id="{0516886C-B07B-4A48-9292-5FA81D25811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 anchor="ctr" anchorCtr="1"/>
          <a:lstStyle>
            <a:lvl1pPr>
              <a:defRPr lang="en-US"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anose="05020102010507070707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anose="05040102010807070707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/>
        </p:nvSpPr>
        <p:spPr bwMode="auto">
          <a:xfrm>
            <a:off x="533400" y="3276600"/>
            <a:ext cx="8001000" cy="121920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FFFF"/>
                </a:solidFill>
                <a:cs typeface="Segoe UI" panose="020B0502040204020203" pitchFamily="34" charset="0"/>
              </a:rPr>
              <a:t>WBC Counting</a:t>
            </a:r>
            <a:endParaRPr lang="en-US" altLang="en-US" sz="2400" b="1" i="1" dirty="0">
              <a:solidFill>
                <a:srgbClr val="FFFFFF"/>
              </a:solidFill>
              <a:cs typeface="Segoe UI" panose="020B0502040204020203" pitchFamily="34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762000" y="1371600"/>
            <a:ext cx="7543800" cy="40005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FF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Read pgs. </a:t>
            </a:r>
            <a:endParaRPr lang="en-US" altLang="en-US" sz="2000" dirty="0">
              <a:solidFill>
                <a:srgbClr val="FFFFFF"/>
              </a:solidFill>
              <a:latin typeface="Segoe UI Semibold" panose="020B07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/>
        </p:nvSpPr>
        <p:spPr bwMode="auto">
          <a:xfrm>
            <a:off x="685800" y="2362200"/>
            <a:ext cx="8001000" cy="121920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FFFFFF"/>
                </a:solidFill>
                <a:cs typeface="Segoe UI" panose="020B0502040204020203" pitchFamily="34" charset="0"/>
              </a:rPr>
              <a:t>Clinical Laboratory Hematology</a:t>
            </a:r>
          </a:p>
        </p:txBody>
      </p:sp>
    </p:spTree>
    <p:extLst>
      <p:ext uri="{BB962C8B-B14F-4D97-AF65-F5344CB8AC3E}">
        <p14:creationId xmlns:p14="http://schemas.microsoft.com/office/powerpoint/2010/main" val="23900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39444" y="142042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When Special Stains Are Indicated</a:t>
            </a: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When morphology is not definitive</a:t>
            </a:r>
          </a:p>
          <a:p>
            <a:r>
              <a:rPr lang="en-US" b="1" dirty="0" smtClean="0"/>
              <a:t>Given an acute leukemia (blasts):</a:t>
            </a:r>
          </a:p>
          <a:p>
            <a:pPr lvl="1"/>
            <a:r>
              <a:rPr lang="en-US" b="1" dirty="0" smtClean="0"/>
              <a:t>+ for Sudan Black B and/or Peroxidase</a:t>
            </a:r>
          </a:p>
        </p:txBody>
      </p:sp>
    </p:spTree>
    <p:extLst>
      <p:ext uri="{BB962C8B-B14F-4D97-AF65-F5344CB8AC3E}">
        <p14:creationId xmlns:p14="http://schemas.microsoft.com/office/powerpoint/2010/main" val="10681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456" y="337351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Leukocyte Alkaline Phosphatase Stain (LAP)</a:t>
            </a: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Differentiates Leukemoid </a:t>
            </a:r>
            <a:r>
              <a:rPr lang="en-US" dirty="0" err="1" smtClean="0"/>
              <a:t>rxn</a:t>
            </a:r>
            <a:r>
              <a:rPr lang="en-US" dirty="0" smtClean="0"/>
              <a:t> from CML/CGL</a:t>
            </a:r>
          </a:p>
          <a:p>
            <a:r>
              <a:rPr lang="en-US" dirty="0" smtClean="0"/>
              <a:t>Alkaline phosphatase is located in the specific/secondary granules of </a:t>
            </a:r>
            <a:r>
              <a:rPr lang="en-US" smtClean="0"/>
              <a:t>the neutrophils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9328</TotalTime>
  <Words>58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MS PGothic</vt:lpstr>
      <vt:lpstr>Arial</vt:lpstr>
      <vt:lpstr>Calibri</vt:lpstr>
      <vt:lpstr>Segoe UI</vt:lpstr>
      <vt:lpstr>Segoe UI Black</vt:lpstr>
      <vt:lpstr>Segoe UI Semibold</vt:lpstr>
      <vt:lpstr>Times</vt:lpstr>
      <vt:lpstr>Times New Roman</vt:lpstr>
      <vt:lpstr>Wingdings</vt:lpstr>
      <vt:lpstr>Wingdings 2</vt:lpstr>
      <vt:lpstr>Wingdings 3</vt:lpstr>
      <vt:lpstr>1_Office Theme</vt:lpstr>
      <vt:lpstr>PowerPoint Presentation</vt:lpstr>
      <vt:lpstr>When Special Stains Are Indicated</vt:lpstr>
      <vt:lpstr>Leukocyte Alkaline Phosphatase Stain (LAP)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 of Survival and  EMSC</dc:title>
  <dc:subject/>
  <dc:creator>Phil</dc:creator>
  <cp:keywords/>
  <dc:description/>
  <cp:lastModifiedBy>Tyler Thomas</cp:lastModifiedBy>
  <cp:revision>446</cp:revision>
  <dcterms:created xsi:type="dcterms:W3CDTF">2004-04-22T20:19:47Z</dcterms:created>
  <dcterms:modified xsi:type="dcterms:W3CDTF">2024-08-01T20:27:01Z</dcterms:modified>
  <cp:category/>
</cp:coreProperties>
</file>