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8" r:id="rId1"/>
  </p:sldMasterIdLst>
  <p:notesMasterIdLst>
    <p:notesMasterId r:id="rId14"/>
  </p:notesMasterIdLst>
  <p:handoutMasterIdLst>
    <p:handoutMasterId r:id="rId15"/>
  </p:handoutMasterIdLst>
  <p:sldIdLst>
    <p:sldId id="271" r:id="rId2"/>
    <p:sldId id="285" r:id="rId3"/>
    <p:sldId id="287" r:id="rId4"/>
    <p:sldId id="275" r:id="rId5"/>
    <p:sldId id="301" r:id="rId6"/>
    <p:sldId id="276" r:id="rId7"/>
    <p:sldId id="298" r:id="rId8"/>
    <p:sldId id="289" r:id="rId9"/>
    <p:sldId id="293" r:id="rId10"/>
    <p:sldId id="297" r:id="rId11"/>
    <p:sldId id="296" r:id="rId12"/>
    <p:sldId id="277" r:id="rId13"/>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Arial" panose="020B0604020202020204" pitchFamily="34" charset="0"/>
      </a:defRPr>
    </a:lvl1pPr>
    <a:lvl2pPr marL="4572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Arial" panose="020B0604020202020204" pitchFamily="34" charset="0"/>
      </a:defRPr>
    </a:lvl2pPr>
    <a:lvl3pPr marL="9144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Arial" panose="020B0604020202020204" pitchFamily="34" charset="0"/>
      </a:defRPr>
    </a:lvl3pPr>
    <a:lvl4pPr marL="13716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Arial" panose="020B0604020202020204" pitchFamily="34" charset="0"/>
      </a:defRPr>
    </a:lvl4pPr>
    <a:lvl5pPr marL="18288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Arial" panose="020B0604020202020204" pitchFamily="34"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22398"/>
    <a:srgbClr val="009B48"/>
    <a:srgbClr val="3D7EDB"/>
    <a:srgbClr val="A1A1A4"/>
    <a:srgbClr val="4E84C4"/>
    <a:srgbClr val="00A160"/>
    <a:srgbClr val="492A92"/>
    <a:srgbClr val="A5A6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394" autoAdjust="0"/>
  </p:normalViewPr>
  <p:slideViewPr>
    <p:cSldViewPr snapToGrid="0" snapToObjects="1">
      <p:cViewPr varScale="1">
        <p:scale>
          <a:sx n="66" d="100"/>
          <a:sy n="66" d="100"/>
        </p:scale>
        <p:origin x="1530" y="6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snapToObjects="1">
      <p:cViewPr varScale="1">
        <p:scale>
          <a:sx n="48" d="100"/>
          <a:sy n="48" d="100"/>
        </p:scale>
        <p:origin x="2508" y="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smtClean="0">
                <a:cs typeface="+mn-cs"/>
              </a:defRPr>
            </a:lvl1pPr>
          </a:lstStyle>
          <a:p>
            <a:pPr>
              <a:defRPr/>
            </a:pPr>
            <a:fld id="{4D69328C-3645-46E3-A3DF-BB37E7979A18}" type="datetimeFigureOut">
              <a:rPr lang="en-US"/>
              <a:pPr>
                <a:defRPr/>
              </a:pPr>
              <a:t>10/7/2014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cs typeface="+mn-cs"/>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9DC331B7-9417-48DD-9EC1-DC6E3850B600}" type="slidenum">
              <a:rPr lang="en-US" altLang="en-US"/>
              <a:pPr/>
              <a:t>‹#›</a:t>
            </a:fld>
            <a:endParaRPr lang="en-US" altLang="en-US" dirty="0"/>
          </a:p>
        </p:txBody>
      </p:sp>
    </p:spTree>
    <p:extLst>
      <p:ext uri="{BB962C8B-B14F-4D97-AF65-F5344CB8AC3E}">
        <p14:creationId xmlns:p14="http://schemas.microsoft.com/office/powerpoint/2010/main" val="1573365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Calibri" pitchFamily="34" charset="0"/>
                <a:ea typeface="ＭＳ Ｐゴシック" pitchFamily="34" charset="-128"/>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CAB6B676-A83E-4565-99A2-CA6E8017B50E}" type="datetimeFigureOut">
              <a:rPr lang="en-US"/>
              <a:pPr>
                <a:defRPr/>
              </a:pPr>
              <a:t>10/7/2014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Calibri" pitchFamily="34" charset="0"/>
                <a:ea typeface="ＭＳ Ｐゴシック" pitchFamily="34" charset="-128"/>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1C696EC1-98C7-4A5D-A389-D4B1D612BA73}" type="slidenum">
              <a:rPr lang="en-US" altLang="en-US"/>
              <a:pPr/>
              <a:t>‹#›</a:t>
            </a:fld>
            <a:endParaRPr lang="en-US" altLang="en-US" dirty="0"/>
          </a:p>
        </p:txBody>
      </p:sp>
    </p:spTree>
    <p:extLst>
      <p:ext uri="{BB962C8B-B14F-4D97-AF65-F5344CB8AC3E}">
        <p14:creationId xmlns:p14="http://schemas.microsoft.com/office/powerpoint/2010/main" val="20414225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696EC1-98C7-4A5D-A389-D4B1D612BA73}" type="slidenum">
              <a:rPr lang="en-US" altLang="en-US" smtClean="0"/>
              <a:pPr/>
              <a:t>1</a:t>
            </a:fld>
            <a:endParaRPr lang="en-US" altLang="en-US" dirty="0"/>
          </a:p>
        </p:txBody>
      </p:sp>
    </p:spTree>
    <p:extLst>
      <p:ext uri="{BB962C8B-B14F-4D97-AF65-F5344CB8AC3E}">
        <p14:creationId xmlns:p14="http://schemas.microsoft.com/office/powerpoint/2010/main" val="4163195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696EC1-98C7-4A5D-A389-D4B1D612BA73}" type="slidenum">
              <a:rPr lang="en-US" altLang="en-US" smtClean="0"/>
              <a:pPr/>
              <a:t>4</a:t>
            </a:fld>
            <a:endParaRPr lang="en-US" altLang="en-US" dirty="0"/>
          </a:p>
        </p:txBody>
      </p:sp>
    </p:spTree>
    <p:extLst>
      <p:ext uri="{BB962C8B-B14F-4D97-AF65-F5344CB8AC3E}">
        <p14:creationId xmlns:p14="http://schemas.microsoft.com/office/powerpoint/2010/main" val="2087376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696EC1-98C7-4A5D-A389-D4B1D612BA73}" type="slidenum">
              <a:rPr lang="en-US" altLang="en-US" smtClean="0"/>
              <a:pPr/>
              <a:t>8</a:t>
            </a:fld>
            <a:endParaRPr lang="en-US" altLang="en-US" dirty="0"/>
          </a:p>
        </p:txBody>
      </p:sp>
    </p:spTree>
    <p:extLst>
      <p:ext uri="{BB962C8B-B14F-4D97-AF65-F5344CB8AC3E}">
        <p14:creationId xmlns:p14="http://schemas.microsoft.com/office/powerpoint/2010/main" val="405212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3395354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Rectangle 3"/>
          <p:cNvSpPr/>
          <p:nvPr/>
        </p:nvSpPr>
        <p:spPr bwMode="white">
          <a:xfrm>
            <a:off x="6870700" y="6032500"/>
            <a:ext cx="2008188" cy="64611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5" name="Rectangle 4"/>
          <p:cNvSpPr/>
          <p:nvPr/>
        </p:nvSpPr>
        <p:spPr bwMode="white">
          <a:xfrm>
            <a:off x="0" y="-25400"/>
            <a:ext cx="9144000" cy="167481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cxnSp>
        <p:nvCxnSpPr>
          <p:cNvPr id="6" name="Straight Connector 5"/>
          <p:cNvCxnSpPr/>
          <p:nvPr/>
        </p:nvCxnSpPr>
        <p:spPr>
          <a:xfrm>
            <a:off x="1528763" y="2876550"/>
            <a:ext cx="6086475" cy="0"/>
          </a:xfrm>
          <a:prstGeom prst="line">
            <a:avLst/>
          </a:prstGeom>
          <a:ln w="19050" cmpd="sng">
            <a:solidFill>
              <a:schemeClr val="bg1">
                <a:lumMod val="75000"/>
              </a:schemeClr>
            </a:solidFill>
          </a:ln>
        </p:spPr>
        <p:style>
          <a:lnRef idx="1">
            <a:schemeClr val="dk1"/>
          </a:lnRef>
          <a:fillRef idx="0">
            <a:schemeClr val="dk1"/>
          </a:fillRef>
          <a:effectRef idx="0">
            <a:schemeClr val="dk1"/>
          </a:effectRef>
          <a:fontRef idx="minor">
            <a:schemeClr val="tx1"/>
          </a:fontRef>
        </p:style>
      </p:cxnSp>
      <p:pic>
        <p:nvPicPr>
          <p:cNvPr id="7" name="Picture 12" descr="PN_OneLine_color.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54275" y="1517650"/>
            <a:ext cx="423545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itle 1"/>
          <p:cNvSpPr>
            <a:spLocks noGrp="1"/>
          </p:cNvSpPr>
          <p:nvPr>
            <p:ph type="ctrTitle"/>
          </p:nvPr>
        </p:nvSpPr>
        <p:spPr>
          <a:xfrm>
            <a:off x="1529556" y="3318031"/>
            <a:ext cx="6084888" cy="965212"/>
          </a:xfrm>
        </p:spPr>
        <p:txBody>
          <a:bodyPr/>
          <a:lstStyle>
            <a:lvl1pPr algn="ctr">
              <a:defRPr sz="4000">
                <a:solidFill>
                  <a:schemeClr val="tx1">
                    <a:lumMod val="75000"/>
                    <a:lumOff val="25000"/>
                  </a:schemeClr>
                </a:solidFill>
                <a:latin typeface="Tahoma" pitchFamily="34" charset="0"/>
                <a:cs typeface="Tahoma" pitchFamily="34" charset="0"/>
              </a:defRPr>
            </a:lvl1pPr>
          </a:lstStyle>
          <a:p>
            <a:r>
              <a:rPr lang="en-US" smtClean="0"/>
              <a:t>Click to edit Master title style</a:t>
            </a:r>
            <a:endParaRPr lang="en-US" dirty="0"/>
          </a:p>
        </p:txBody>
      </p:sp>
      <p:sp>
        <p:nvSpPr>
          <p:cNvPr id="17" name="Subtitle 2"/>
          <p:cNvSpPr>
            <a:spLocks noGrp="1"/>
          </p:cNvSpPr>
          <p:nvPr>
            <p:ph type="subTitle" idx="1"/>
          </p:nvPr>
        </p:nvSpPr>
        <p:spPr>
          <a:xfrm>
            <a:off x="1529557" y="4419600"/>
            <a:ext cx="6084888" cy="737937"/>
          </a:xfrm>
        </p:spPr>
        <p:txBody>
          <a:bodyPr/>
          <a:lstStyle>
            <a:lvl1pPr marL="0" indent="0" algn="ctr">
              <a:buNone/>
              <a:defRPr sz="2800">
                <a:solidFill>
                  <a:schemeClr val="tx1">
                    <a:tint val="75000"/>
                  </a:schemeClr>
                </a:solidFill>
                <a:latin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8" name="Date Placeholder 3"/>
          <p:cNvSpPr>
            <a:spLocks noGrp="1"/>
          </p:cNvSpPr>
          <p:nvPr>
            <p:ph type="dt" sz="half" idx="10"/>
          </p:nvPr>
        </p:nvSpPr>
        <p:spPr/>
        <p:txBody>
          <a:bodyPr/>
          <a:lstStyle>
            <a:lvl1pPr>
              <a:defRPr smtClean="0"/>
            </a:lvl1pPr>
          </a:lstStyle>
          <a:p>
            <a:pPr>
              <a:defRPr/>
            </a:pPr>
            <a:fld id="{AFEE3A7E-0074-4D2B-8B20-82E32BFC3AD9}" type="datetime1">
              <a:rPr lang="en-US"/>
              <a:pPr>
                <a:defRPr/>
              </a:pPr>
              <a:t>10/7/2014</a:t>
            </a:fld>
            <a:endParaRPr lang="en-US" dirty="0"/>
          </a:p>
        </p:txBody>
      </p:sp>
      <p:sp>
        <p:nvSpPr>
          <p:cNvPr id="9" name="Footer Placeholder 4"/>
          <p:cNvSpPr>
            <a:spLocks noGrp="1"/>
          </p:cNvSpPr>
          <p:nvPr>
            <p:ph type="ftr" sz="quarter" idx="11"/>
          </p:nvPr>
        </p:nvSpPr>
        <p:spPr/>
        <p:txBody>
          <a:bodyPr/>
          <a:lstStyle>
            <a:lvl1pPr>
              <a:defRPr>
                <a:solidFill>
                  <a:prstClr val="black">
                    <a:tint val="75000"/>
                  </a:prstClr>
                </a:solidFill>
              </a:defRPr>
            </a:lvl1pPr>
          </a:lstStyle>
          <a:p>
            <a:pPr>
              <a:defRPr/>
            </a:pPr>
            <a:endParaRPr lang="en-US" dirty="0"/>
          </a:p>
        </p:txBody>
      </p:sp>
      <p:sp>
        <p:nvSpPr>
          <p:cNvPr id="10" name="Slide Number Placeholder 5"/>
          <p:cNvSpPr>
            <a:spLocks noGrp="1"/>
          </p:cNvSpPr>
          <p:nvPr>
            <p:ph type="sldNum" sz="quarter" idx="12"/>
          </p:nvPr>
        </p:nvSpPr>
        <p:spPr/>
        <p:txBody>
          <a:bodyPr/>
          <a:lstStyle>
            <a:lvl1pPr>
              <a:defRPr>
                <a:solidFill>
                  <a:srgbClr val="000000"/>
                </a:solidFill>
              </a:defRPr>
            </a:lvl1pPr>
          </a:lstStyle>
          <a:p>
            <a:fld id="{2447BC3E-075B-4879-9BC2-45C34964B5E4}" type="slidenum">
              <a:rPr lang="en-US" altLang="en-US"/>
              <a:pPr/>
              <a:t>‹#›</a:t>
            </a:fld>
            <a:endParaRPr lang="en-US" altLang="en-US" dirty="0"/>
          </a:p>
        </p:txBody>
      </p:sp>
    </p:spTree>
    <p:extLst>
      <p:ext uri="{BB962C8B-B14F-4D97-AF65-F5344CB8AC3E}">
        <p14:creationId xmlns:p14="http://schemas.microsoft.com/office/powerpoint/2010/main" val="1801266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_Blank">
    <p:spTree>
      <p:nvGrpSpPr>
        <p:cNvPr id="1" name=""/>
        <p:cNvGrpSpPr/>
        <p:nvPr/>
      </p:nvGrpSpPr>
      <p:grpSpPr>
        <a:xfrm>
          <a:off x="0" y="0"/>
          <a:ext cx="0" cy="0"/>
          <a:chOff x="0" y="0"/>
          <a:chExt cx="0" cy="0"/>
        </a:xfrm>
      </p:grpSpPr>
      <p:sp>
        <p:nvSpPr>
          <p:cNvPr id="2" name="Rectangle 1"/>
          <p:cNvSpPr/>
          <p:nvPr/>
        </p:nvSpPr>
        <p:spPr bwMode="white">
          <a:xfrm>
            <a:off x="4508500" y="5183188"/>
            <a:ext cx="4635500" cy="167481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3" name="Rectangle 2"/>
          <p:cNvSpPr/>
          <p:nvPr/>
        </p:nvSpPr>
        <p:spPr bwMode="white">
          <a:xfrm>
            <a:off x="0" y="-25400"/>
            <a:ext cx="9144000" cy="167481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4" name="Date Placeholder 3"/>
          <p:cNvSpPr>
            <a:spLocks noGrp="1"/>
          </p:cNvSpPr>
          <p:nvPr>
            <p:ph type="dt" sz="half" idx="10"/>
          </p:nvPr>
        </p:nvSpPr>
        <p:spPr/>
        <p:txBody>
          <a:bodyPr/>
          <a:lstStyle>
            <a:lvl1pPr>
              <a:defRPr smtClean="0"/>
            </a:lvl1pPr>
          </a:lstStyle>
          <a:p>
            <a:pPr>
              <a:defRPr/>
            </a:pPr>
            <a:fld id="{BACF9406-90C5-4260-820A-0671B45A50BE}" type="datetime1">
              <a:rPr lang="en-US"/>
              <a:pPr>
                <a:defRPr/>
              </a:pPr>
              <a:t>10/7/2014</a:t>
            </a:fld>
            <a:endParaRPr lang="en-US" dirty="0"/>
          </a:p>
        </p:txBody>
      </p:sp>
      <p:sp>
        <p:nvSpPr>
          <p:cNvPr id="5" name="Footer Placeholder 4"/>
          <p:cNvSpPr>
            <a:spLocks noGrp="1"/>
          </p:cNvSpPr>
          <p:nvPr>
            <p:ph type="ftr" sz="quarter" idx="11"/>
          </p:nvPr>
        </p:nvSpPr>
        <p:spPr/>
        <p:txBody>
          <a:bodyPr/>
          <a:lstStyle>
            <a:lvl1pPr>
              <a:defRPr>
                <a:solidFill>
                  <a:prstClr val="black">
                    <a:tint val="75000"/>
                  </a:prstClr>
                </a:solidFill>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solidFill>
                  <a:srgbClr val="000000"/>
                </a:solidFill>
              </a:defRPr>
            </a:lvl1pPr>
          </a:lstStyle>
          <a:p>
            <a:fld id="{E94ED9AB-CD73-41A4-B8A2-4A6D4E3FA094}" type="slidenum">
              <a:rPr lang="en-US" altLang="en-US"/>
              <a:pPr/>
              <a:t>‹#›</a:t>
            </a:fld>
            <a:endParaRPr lang="en-US" altLang="en-US" dirty="0"/>
          </a:p>
        </p:txBody>
      </p:sp>
    </p:spTree>
    <p:extLst>
      <p:ext uri="{BB962C8B-B14F-4D97-AF65-F5344CB8AC3E}">
        <p14:creationId xmlns:p14="http://schemas.microsoft.com/office/powerpoint/2010/main" val="3406058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16D65D-7D7E-4F3A-A81F-BCE33ED64BE0}" type="datetimeFigureOut">
              <a:rPr lang="en-US" smtClean="0"/>
              <a:t>10/7/2014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CA62E3-9916-461A-8B24-703A5CEB3D5C}" type="slidenum">
              <a:rPr lang="en-US" smtClean="0"/>
              <a:t>‹#›</a:t>
            </a:fld>
            <a:endParaRPr lang="en-US" dirty="0"/>
          </a:p>
        </p:txBody>
      </p:sp>
    </p:spTree>
    <p:extLst>
      <p:ext uri="{BB962C8B-B14F-4D97-AF65-F5344CB8AC3E}">
        <p14:creationId xmlns:p14="http://schemas.microsoft.com/office/powerpoint/2010/main" val="1367462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16D65D-7D7E-4F3A-A81F-BCE33ED64BE0}" type="datetimeFigureOut">
              <a:rPr lang="en-US" smtClean="0"/>
              <a:t>10/7/2014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BCA62E3-9916-461A-8B24-703A5CEB3D5C}" type="slidenum">
              <a:rPr lang="en-US" smtClean="0"/>
              <a:t>‹#›</a:t>
            </a:fld>
            <a:endParaRPr lang="en-US" dirty="0"/>
          </a:p>
        </p:txBody>
      </p:sp>
    </p:spTree>
    <p:extLst>
      <p:ext uri="{BB962C8B-B14F-4D97-AF65-F5344CB8AC3E}">
        <p14:creationId xmlns:p14="http://schemas.microsoft.com/office/powerpoint/2010/main" val="9898771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16D65D-7D7E-4F3A-A81F-BCE33ED64BE0}" type="datetimeFigureOut">
              <a:rPr lang="en-US" smtClean="0"/>
              <a:t>10/7/2014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BCA62E3-9916-461A-8B24-703A5CEB3D5C}" type="slidenum">
              <a:rPr lang="en-US" smtClean="0"/>
              <a:t>‹#›</a:t>
            </a:fld>
            <a:endParaRPr lang="en-US" dirty="0"/>
          </a:p>
        </p:txBody>
      </p:sp>
    </p:spTree>
    <p:extLst>
      <p:ext uri="{BB962C8B-B14F-4D97-AF65-F5344CB8AC3E}">
        <p14:creationId xmlns:p14="http://schemas.microsoft.com/office/powerpoint/2010/main" val="2607733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cxnSp>
        <p:nvCxnSpPr>
          <p:cNvPr id="4" name="Straight Connector 3"/>
          <p:cNvCxnSpPr/>
          <p:nvPr/>
        </p:nvCxnSpPr>
        <p:spPr>
          <a:xfrm>
            <a:off x="1568450" y="3406775"/>
            <a:ext cx="6229350" cy="0"/>
          </a:xfrm>
          <a:prstGeom prst="line">
            <a:avLst/>
          </a:prstGeom>
          <a:ln w="76200" cmpd="sng">
            <a:solidFill>
              <a:srgbClr val="009B48"/>
            </a:solidFill>
          </a:ln>
        </p:spPr>
        <p:style>
          <a:lnRef idx="1">
            <a:schemeClr val="dk1"/>
          </a:lnRef>
          <a:fillRef idx="0">
            <a:schemeClr val="dk1"/>
          </a:fillRef>
          <a:effectRef idx="0">
            <a:schemeClr val="dk1"/>
          </a:effectRef>
          <a:fontRef idx="minor">
            <a:schemeClr val="tx1"/>
          </a:fontRef>
        </p:style>
      </p:cxnSp>
      <p:cxnSp>
        <p:nvCxnSpPr>
          <p:cNvPr id="5" name="Straight Connector 4"/>
          <p:cNvCxnSpPr/>
          <p:nvPr/>
        </p:nvCxnSpPr>
        <p:spPr>
          <a:xfrm>
            <a:off x="1568450" y="3406775"/>
            <a:ext cx="6229350" cy="0"/>
          </a:xfrm>
          <a:prstGeom prst="line">
            <a:avLst/>
          </a:prstGeom>
          <a:ln w="76200" cmpd="sng">
            <a:solidFill>
              <a:srgbClr val="522398"/>
            </a:solidFill>
          </a:ln>
        </p:spPr>
        <p:style>
          <a:lnRef idx="1">
            <a:schemeClr val="dk1"/>
          </a:lnRef>
          <a:fillRef idx="0">
            <a:schemeClr val="dk1"/>
          </a:fillRef>
          <a:effectRef idx="0">
            <a:schemeClr val="dk1"/>
          </a:effectRef>
          <a:fontRef idx="minor">
            <a:schemeClr val="tx1"/>
          </a:fontRef>
        </p:style>
      </p:cxnSp>
      <p:sp>
        <p:nvSpPr>
          <p:cNvPr id="8" name="Rectangle 7"/>
          <p:cNvSpPr/>
          <p:nvPr/>
        </p:nvSpPr>
        <p:spPr bwMode="white">
          <a:xfrm>
            <a:off x="0" y="-25400"/>
            <a:ext cx="9144000" cy="167481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6" name="Title 1"/>
          <p:cNvSpPr>
            <a:spLocks noGrp="1"/>
          </p:cNvSpPr>
          <p:nvPr>
            <p:ph type="ctrTitle"/>
          </p:nvPr>
        </p:nvSpPr>
        <p:spPr>
          <a:xfrm>
            <a:off x="678096" y="1675596"/>
            <a:ext cx="8008704" cy="1470025"/>
          </a:xfrm>
        </p:spPr>
        <p:txBody>
          <a:bodyPr/>
          <a:lstStyle>
            <a:lvl1pPr algn="ctr">
              <a:defRPr sz="3800">
                <a:solidFill>
                  <a:schemeClr val="tx1">
                    <a:lumMod val="75000"/>
                    <a:lumOff val="25000"/>
                  </a:schemeClr>
                </a:solidFill>
                <a:latin typeface="Tahoma" pitchFamily="34" charset="0"/>
                <a:cs typeface="Tahoma" pitchFamily="34" charset="0"/>
              </a:defRPr>
            </a:lvl1pPr>
          </a:lstStyle>
          <a:p>
            <a:r>
              <a:rPr lang="en-US" smtClean="0"/>
              <a:t>Click to edit Master title style</a:t>
            </a:r>
            <a:endParaRPr lang="en-US" dirty="0"/>
          </a:p>
        </p:txBody>
      </p:sp>
      <p:sp>
        <p:nvSpPr>
          <p:cNvPr id="7" name="Subtitle 2"/>
          <p:cNvSpPr>
            <a:spLocks noGrp="1"/>
          </p:cNvSpPr>
          <p:nvPr>
            <p:ph type="subTitle" idx="1"/>
          </p:nvPr>
        </p:nvSpPr>
        <p:spPr>
          <a:xfrm>
            <a:off x="678096" y="3714003"/>
            <a:ext cx="8008704" cy="1316755"/>
          </a:xfrm>
        </p:spPr>
        <p:txBody>
          <a:bodyPr/>
          <a:lstStyle>
            <a:lvl1pPr marL="0" indent="0" algn="ctr">
              <a:buNone/>
              <a:defRPr sz="2800">
                <a:solidFill>
                  <a:schemeClr val="tx1">
                    <a:tint val="75000"/>
                  </a:schemeClr>
                </a:solidFill>
                <a:latin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Date Placeholder 3"/>
          <p:cNvSpPr>
            <a:spLocks noGrp="1"/>
          </p:cNvSpPr>
          <p:nvPr>
            <p:ph type="dt" sz="half" idx="10"/>
          </p:nvPr>
        </p:nvSpPr>
        <p:spPr/>
        <p:txBody>
          <a:bodyPr/>
          <a:lstStyle>
            <a:lvl1pPr>
              <a:defRPr smtClean="0"/>
            </a:lvl1pPr>
          </a:lstStyle>
          <a:p>
            <a:pPr>
              <a:defRPr/>
            </a:pPr>
            <a:fld id="{D928CFB6-A388-4394-8ED8-3F99C8307D62}" type="datetime1">
              <a:rPr lang="en-US"/>
              <a:pPr>
                <a:defRPr/>
              </a:pPr>
              <a:t>10/7/2014</a:t>
            </a:fld>
            <a:endParaRPr lang="en-US" dirty="0"/>
          </a:p>
        </p:txBody>
      </p:sp>
      <p:sp>
        <p:nvSpPr>
          <p:cNvPr id="10" name="Footer Placeholder 4"/>
          <p:cNvSpPr>
            <a:spLocks noGrp="1"/>
          </p:cNvSpPr>
          <p:nvPr>
            <p:ph type="ftr" sz="quarter" idx="11"/>
          </p:nvPr>
        </p:nvSpPr>
        <p:spPr/>
        <p:txBody>
          <a:bodyPr/>
          <a:lstStyle>
            <a:lvl1pPr>
              <a:defRPr>
                <a:solidFill>
                  <a:prstClr val="black">
                    <a:tint val="75000"/>
                  </a:prstClr>
                </a:solidFill>
              </a:defRPr>
            </a:lvl1pPr>
          </a:lstStyle>
          <a:p>
            <a:pPr>
              <a:defRPr/>
            </a:pPr>
            <a:endParaRPr lang="en-US" dirty="0"/>
          </a:p>
        </p:txBody>
      </p:sp>
      <p:sp>
        <p:nvSpPr>
          <p:cNvPr id="11" name="Slide Number Placeholder 5"/>
          <p:cNvSpPr>
            <a:spLocks noGrp="1"/>
          </p:cNvSpPr>
          <p:nvPr>
            <p:ph type="sldNum" sz="quarter" idx="12"/>
          </p:nvPr>
        </p:nvSpPr>
        <p:spPr/>
        <p:txBody>
          <a:bodyPr/>
          <a:lstStyle>
            <a:lvl1pPr>
              <a:defRPr>
                <a:solidFill>
                  <a:srgbClr val="000000"/>
                </a:solidFill>
              </a:defRPr>
            </a:lvl1pPr>
          </a:lstStyle>
          <a:p>
            <a:fld id="{F066338E-65BF-4182-8044-978BEACFA08B}" type="slidenum">
              <a:rPr lang="en-US" altLang="en-US"/>
              <a:pPr/>
              <a:t>‹#›</a:t>
            </a:fld>
            <a:endParaRPr lang="en-US" altLang="en-US" dirty="0"/>
          </a:p>
        </p:txBody>
      </p:sp>
    </p:spTree>
    <p:extLst>
      <p:ext uri="{BB962C8B-B14F-4D97-AF65-F5344CB8AC3E}">
        <p14:creationId xmlns:p14="http://schemas.microsoft.com/office/powerpoint/2010/main" val="3981198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_Title Bar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4400" b="0"/>
            </a:lvl1pPr>
          </a:lstStyle>
          <a:p>
            <a:r>
              <a:rPr lang="en-US" smtClean="0"/>
              <a:t>Click to edit Master title style</a:t>
            </a:r>
            <a:endParaRPr lang="en-US" dirty="0"/>
          </a:p>
        </p:txBody>
      </p:sp>
      <p:sp>
        <p:nvSpPr>
          <p:cNvPr id="8" name="Content Placeholder 2"/>
          <p:cNvSpPr>
            <a:spLocks noGrp="1"/>
          </p:cNvSpPr>
          <p:nvPr>
            <p:ph idx="1"/>
          </p:nvPr>
        </p:nvSpPr>
        <p:spPr>
          <a:xfrm>
            <a:off x="457200" y="1600201"/>
            <a:ext cx="8229600" cy="43212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fld id="{DCB586B7-F251-4F50-A80F-1EC9B886DCA5}" type="datetime1">
              <a:rPr lang="en-US"/>
              <a:pPr>
                <a:defRPr/>
              </a:pPr>
              <a:t>10/7/2014</a:t>
            </a:fld>
            <a:endParaRPr lang="en-US" dirty="0"/>
          </a:p>
        </p:txBody>
      </p:sp>
      <p:sp>
        <p:nvSpPr>
          <p:cNvPr id="5" name="Footer Placeholder 4"/>
          <p:cNvSpPr>
            <a:spLocks noGrp="1"/>
          </p:cNvSpPr>
          <p:nvPr>
            <p:ph type="ftr" sz="quarter" idx="11"/>
          </p:nvPr>
        </p:nvSpPr>
        <p:spPr/>
        <p:txBody>
          <a:bodyPr/>
          <a:lstStyle>
            <a:lvl1pPr>
              <a:defRPr>
                <a:solidFill>
                  <a:prstClr val="black">
                    <a:tint val="75000"/>
                  </a:prstClr>
                </a:solidFill>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solidFill>
                  <a:srgbClr val="000000"/>
                </a:solidFill>
              </a:defRPr>
            </a:lvl1pPr>
          </a:lstStyle>
          <a:p>
            <a:fld id="{633A06C2-7AA0-48A9-82B8-B249001B54B5}" type="slidenum">
              <a:rPr lang="en-US" altLang="en-US"/>
              <a:pPr/>
              <a:t>‹#›</a:t>
            </a:fld>
            <a:endParaRPr lang="en-US" altLang="en-US" dirty="0"/>
          </a:p>
        </p:txBody>
      </p:sp>
    </p:spTree>
    <p:extLst>
      <p:ext uri="{BB962C8B-B14F-4D97-AF65-F5344CB8AC3E}">
        <p14:creationId xmlns:p14="http://schemas.microsoft.com/office/powerpoint/2010/main" val="345934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Bar">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32198" cy="1143000"/>
          </a:xfrm>
        </p:spPr>
        <p:txBody>
          <a:bodyPr>
            <a:normAutofit/>
          </a:bodyPr>
          <a:lstStyle>
            <a:lvl1pPr algn="l">
              <a:defRPr sz="4400" b="0">
                <a:solidFill>
                  <a:schemeClr val="bg1"/>
                </a:solidFill>
              </a:defRPr>
            </a:lvl1p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smtClean="0"/>
            </a:lvl1pPr>
          </a:lstStyle>
          <a:p>
            <a:pPr>
              <a:defRPr/>
            </a:pPr>
            <a:fld id="{CDC13C02-2D92-4215-8C58-0C48F40CBFF5}" type="datetime1">
              <a:rPr lang="en-US"/>
              <a:pPr>
                <a:defRPr/>
              </a:pPr>
              <a:t>10/7/2014</a:t>
            </a:fld>
            <a:endParaRPr lang="en-US" dirty="0"/>
          </a:p>
        </p:txBody>
      </p:sp>
      <p:sp>
        <p:nvSpPr>
          <p:cNvPr id="4" name="Footer Placeholder 4"/>
          <p:cNvSpPr>
            <a:spLocks noGrp="1"/>
          </p:cNvSpPr>
          <p:nvPr>
            <p:ph type="ftr" sz="quarter" idx="11"/>
          </p:nvPr>
        </p:nvSpPr>
        <p:spPr/>
        <p:txBody>
          <a:bodyPr/>
          <a:lstStyle>
            <a:lvl1pPr>
              <a:defRPr>
                <a:solidFill>
                  <a:prstClr val="black">
                    <a:tint val="75000"/>
                  </a:prstClr>
                </a:solidFill>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solidFill>
                  <a:srgbClr val="000000"/>
                </a:solidFill>
              </a:defRPr>
            </a:lvl1pPr>
          </a:lstStyle>
          <a:p>
            <a:fld id="{FAEB66A7-BB5D-40B0-9A8D-668E4533FE90}" type="slidenum">
              <a:rPr lang="en-US" altLang="en-US"/>
              <a:pPr/>
              <a:t>‹#›</a:t>
            </a:fld>
            <a:endParaRPr lang="en-US" altLang="en-US" dirty="0"/>
          </a:p>
        </p:txBody>
      </p:sp>
    </p:spTree>
    <p:extLst>
      <p:ext uri="{BB962C8B-B14F-4D97-AF65-F5344CB8AC3E}">
        <p14:creationId xmlns:p14="http://schemas.microsoft.com/office/powerpoint/2010/main" val="2505962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Block Title">
    <p:spTree>
      <p:nvGrpSpPr>
        <p:cNvPr id="1" name=""/>
        <p:cNvGrpSpPr/>
        <p:nvPr/>
      </p:nvGrpSpPr>
      <p:grpSpPr>
        <a:xfrm>
          <a:off x="0" y="0"/>
          <a:ext cx="0" cy="0"/>
          <a:chOff x="0" y="0"/>
          <a:chExt cx="0" cy="0"/>
        </a:xfrm>
      </p:grpSpPr>
      <p:sp>
        <p:nvSpPr>
          <p:cNvPr id="3" name="Rectangle 2"/>
          <p:cNvSpPr/>
          <p:nvPr/>
        </p:nvSpPr>
        <p:spPr>
          <a:xfrm>
            <a:off x="0" y="0"/>
            <a:ext cx="9144000" cy="1600200"/>
          </a:xfrm>
          <a:prstGeom prst="rect">
            <a:avLst/>
          </a:prstGeom>
          <a:solidFill>
            <a:srgbClr val="009B4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4" name="Rectangle 3"/>
          <p:cNvSpPr/>
          <p:nvPr/>
        </p:nvSpPr>
        <p:spPr>
          <a:xfrm>
            <a:off x="0" y="0"/>
            <a:ext cx="9144000" cy="5988050"/>
          </a:xfrm>
          <a:prstGeom prst="rect">
            <a:avLst/>
          </a:prstGeom>
          <a:solidFill>
            <a:srgbClr val="52239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13" name="Title 1"/>
          <p:cNvSpPr>
            <a:spLocks noGrp="1"/>
          </p:cNvSpPr>
          <p:nvPr>
            <p:ph type="title"/>
          </p:nvPr>
        </p:nvSpPr>
        <p:spPr>
          <a:xfrm>
            <a:off x="457200" y="1301749"/>
            <a:ext cx="7932198" cy="1143000"/>
          </a:xfrm>
        </p:spPr>
        <p:txBody>
          <a:bodyPr/>
          <a:lstStyle>
            <a:lvl1pPr algn="l">
              <a:defRPr b="0">
                <a:solidFill>
                  <a:schemeClr val="bg1"/>
                </a:solidFill>
              </a:defRPr>
            </a:lvl1pPr>
          </a:lstStyle>
          <a:p>
            <a:r>
              <a:rPr lang="en-US" smtClean="0"/>
              <a:t>Click to edit Master title style</a:t>
            </a:r>
            <a:endParaRPr lang="en-US" dirty="0"/>
          </a:p>
        </p:txBody>
      </p:sp>
      <p:sp>
        <p:nvSpPr>
          <p:cNvPr id="5" name="Date Placeholder 3"/>
          <p:cNvSpPr>
            <a:spLocks noGrp="1"/>
          </p:cNvSpPr>
          <p:nvPr>
            <p:ph type="dt" sz="half" idx="10"/>
          </p:nvPr>
        </p:nvSpPr>
        <p:spPr/>
        <p:txBody>
          <a:bodyPr/>
          <a:lstStyle>
            <a:lvl1pPr>
              <a:defRPr smtClean="0"/>
            </a:lvl1pPr>
          </a:lstStyle>
          <a:p>
            <a:pPr>
              <a:defRPr/>
            </a:pPr>
            <a:fld id="{225509E3-CAFA-40F4-9246-4D328FAC6347}" type="datetime1">
              <a:rPr lang="en-US"/>
              <a:pPr>
                <a:defRPr/>
              </a:pPr>
              <a:t>10/7/2014</a:t>
            </a:fld>
            <a:endParaRPr lang="en-US" dirty="0"/>
          </a:p>
        </p:txBody>
      </p:sp>
      <p:sp>
        <p:nvSpPr>
          <p:cNvPr id="6" name="Footer Placeholder 4"/>
          <p:cNvSpPr>
            <a:spLocks noGrp="1"/>
          </p:cNvSpPr>
          <p:nvPr>
            <p:ph type="ftr" sz="quarter" idx="11"/>
          </p:nvPr>
        </p:nvSpPr>
        <p:spPr/>
        <p:txBody>
          <a:bodyPr/>
          <a:lstStyle>
            <a:lvl1pPr>
              <a:defRPr>
                <a:solidFill>
                  <a:prstClr val="black">
                    <a:tint val="75000"/>
                  </a:prstClr>
                </a:solidFill>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solidFill>
                  <a:srgbClr val="000000"/>
                </a:solidFill>
              </a:defRPr>
            </a:lvl1pPr>
          </a:lstStyle>
          <a:p>
            <a:fld id="{6DEDE1F0-EE1F-4F14-BDDE-4D0A40DADD3B}" type="slidenum">
              <a:rPr lang="en-US" altLang="en-US"/>
              <a:pPr/>
              <a:t>‹#›</a:t>
            </a:fld>
            <a:endParaRPr lang="en-US" altLang="en-US" dirty="0"/>
          </a:p>
        </p:txBody>
      </p:sp>
    </p:spTree>
    <p:extLst>
      <p:ext uri="{BB962C8B-B14F-4D97-AF65-F5344CB8AC3E}">
        <p14:creationId xmlns:p14="http://schemas.microsoft.com/office/powerpoint/2010/main" val="4085760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Solid Background">
    <p:spTree>
      <p:nvGrpSpPr>
        <p:cNvPr id="1" name=""/>
        <p:cNvGrpSpPr/>
        <p:nvPr/>
      </p:nvGrpSpPr>
      <p:grpSpPr>
        <a:xfrm>
          <a:off x="0" y="0"/>
          <a:ext cx="0" cy="0"/>
          <a:chOff x="0" y="0"/>
          <a:chExt cx="0" cy="0"/>
        </a:xfrm>
      </p:grpSpPr>
      <p:sp>
        <p:nvSpPr>
          <p:cNvPr id="2" name="Rectangle 1"/>
          <p:cNvSpPr/>
          <p:nvPr/>
        </p:nvSpPr>
        <p:spPr>
          <a:xfrm>
            <a:off x="0" y="0"/>
            <a:ext cx="9144000" cy="1600200"/>
          </a:xfrm>
          <a:prstGeom prst="rect">
            <a:avLst/>
          </a:prstGeom>
          <a:solidFill>
            <a:srgbClr val="009B4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3" name="Rectangle 2"/>
          <p:cNvSpPr/>
          <p:nvPr/>
        </p:nvSpPr>
        <p:spPr>
          <a:xfrm>
            <a:off x="0" y="0"/>
            <a:ext cx="9144000" cy="5988050"/>
          </a:xfrm>
          <a:prstGeom prst="rect">
            <a:avLst/>
          </a:prstGeom>
          <a:solidFill>
            <a:srgbClr val="52239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4" name="Date Placeholder 3"/>
          <p:cNvSpPr>
            <a:spLocks noGrp="1"/>
          </p:cNvSpPr>
          <p:nvPr>
            <p:ph type="dt" sz="half" idx="10"/>
          </p:nvPr>
        </p:nvSpPr>
        <p:spPr/>
        <p:txBody>
          <a:bodyPr/>
          <a:lstStyle>
            <a:lvl1pPr>
              <a:defRPr smtClean="0"/>
            </a:lvl1pPr>
          </a:lstStyle>
          <a:p>
            <a:pPr>
              <a:defRPr/>
            </a:pPr>
            <a:fld id="{5DF64B63-61D1-49F5-A600-F138851590FF}" type="datetime1">
              <a:rPr lang="en-US"/>
              <a:pPr>
                <a:defRPr/>
              </a:pPr>
              <a:t>10/7/2014</a:t>
            </a:fld>
            <a:endParaRPr lang="en-US" dirty="0"/>
          </a:p>
        </p:txBody>
      </p:sp>
      <p:sp>
        <p:nvSpPr>
          <p:cNvPr id="5" name="Footer Placeholder 4"/>
          <p:cNvSpPr>
            <a:spLocks noGrp="1"/>
          </p:cNvSpPr>
          <p:nvPr>
            <p:ph type="ftr" sz="quarter" idx="11"/>
          </p:nvPr>
        </p:nvSpPr>
        <p:spPr/>
        <p:txBody>
          <a:bodyPr/>
          <a:lstStyle>
            <a:lvl1pPr>
              <a:defRPr>
                <a:solidFill>
                  <a:prstClr val="black">
                    <a:tint val="75000"/>
                  </a:prstClr>
                </a:solidFill>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solidFill>
                  <a:srgbClr val="000000"/>
                </a:solidFill>
              </a:defRPr>
            </a:lvl1pPr>
          </a:lstStyle>
          <a:p>
            <a:fld id="{E08E74FB-E286-4229-A9A5-2DD0DE02CBB6}" type="slidenum">
              <a:rPr lang="en-US" altLang="en-US"/>
              <a:pPr/>
              <a:t>‹#›</a:t>
            </a:fld>
            <a:endParaRPr lang="en-US" altLang="en-US" dirty="0"/>
          </a:p>
        </p:txBody>
      </p:sp>
    </p:spTree>
    <p:extLst>
      <p:ext uri="{BB962C8B-B14F-4D97-AF65-F5344CB8AC3E}">
        <p14:creationId xmlns:p14="http://schemas.microsoft.com/office/powerpoint/2010/main" val="434400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7_Two Content">
    <p:spTree>
      <p:nvGrpSpPr>
        <p:cNvPr id="1" name=""/>
        <p:cNvGrpSpPr/>
        <p:nvPr/>
      </p:nvGrpSpPr>
      <p:grpSpPr>
        <a:xfrm>
          <a:off x="0" y="0"/>
          <a:ext cx="0" cy="0"/>
          <a:chOff x="0" y="0"/>
          <a:chExt cx="0" cy="0"/>
        </a:xfrm>
      </p:grpSpPr>
      <p:cxnSp>
        <p:nvCxnSpPr>
          <p:cNvPr id="5" name="Straight Connector 4"/>
          <p:cNvCxnSpPr/>
          <p:nvPr/>
        </p:nvCxnSpPr>
        <p:spPr>
          <a:xfrm>
            <a:off x="4578350" y="2220913"/>
            <a:ext cx="0" cy="3395662"/>
          </a:xfrm>
          <a:prstGeom prst="line">
            <a:avLst/>
          </a:prstGeom>
          <a:ln>
            <a:solidFill>
              <a:srgbClr val="A1A1A4"/>
            </a:solidFill>
          </a:ln>
        </p:spPr>
        <p:style>
          <a:lnRef idx="1">
            <a:schemeClr val="dk1"/>
          </a:lnRef>
          <a:fillRef idx="0">
            <a:schemeClr val="dk1"/>
          </a:fillRef>
          <a:effectRef idx="0">
            <a:schemeClr val="dk1"/>
          </a:effectRef>
          <a:fontRef idx="minor">
            <a:schemeClr val="tx1"/>
          </a:fontRef>
        </p:style>
      </p:cxnSp>
      <p:sp>
        <p:nvSpPr>
          <p:cNvPr id="2" name="Title 1"/>
          <p:cNvSpPr>
            <a:spLocks noGrp="1"/>
          </p:cNvSpPr>
          <p:nvPr>
            <p:ph type="title"/>
          </p:nvPr>
        </p:nvSpPr>
        <p:spPr/>
        <p:txBody>
          <a:bodyPr/>
          <a:lstStyle>
            <a:lvl1pPr algn="l">
              <a:defRPr sz="4400" b="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5143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434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smtClean="0"/>
            </a:lvl1pPr>
          </a:lstStyle>
          <a:p>
            <a:pPr>
              <a:defRPr/>
            </a:pPr>
            <a:fld id="{FA50FAA2-485B-4F4A-85B2-899C67F287B3}" type="datetime1">
              <a:rPr lang="en-US"/>
              <a:pPr>
                <a:defRPr/>
              </a:pPr>
              <a:t>10/7/2014</a:t>
            </a:fld>
            <a:endParaRPr lang="en-US" dirty="0"/>
          </a:p>
        </p:txBody>
      </p:sp>
      <p:sp>
        <p:nvSpPr>
          <p:cNvPr id="7" name="Footer Placeholder 4"/>
          <p:cNvSpPr>
            <a:spLocks noGrp="1"/>
          </p:cNvSpPr>
          <p:nvPr>
            <p:ph type="ftr" sz="quarter" idx="11"/>
          </p:nvPr>
        </p:nvSpPr>
        <p:spPr/>
        <p:txBody>
          <a:bodyPr/>
          <a:lstStyle>
            <a:lvl1pPr>
              <a:defRPr>
                <a:solidFill>
                  <a:prstClr val="black">
                    <a:tint val="75000"/>
                  </a:prstClr>
                </a:solidFill>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a:solidFill>
                  <a:srgbClr val="000000"/>
                </a:solidFill>
              </a:defRPr>
            </a:lvl1pPr>
          </a:lstStyle>
          <a:p>
            <a:fld id="{7BACFD01-73BA-4C2C-8F6C-5B04F59C0FC8}" type="slidenum">
              <a:rPr lang="en-US" altLang="en-US"/>
              <a:pPr/>
              <a:t>‹#›</a:t>
            </a:fld>
            <a:endParaRPr lang="en-US" altLang="en-US" dirty="0"/>
          </a:p>
        </p:txBody>
      </p:sp>
    </p:spTree>
    <p:extLst>
      <p:ext uri="{BB962C8B-B14F-4D97-AF65-F5344CB8AC3E}">
        <p14:creationId xmlns:p14="http://schemas.microsoft.com/office/powerpoint/2010/main" val="4186744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8_Content with Caption">
    <p:spTree>
      <p:nvGrpSpPr>
        <p:cNvPr id="1" name=""/>
        <p:cNvGrpSpPr/>
        <p:nvPr/>
      </p:nvGrpSpPr>
      <p:grpSpPr>
        <a:xfrm>
          <a:off x="0" y="0"/>
          <a:ext cx="0" cy="0"/>
          <a:chOff x="0" y="0"/>
          <a:chExt cx="0" cy="0"/>
        </a:xfrm>
      </p:grpSpPr>
      <p:sp>
        <p:nvSpPr>
          <p:cNvPr id="5" name="Rectangle 4"/>
          <p:cNvSpPr/>
          <p:nvPr/>
        </p:nvSpPr>
        <p:spPr bwMode="white">
          <a:xfrm>
            <a:off x="0" y="-25400"/>
            <a:ext cx="9144000" cy="167481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629841" y="457200"/>
            <a:ext cx="2949178" cy="1600200"/>
          </a:xfrm>
        </p:spPr>
        <p:txBody>
          <a:bodyPr anchor="b"/>
          <a:lstStyle>
            <a:lvl1pPr>
              <a:defRPr sz="2400">
                <a:solidFill>
                  <a:schemeClr val="tx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smtClean="0"/>
            </a:lvl1pPr>
          </a:lstStyle>
          <a:p>
            <a:pPr>
              <a:defRPr/>
            </a:pPr>
            <a:fld id="{AB3C66A7-C6A9-440A-8C82-95116F5CE194}" type="datetime1">
              <a:rPr lang="en-US"/>
              <a:pPr>
                <a:defRPr/>
              </a:pPr>
              <a:t>10/7/2014</a:t>
            </a:fld>
            <a:endParaRPr lang="en-US" dirty="0"/>
          </a:p>
        </p:txBody>
      </p:sp>
      <p:sp>
        <p:nvSpPr>
          <p:cNvPr id="7" name="Footer Placeholder 4"/>
          <p:cNvSpPr>
            <a:spLocks noGrp="1"/>
          </p:cNvSpPr>
          <p:nvPr>
            <p:ph type="ftr" sz="quarter" idx="11"/>
          </p:nvPr>
        </p:nvSpPr>
        <p:spPr/>
        <p:txBody>
          <a:bodyPr/>
          <a:lstStyle>
            <a:lvl1pPr>
              <a:defRPr>
                <a:solidFill>
                  <a:prstClr val="black">
                    <a:tint val="75000"/>
                  </a:prstClr>
                </a:solidFill>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a:solidFill>
                  <a:srgbClr val="000000"/>
                </a:solidFill>
              </a:defRPr>
            </a:lvl1pPr>
          </a:lstStyle>
          <a:p>
            <a:fld id="{5788E749-EE68-48DC-B4CA-0F3807E8F174}" type="slidenum">
              <a:rPr lang="en-US" altLang="en-US"/>
              <a:pPr/>
              <a:t>‹#›</a:t>
            </a:fld>
            <a:endParaRPr lang="en-US" altLang="en-US" dirty="0"/>
          </a:p>
        </p:txBody>
      </p:sp>
    </p:spTree>
    <p:extLst>
      <p:ext uri="{BB962C8B-B14F-4D97-AF65-F5344CB8AC3E}">
        <p14:creationId xmlns:p14="http://schemas.microsoft.com/office/powerpoint/2010/main" val="3207896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9_Picture with Caption">
    <p:spTree>
      <p:nvGrpSpPr>
        <p:cNvPr id="1" name=""/>
        <p:cNvGrpSpPr/>
        <p:nvPr/>
      </p:nvGrpSpPr>
      <p:grpSpPr>
        <a:xfrm>
          <a:off x="0" y="0"/>
          <a:ext cx="0" cy="0"/>
          <a:chOff x="0" y="0"/>
          <a:chExt cx="0" cy="0"/>
        </a:xfrm>
      </p:grpSpPr>
      <p:sp>
        <p:nvSpPr>
          <p:cNvPr id="5" name="Rectangle 4"/>
          <p:cNvSpPr/>
          <p:nvPr/>
        </p:nvSpPr>
        <p:spPr bwMode="white">
          <a:xfrm>
            <a:off x="0" y="-25400"/>
            <a:ext cx="9144000" cy="167481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629841" y="457200"/>
            <a:ext cx="2949178" cy="1600200"/>
          </a:xfrm>
        </p:spPr>
        <p:txBody>
          <a:bodyPr anchor="b"/>
          <a:lstStyle>
            <a:lvl1pPr>
              <a:defRPr sz="2400">
                <a:solidFill>
                  <a:schemeClr val="tx1">
                    <a:lumMod val="75000"/>
                    <a:lumOff val="25000"/>
                  </a:schemeClr>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smtClean="0"/>
            </a:lvl1pPr>
          </a:lstStyle>
          <a:p>
            <a:pPr>
              <a:defRPr/>
            </a:pPr>
            <a:fld id="{29A0CAE5-B378-4A36-A40E-8C92950EB582}" type="datetime1">
              <a:rPr lang="en-US"/>
              <a:pPr>
                <a:defRPr/>
              </a:pPr>
              <a:t>10/7/2014</a:t>
            </a:fld>
            <a:endParaRPr lang="en-US" dirty="0"/>
          </a:p>
        </p:txBody>
      </p:sp>
      <p:sp>
        <p:nvSpPr>
          <p:cNvPr id="7" name="Footer Placeholder 4"/>
          <p:cNvSpPr>
            <a:spLocks noGrp="1"/>
          </p:cNvSpPr>
          <p:nvPr>
            <p:ph type="ftr" sz="quarter" idx="11"/>
          </p:nvPr>
        </p:nvSpPr>
        <p:spPr/>
        <p:txBody>
          <a:bodyPr/>
          <a:lstStyle>
            <a:lvl1pPr>
              <a:defRPr>
                <a:solidFill>
                  <a:prstClr val="black">
                    <a:tint val="75000"/>
                  </a:prstClr>
                </a:solidFill>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a:solidFill>
                  <a:srgbClr val="000000"/>
                </a:solidFill>
              </a:defRPr>
            </a:lvl1pPr>
          </a:lstStyle>
          <a:p>
            <a:fld id="{58BD3C37-902B-4949-AA55-2970439A8642}" type="slidenum">
              <a:rPr lang="en-US" altLang="en-US"/>
              <a:pPr/>
              <a:t>‹#›</a:t>
            </a:fld>
            <a:endParaRPr lang="en-US" altLang="en-US" dirty="0"/>
          </a:p>
        </p:txBody>
      </p:sp>
    </p:spTree>
    <p:extLst>
      <p:ext uri="{BB962C8B-B14F-4D97-AF65-F5344CB8AC3E}">
        <p14:creationId xmlns:p14="http://schemas.microsoft.com/office/powerpoint/2010/main" val="2835835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1600200"/>
          </a:xfrm>
          <a:prstGeom prst="rect">
            <a:avLst/>
          </a:prstGeom>
          <a:solidFill>
            <a:srgbClr val="52239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cs typeface="+mn-cs"/>
              </a:defRPr>
            </a:lvl1pPr>
          </a:lstStyle>
          <a:p>
            <a:pPr>
              <a:defRPr/>
            </a:pPr>
            <a:fld id="{2715DC3A-097A-46B9-B5BE-9E30EF381E26}" type="datetime1">
              <a:rPr lang="en-US"/>
              <a:pPr>
                <a:defRPr/>
              </a:pPr>
              <a:t>10/7/2014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BD38F275-A44B-4D2C-957D-439FE99F5A5C}" type="slidenum">
              <a:rPr lang="en-US" altLang="en-US"/>
              <a:pPr/>
              <a:t>‹#›</a:t>
            </a:fld>
            <a:endParaRPr lang="en-US" altLang="en-US" dirty="0"/>
          </a:p>
        </p:txBody>
      </p:sp>
      <p:pic>
        <p:nvPicPr>
          <p:cNvPr id="1032" name="Picture 9" descr="PN_OneLine_color.pn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7261225" y="6186488"/>
            <a:ext cx="142875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 id="2147483872" r:id="rId12"/>
    <p:sldLayoutId id="2147483873" r:id="rId13"/>
  </p:sldLayoutIdLst>
  <p:timing>
    <p:tnLst>
      <p:par>
        <p:cTn id="1" dur="indefinite" restart="never" nodeType="tmRoot"/>
      </p:par>
    </p:tnLst>
  </p:timing>
  <p:hf sldNum="0" hdr="0" ftr="0" dt="0"/>
  <p:txStyles>
    <p:titleStyle>
      <a:lvl1pPr algn="l" defTabSz="457200" rtl="0" eaLnBrk="1" fontAlgn="base" hangingPunct="1">
        <a:spcBef>
          <a:spcPct val="0"/>
        </a:spcBef>
        <a:spcAft>
          <a:spcPct val="0"/>
        </a:spcAft>
        <a:defRPr sz="4400" kern="1200">
          <a:solidFill>
            <a:schemeClr val="bg1"/>
          </a:solidFill>
          <a:latin typeface="+mj-lt"/>
          <a:ea typeface="MS PGothic" pitchFamily="34" charset="-128"/>
          <a:cs typeface="ＭＳ Ｐゴシック" charset="0"/>
        </a:defRPr>
      </a:lvl1pPr>
      <a:lvl2pPr algn="l" defTabSz="457200" rtl="0" eaLnBrk="1" fontAlgn="base" hangingPunct="1">
        <a:spcBef>
          <a:spcPct val="0"/>
        </a:spcBef>
        <a:spcAft>
          <a:spcPct val="0"/>
        </a:spcAft>
        <a:defRPr sz="4400">
          <a:solidFill>
            <a:schemeClr val="bg1"/>
          </a:solidFill>
          <a:latin typeface="Calibri" charset="0"/>
          <a:ea typeface="MS PGothic" pitchFamily="34" charset="-128"/>
          <a:cs typeface="ＭＳ Ｐゴシック" charset="0"/>
        </a:defRPr>
      </a:lvl2pPr>
      <a:lvl3pPr algn="l" defTabSz="457200" rtl="0" eaLnBrk="1" fontAlgn="base" hangingPunct="1">
        <a:spcBef>
          <a:spcPct val="0"/>
        </a:spcBef>
        <a:spcAft>
          <a:spcPct val="0"/>
        </a:spcAft>
        <a:defRPr sz="4400">
          <a:solidFill>
            <a:schemeClr val="bg1"/>
          </a:solidFill>
          <a:latin typeface="Calibri" charset="0"/>
          <a:ea typeface="MS PGothic" pitchFamily="34" charset="-128"/>
          <a:cs typeface="ＭＳ Ｐゴシック" charset="0"/>
        </a:defRPr>
      </a:lvl3pPr>
      <a:lvl4pPr algn="l" defTabSz="457200" rtl="0" eaLnBrk="1" fontAlgn="base" hangingPunct="1">
        <a:spcBef>
          <a:spcPct val="0"/>
        </a:spcBef>
        <a:spcAft>
          <a:spcPct val="0"/>
        </a:spcAft>
        <a:defRPr sz="4400">
          <a:solidFill>
            <a:schemeClr val="bg1"/>
          </a:solidFill>
          <a:latin typeface="Calibri" charset="0"/>
          <a:ea typeface="MS PGothic" pitchFamily="34" charset="-128"/>
          <a:cs typeface="ＭＳ Ｐゴシック" charset="0"/>
        </a:defRPr>
      </a:lvl4pPr>
      <a:lvl5pPr algn="l" defTabSz="457200" rtl="0" eaLnBrk="1" fontAlgn="base" hangingPunct="1">
        <a:spcBef>
          <a:spcPct val="0"/>
        </a:spcBef>
        <a:spcAft>
          <a:spcPct val="0"/>
        </a:spcAft>
        <a:defRPr sz="4400">
          <a:solidFill>
            <a:schemeClr val="bg1"/>
          </a:solidFill>
          <a:latin typeface="Calibri" charset="0"/>
          <a:ea typeface="MS PGothic"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1.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528763" y="3317875"/>
            <a:ext cx="6086475" cy="965200"/>
          </a:xfrm>
        </p:spPr>
        <p:txBody>
          <a:bodyPr/>
          <a:lstStyle/>
          <a:p>
            <a:pPr>
              <a:defRPr/>
            </a:pPr>
            <a:r>
              <a:rPr lang="en-US" sz="6600" b="1" dirty="0" smtClean="0">
                <a:solidFill>
                  <a:srgbClr val="522398"/>
                </a:solidFill>
                <a:ea typeface="Tahoma" panose="020B0604030504040204" pitchFamily="34" charset="0"/>
              </a:rPr>
              <a:t>Proficiency Testing</a:t>
            </a:r>
            <a:endParaRPr lang="en-US" sz="6600" b="1" dirty="0">
              <a:solidFill>
                <a:srgbClr val="522398"/>
              </a:solidFill>
              <a:ea typeface="Tahoma" panose="020B0604030504040204" pitchFamily="34" charset="0"/>
            </a:endParaRPr>
          </a:p>
        </p:txBody>
      </p:sp>
      <p:sp>
        <p:nvSpPr>
          <p:cNvPr id="5" name="Subtitle 2"/>
          <p:cNvSpPr>
            <a:spLocks noGrp="1"/>
          </p:cNvSpPr>
          <p:nvPr>
            <p:ph type="subTitle" idx="1"/>
          </p:nvPr>
        </p:nvSpPr>
        <p:spPr>
          <a:xfrm>
            <a:off x="1530350" y="4419600"/>
            <a:ext cx="6084888" cy="738188"/>
          </a:xfrm>
        </p:spPr>
        <p:txBody>
          <a:bodyPr/>
          <a:lstStyle/>
          <a:p>
            <a:pPr>
              <a:defRPr/>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000" dirty="0">
                <a:latin typeface="Arial" panose="020B0604020202020204" pitchFamily="34" charset="0"/>
                <a:cs typeface="Arial" panose="020B0604020202020204" pitchFamily="34" charset="0"/>
              </a:rPr>
              <a:t>PT Event Evaluation </a:t>
            </a:r>
            <a:br>
              <a:rPr lang="en-US" altLang="en-US" sz="4000" dirty="0">
                <a:latin typeface="Arial" panose="020B0604020202020204" pitchFamily="34" charset="0"/>
                <a:cs typeface="Arial" panose="020B0604020202020204" pitchFamily="34" charset="0"/>
              </a:rPr>
            </a:br>
            <a:r>
              <a:rPr lang="en-US" altLang="en-US" sz="4000" dirty="0">
                <a:latin typeface="Arial" panose="020B0604020202020204" pitchFamily="34" charset="0"/>
                <a:cs typeface="Arial" panose="020B0604020202020204" pitchFamily="34" charset="0"/>
              </a:rPr>
              <a:t>What Should You </a:t>
            </a:r>
            <a:r>
              <a:rPr lang="en-US" altLang="en-US" sz="4000" dirty="0" smtClean="0">
                <a:latin typeface="Arial" panose="020B0604020202020204" pitchFamily="34" charset="0"/>
                <a:cs typeface="Arial" panose="020B0604020202020204" pitchFamily="34" charset="0"/>
              </a:rPr>
              <a:t>Review?</a:t>
            </a:r>
            <a:endParaRPr lang="en-US" sz="4000" dirty="0"/>
          </a:p>
        </p:txBody>
      </p:sp>
      <p:sp>
        <p:nvSpPr>
          <p:cNvPr id="3" name="Content Placeholder 2"/>
          <p:cNvSpPr>
            <a:spLocks noGrp="1"/>
          </p:cNvSpPr>
          <p:nvPr>
            <p:ph idx="1"/>
          </p:nvPr>
        </p:nvSpPr>
        <p:spPr/>
        <p:txBody>
          <a:bodyPr/>
          <a:lstStyle/>
          <a:p>
            <a:pPr marL="0" indent="0">
              <a:buNone/>
            </a:pPr>
            <a:r>
              <a:rPr lang="en-US" dirty="0"/>
              <a:t>For PT challenges that were intended to be </a:t>
            </a:r>
            <a:r>
              <a:rPr lang="en-US" dirty="0" smtClean="0"/>
              <a:t>graded</a:t>
            </a:r>
            <a:r>
              <a:rPr lang="en-US" dirty="0"/>
              <a:t>, but were not, </a:t>
            </a:r>
            <a:r>
              <a:rPr lang="en-US" dirty="0" smtClean="0"/>
              <a:t>for reasons </a:t>
            </a:r>
            <a:r>
              <a:rPr lang="en-US" dirty="0"/>
              <a:t>such as: </a:t>
            </a:r>
            <a:endParaRPr lang="en-US" dirty="0" smtClean="0"/>
          </a:p>
          <a:p>
            <a:pPr marL="514350" indent="-514350">
              <a:buAutoNum type="arabicParenR"/>
            </a:pPr>
            <a:r>
              <a:rPr lang="en-US" dirty="0" smtClean="0"/>
              <a:t>the </a:t>
            </a:r>
            <a:r>
              <a:rPr lang="en-US" dirty="0"/>
              <a:t>laboratory submitted its results after the </a:t>
            </a:r>
            <a:r>
              <a:rPr lang="en-US" dirty="0" smtClean="0"/>
              <a:t>cut-off date</a:t>
            </a:r>
          </a:p>
          <a:p>
            <a:pPr marL="514350" indent="-514350">
              <a:buAutoNum type="arabicParenR"/>
            </a:pPr>
            <a:r>
              <a:rPr lang="en-US" dirty="0" smtClean="0"/>
              <a:t>the </a:t>
            </a:r>
            <a:r>
              <a:rPr lang="en-US" dirty="0"/>
              <a:t>laboratory did not submit </a:t>
            </a:r>
            <a:r>
              <a:rPr lang="en-US" dirty="0" smtClean="0"/>
              <a:t>results</a:t>
            </a:r>
          </a:p>
          <a:p>
            <a:pPr marL="514350" indent="-514350">
              <a:buAutoNum type="arabicParenR"/>
            </a:pPr>
            <a:r>
              <a:rPr lang="en-US" dirty="0" smtClean="0"/>
              <a:t>the </a:t>
            </a:r>
            <a:r>
              <a:rPr lang="en-US" dirty="0"/>
              <a:t>laboratory </a:t>
            </a:r>
            <a:r>
              <a:rPr lang="en-US" dirty="0" smtClean="0"/>
              <a:t>did not </a:t>
            </a:r>
            <a:r>
              <a:rPr lang="en-US" dirty="0"/>
              <a:t>complete the result form </a:t>
            </a:r>
            <a:r>
              <a:rPr lang="en-US" dirty="0" smtClean="0"/>
              <a:t>correctly</a:t>
            </a:r>
            <a:endParaRPr lang="en-US" dirty="0"/>
          </a:p>
          <a:p>
            <a:pPr marL="0" indent="0">
              <a:buNone/>
            </a:pPr>
            <a:r>
              <a:rPr lang="en-US" dirty="0" smtClean="0"/>
              <a:t>evaluate </a:t>
            </a:r>
            <a:r>
              <a:rPr lang="en-US" dirty="0"/>
              <a:t>and devise an alternate method of proficiency </a:t>
            </a:r>
            <a:r>
              <a:rPr lang="en-US" dirty="0" smtClean="0"/>
              <a:t>testing.</a:t>
            </a:r>
            <a:endParaRPr lang="en-US"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88437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p:txBody>
          <a:bodyPr/>
          <a:lstStyle/>
          <a:p>
            <a:pPr eaLnBrk="1" hangingPunct="1"/>
            <a:r>
              <a:rPr lang="en-US" altLang="en-US" dirty="0" smtClean="0">
                <a:latin typeface="Arial" panose="020B0604020202020204" pitchFamily="34" charset="0"/>
                <a:cs typeface="Arial" panose="020B0604020202020204" pitchFamily="34" charset="0"/>
              </a:rPr>
              <a:t>PT Event Corrective Action</a:t>
            </a:r>
          </a:p>
        </p:txBody>
      </p:sp>
      <p:sp>
        <p:nvSpPr>
          <p:cNvPr id="35843" name="Rectangle 3"/>
          <p:cNvSpPr>
            <a:spLocks noGrp="1" noChangeArrowheads="1"/>
          </p:cNvSpPr>
          <p:nvPr>
            <p:ph type="body" idx="4294967295"/>
          </p:nvPr>
        </p:nvSpPr>
        <p:spPr/>
        <p:txBody>
          <a:bodyPr/>
          <a:lstStyle/>
          <a:p>
            <a:pPr>
              <a:buNone/>
            </a:pPr>
            <a:r>
              <a:rPr lang="en-US" sz="2800" dirty="0" smtClean="0">
                <a:latin typeface="Arial" panose="020B0604020202020204" pitchFamily="34" charset="0"/>
                <a:cs typeface="Arial" panose="020B0604020202020204" pitchFamily="34" charset="0"/>
              </a:rPr>
              <a:t>If deficiencies are </a:t>
            </a:r>
            <a:r>
              <a:rPr lang="en-US" sz="2800" dirty="0">
                <a:latin typeface="Arial" panose="020B0604020202020204" pitchFamily="34" charset="0"/>
                <a:cs typeface="Arial" panose="020B0604020202020204" pitchFamily="34" charset="0"/>
              </a:rPr>
              <a:t>identified, contact </a:t>
            </a:r>
            <a:r>
              <a:rPr lang="en-US" sz="2800" dirty="0" smtClean="0">
                <a:latin typeface="Arial" panose="020B0604020202020204" pitchFamily="34" charset="0"/>
                <a:cs typeface="Arial" panose="020B0604020202020204" pitchFamily="34" charset="0"/>
              </a:rPr>
              <a:t>supervisor, technical specialist and/or Medical Director.</a:t>
            </a:r>
            <a:endParaRPr lang="en-US" altLang="en-US" sz="2800" dirty="0" smtClean="0">
              <a:latin typeface="Arial" panose="020B0604020202020204" pitchFamily="34" charset="0"/>
              <a:cs typeface="Arial" panose="020B0604020202020204" pitchFamily="34" charset="0"/>
            </a:endParaRPr>
          </a:p>
          <a:p>
            <a:pPr eaLnBrk="1" hangingPunct="1">
              <a:buFontTx/>
              <a:buNone/>
            </a:pPr>
            <a:endParaRPr lang="en-US" altLang="en-US" sz="2800" dirty="0">
              <a:latin typeface="Arial" panose="020B0604020202020204" pitchFamily="34" charset="0"/>
              <a:cs typeface="Arial" panose="020B0604020202020204" pitchFamily="34" charset="0"/>
            </a:endParaRPr>
          </a:p>
          <a:p>
            <a:pPr eaLnBrk="1" hangingPunct="1">
              <a:buFontTx/>
              <a:buNone/>
            </a:pPr>
            <a:r>
              <a:rPr lang="en-US" altLang="en-US" sz="2800" dirty="0" smtClean="0">
                <a:latin typeface="Arial" panose="020B0604020202020204" pitchFamily="34" charset="0"/>
                <a:cs typeface="Arial" panose="020B0604020202020204" pitchFamily="34" charset="0"/>
              </a:rPr>
              <a:t>All PT failures whether graded, ungraded or educational, must have documentation of corrective action.</a:t>
            </a:r>
          </a:p>
          <a:p>
            <a:pPr eaLnBrk="1" hangingPunct="1">
              <a:buFontTx/>
              <a:buNone/>
            </a:pPr>
            <a:endParaRPr lang="en-US" alt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44226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Arial" panose="020B0604020202020204" pitchFamily="34" charset="0"/>
                <a:cs typeface="Arial" panose="020B0604020202020204" pitchFamily="34" charset="0"/>
              </a:rPr>
              <a:t>Do I need to keep records of my PT testing?</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US" sz="3600" dirty="0" smtClean="0">
                <a:latin typeface="Arial" panose="020B0604020202020204" pitchFamily="34" charset="0"/>
                <a:cs typeface="Arial" panose="020B0604020202020204" pitchFamily="34" charset="0"/>
              </a:rPr>
              <a:t>Yes, </a:t>
            </a:r>
            <a:r>
              <a:rPr lang="en-US" sz="3600" dirty="0" smtClean="0">
                <a:latin typeface="Arial" panose="020B0604020202020204" pitchFamily="34" charset="0"/>
                <a:cs typeface="Arial" panose="020B0604020202020204" pitchFamily="34" charset="0"/>
              </a:rPr>
              <a:t>general laboratory </a:t>
            </a:r>
            <a:r>
              <a:rPr lang="en-US" sz="3600" dirty="0" smtClean="0">
                <a:latin typeface="Arial" panose="020B0604020202020204" pitchFamily="34" charset="0"/>
                <a:cs typeface="Arial" panose="020B0604020202020204" pitchFamily="34" charset="0"/>
              </a:rPr>
              <a:t>must keep a copy of all </a:t>
            </a:r>
            <a:r>
              <a:rPr lang="en-US" sz="3600" dirty="0" smtClean="0">
                <a:latin typeface="Arial" panose="020B0604020202020204" pitchFamily="34" charset="0"/>
                <a:cs typeface="Arial" panose="020B0604020202020204" pitchFamily="34" charset="0"/>
              </a:rPr>
              <a:t>PT records, including corrective actions, </a:t>
            </a:r>
            <a:r>
              <a:rPr lang="en-US" sz="3600" dirty="0" smtClean="0">
                <a:latin typeface="Arial" panose="020B0604020202020204" pitchFamily="34" charset="0"/>
                <a:cs typeface="Arial" panose="020B0604020202020204" pitchFamily="34" charset="0"/>
              </a:rPr>
              <a:t>for a minimum of two years from the date of the PT event.  </a:t>
            </a:r>
            <a:r>
              <a:rPr lang="en-US" sz="3600" dirty="0" smtClean="0">
                <a:latin typeface="Arial" panose="020B0604020202020204" pitchFamily="34" charset="0"/>
                <a:cs typeface="Arial" panose="020B0604020202020204" pitchFamily="34" charset="0"/>
              </a:rPr>
              <a:t>Blood Bank retains records for 5 years</a:t>
            </a:r>
            <a:r>
              <a:rPr lang="en-US" sz="3600" smtClean="0">
                <a:latin typeface="Arial" panose="020B0604020202020204" pitchFamily="34" charset="0"/>
                <a:cs typeface="Arial" panose="020B0604020202020204" pitchFamily="34" charset="0"/>
              </a:rPr>
              <a:t>. </a:t>
            </a:r>
            <a:endParaRPr lang="en-US" sz="36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dirty="0" smtClean="0">
                <a:latin typeface="Arial" panose="020B0604020202020204" pitchFamily="34" charset="0"/>
                <a:cs typeface="Arial" panose="020B0604020202020204" pitchFamily="34" charset="0"/>
              </a:rPr>
              <a:t>WHY DO WE DO IT?</a:t>
            </a:r>
            <a:endParaRPr lang="en-US" altLang="en-US" dirty="0">
              <a:latin typeface="Arial" panose="020B0604020202020204" pitchFamily="34" charset="0"/>
              <a:cs typeface="Arial" panose="020B0604020202020204" pitchFamily="34" charset="0"/>
            </a:endParaRPr>
          </a:p>
        </p:txBody>
      </p:sp>
      <p:sp>
        <p:nvSpPr>
          <p:cNvPr id="7171" name="Rectangle 3"/>
          <p:cNvSpPr>
            <a:spLocks noGrp="1" noChangeArrowheads="1"/>
          </p:cNvSpPr>
          <p:nvPr>
            <p:ph type="body" idx="1"/>
          </p:nvPr>
        </p:nvSpPr>
        <p:spPr/>
        <p:txBody>
          <a:bodyPr/>
          <a:lstStyle/>
          <a:p>
            <a:endParaRPr lang="en-US" altLang="en-US" dirty="0" smtClean="0"/>
          </a:p>
          <a:p>
            <a:pPr marL="0" indent="0">
              <a:buNone/>
            </a:pPr>
            <a:r>
              <a:rPr lang="en-US" altLang="en-US" dirty="0" smtClean="0"/>
              <a:t>    </a:t>
            </a:r>
            <a:r>
              <a:rPr lang="en-US" altLang="en-US" sz="3600" b="1" dirty="0" smtClean="0">
                <a:latin typeface="Tahoma" panose="020B0604030504040204" pitchFamily="34" charset="0"/>
                <a:ea typeface="Tahoma" panose="020B0604030504040204" pitchFamily="34" charset="0"/>
                <a:cs typeface="Tahoma" panose="020B0604030504040204" pitchFamily="34" charset="0"/>
              </a:rPr>
              <a:t>GOOD LABORATORY PRACTICES</a:t>
            </a:r>
          </a:p>
          <a:p>
            <a:pPr>
              <a:buFont typeface="Wingdings" panose="05000000000000000000" pitchFamily="2" charset="2"/>
              <a:buChar char="ü"/>
            </a:pPr>
            <a:r>
              <a:rPr lang="en-US" altLang="en-US" dirty="0" smtClean="0">
                <a:latin typeface="Tahoma" panose="020B0604030504040204" pitchFamily="34" charset="0"/>
                <a:ea typeface="Tahoma" panose="020B0604030504040204" pitchFamily="34" charset="0"/>
                <a:cs typeface="Tahoma" panose="020B0604030504040204" pitchFamily="34" charset="0"/>
              </a:rPr>
              <a:t>Develops confidence in the accuracy and reliability of results</a:t>
            </a:r>
          </a:p>
          <a:p>
            <a:endParaRPr lang="en-US" altLang="en-US"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ü"/>
            </a:pPr>
            <a:r>
              <a:rPr lang="en-US" altLang="en-US" dirty="0" smtClean="0">
                <a:latin typeface="Tahoma" panose="020B0604030504040204" pitchFamily="34" charset="0"/>
                <a:ea typeface="Tahoma" panose="020B0604030504040204" pitchFamily="34" charset="0"/>
                <a:cs typeface="Tahoma" panose="020B0604030504040204" pitchFamily="34" charset="0"/>
              </a:rPr>
              <a:t> CAP requirement</a:t>
            </a:r>
          </a:p>
          <a:p>
            <a:endParaRPr lang="en-US" altLang="en-US" dirty="0" smtClean="0"/>
          </a:p>
        </p:txBody>
      </p:sp>
      <p:graphicFrame>
        <p:nvGraphicFramePr>
          <p:cNvPr id="2050" name="Object 4"/>
          <p:cNvGraphicFramePr>
            <a:graphicFrameLocks noChangeAspect="1"/>
          </p:cNvGraphicFramePr>
          <p:nvPr>
            <p:extLst>
              <p:ext uri="{D42A27DB-BD31-4B8C-83A1-F6EECF244321}">
                <p14:modId xmlns:p14="http://schemas.microsoft.com/office/powerpoint/2010/main" val="2595488680"/>
              </p:ext>
            </p:extLst>
          </p:nvPr>
        </p:nvGraphicFramePr>
        <p:xfrm>
          <a:off x="6395128" y="3542273"/>
          <a:ext cx="1446610" cy="2059781"/>
        </p:xfrm>
        <a:graphic>
          <a:graphicData uri="http://schemas.openxmlformats.org/presentationml/2006/ole">
            <mc:AlternateContent xmlns:mc="http://schemas.openxmlformats.org/markup-compatibility/2006">
              <mc:Choice xmlns:v="urn:schemas-microsoft-com:vml" Requires="v">
                <p:oleObj spid="_x0000_s38936" name="Clip" r:id="rId3" imgW="3848040" imgH="5478120" progId="MS_ClipArt_Gallery.2">
                  <p:embed/>
                </p:oleObj>
              </mc:Choice>
              <mc:Fallback>
                <p:oleObj name="Clip" r:id="rId3" imgW="3848040" imgH="547812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95128" y="3542273"/>
                        <a:ext cx="1446610" cy="205978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74511164"/>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pPr eaLnBrk="1" hangingPunct="1"/>
            <a:r>
              <a:rPr lang="en-US" altLang="en-US" dirty="0" smtClean="0">
                <a:latin typeface="Arial" panose="020B0604020202020204" pitchFamily="34" charset="0"/>
                <a:cs typeface="Arial" panose="020B0604020202020204" pitchFamily="34" charset="0"/>
              </a:rPr>
              <a:t>HOW OFTEN? </a:t>
            </a:r>
          </a:p>
        </p:txBody>
      </p:sp>
      <p:sp>
        <p:nvSpPr>
          <p:cNvPr id="11267" name="Rectangle 3"/>
          <p:cNvSpPr>
            <a:spLocks noGrp="1" noChangeArrowheads="1"/>
          </p:cNvSpPr>
          <p:nvPr>
            <p:ph type="body" idx="4294967295"/>
          </p:nvPr>
        </p:nvSpPr>
        <p:spPr>
          <a:xfrm>
            <a:off x="0" y="1600200"/>
            <a:ext cx="8229600" cy="4525963"/>
          </a:xfrm>
        </p:spPr>
        <p:txBody>
          <a:bodyPr/>
          <a:lstStyle/>
          <a:p>
            <a:pPr eaLnBrk="1" hangingPunct="1">
              <a:lnSpc>
                <a:spcPct val="80000"/>
              </a:lnSpc>
            </a:pPr>
            <a:r>
              <a:rPr lang="en-US" altLang="en-US" b="1" dirty="0" smtClean="0">
                <a:latin typeface="Arial" panose="020B0604020202020204" pitchFamily="34" charset="0"/>
                <a:cs typeface="Arial" panose="020B0604020202020204" pitchFamily="34" charset="0"/>
              </a:rPr>
              <a:t>PROFICIENCY TESTING EVENTS</a:t>
            </a:r>
          </a:p>
          <a:p>
            <a:pPr eaLnBrk="1" hangingPunct="1">
              <a:lnSpc>
                <a:spcPct val="80000"/>
              </a:lnSpc>
              <a:buFontTx/>
              <a:buNone/>
            </a:pPr>
            <a:r>
              <a:rPr lang="en-US" altLang="en-US" b="1" dirty="0" smtClean="0"/>
              <a:t>	</a:t>
            </a:r>
            <a:r>
              <a:rPr lang="en-US" altLang="en-US" dirty="0" smtClean="0">
                <a:latin typeface="Arial" panose="020B0604020202020204" pitchFamily="34" charset="0"/>
                <a:cs typeface="Arial" panose="020B0604020202020204" pitchFamily="34" charset="0"/>
              </a:rPr>
              <a:t>THREE </a:t>
            </a:r>
            <a:r>
              <a:rPr lang="en-US" altLang="en-US" dirty="0">
                <a:latin typeface="Arial" panose="020B0604020202020204" pitchFamily="34" charset="0"/>
                <a:cs typeface="Arial" panose="020B0604020202020204" pitchFamily="34" charset="0"/>
              </a:rPr>
              <a:t>TIMES A YEAR </a:t>
            </a:r>
            <a:r>
              <a:rPr lang="en-US" altLang="en-US" dirty="0" smtClean="0">
                <a:latin typeface="Arial" panose="020B0604020202020204" pitchFamily="34" charset="0"/>
                <a:cs typeface="Arial" panose="020B0604020202020204" pitchFamily="34" charset="0"/>
              </a:rPr>
              <a:t>for regulated </a:t>
            </a:r>
            <a:r>
              <a:rPr lang="en-US" altLang="en-US" dirty="0" err="1" smtClean="0">
                <a:latin typeface="Arial" panose="020B0604020202020204" pitchFamily="34" charset="0"/>
                <a:cs typeface="Arial" panose="020B0604020202020204" pitchFamily="34" charset="0"/>
              </a:rPr>
              <a:t>analytes</a:t>
            </a:r>
            <a:r>
              <a:rPr lang="en-US" altLang="en-US" dirty="0" smtClean="0">
                <a:latin typeface="Arial" panose="020B0604020202020204" pitchFamily="34" charset="0"/>
                <a:cs typeface="Arial" panose="020B0604020202020204" pitchFamily="34" charset="0"/>
              </a:rPr>
              <a:t> (minimum of 5 samples)</a:t>
            </a:r>
            <a:endParaRPr lang="en-US" altLang="en-US" dirty="0">
              <a:latin typeface="Arial" panose="020B0604020202020204" pitchFamily="34" charset="0"/>
              <a:cs typeface="Arial" panose="020B0604020202020204" pitchFamily="34" charset="0"/>
            </a:endParaRPr>
          </a:p>
          <a:p>
            <a:pPr eaLnBrk="1" hangingPunct="1">
              <a:lnSpc>
                <a:spcPct val="80000"/>
              </a:lnSpc>
              <a:buFontTx/>
              <a:buNone/>
            </a:pPr>
            <a:r>
              <a:rPr lang="en-US" altLang="en-US" dirty="0" smtClean="0">
                <a:latin typeface="Arial" panose="020B0604020202020204" pitchFamily="34" charset="0"/>
                <a:cs typeface="Arial" panose="020B0604020202020204" pitchFamily="34" charset="0"/>
              </a:rPr>
              <a:t>   Unregulated </a:t>
            </a:r>
            <a:r>
              <a:rPr lang="en-US" altLang="en-US" dirty="0">
                <a:latin typeface="Arial" panose="020B0604020202020204" pitchFamily="34" charset="0"/>
                <a:cs typeface="Arial" panose="020B0604020202020204" pitchFamily="34" charset="0"/>
              </a:rPr>
              <a:t>analytes usually have fewer challenges, fewer samples per challenge</a:t>
            </a:r>
          </a:p>
          <a:p>
            <a:pPr eaLnBrk="1" hangingPunct="1">
              <a:lnSpc>
                <a:spcPct val="80000"/>
              </a:lnSpc>
              <a:buFontTx/>
              <a:buNone/>
            </a:pPr>
            <a:r>
              <a:rPr lang="en-US" altLang="en-US" i="1" dirty="0"/>
              <a:t>	 </a:t>
            </a:r>
          </a:p>
          <a:p>
            <a:pPr eaLnBrk="1" hangingPunct="1">
              <a:lnSpc>
                <a:spcPct val="80000"/>
              </a:lnSpc>
            </a:pPr>
            <a:r>
              <a:rPr lang="en-US" altLang="en-US" b="1" dirty="0">
                <a:latin typeface="Arial" panose="020B0604020202020204" pitchFamily="34" charset="0"/>
                <a:cs typeface="Arial" panose="020B0604020202020204" pitchFamily="34" charset="0"/>
              </a:rPr>
              <a:t>FOR TESTS WITH NO COMMERCIAL SURVEYS AVAILABLE</a:t>
            </a:r>
            <a:endParaRPr lang="en-US" altLang="en-US" b="1" dirty="0" smtClean="0">
              <a:latin typeface="Arial" panose="020B0604020202020204" pitchFamily="34" charset="0"/>
              <a:cs typeface="Arial" panose="020B0604020202020204" pitchFamily="34" charset="0"/>
            </a:endParaRPr>
          </a:p>
          <a:p>
            <a:pPr eaLnBrk="1" hangingPunct="1">
              <a:lnSpc>
                <a:spcPct val="80000"/>
              </a:lnSpc>
              <a:buFontTx/>
              <a:buNone/>
            </a:pPr>
            <a:r>
              <a:rPr lang="en-US" altLang="en-US" i="1" dirty="0"/>
              <a:t>	</a:t>
            </a:r>
            <a:r>
              <a:rPr lang="en-US" altLang="en-US" dirty="0" smtClean="0">
                <a:latin typeface="Arial" panose="020B0604020202020204" pitchFamily="34" charset="0"/>
                <a:cs typeface="Arial" panose="020B0604020202020204" pitchFamily="34" charset="0"/>
              </a:rPr>
              <a:t>Alternate </a:t>
            </a:r>
            <a:r>
              <a:rPr lang="en-US" altLang="en-US" dirty="0">
                <a:latin typeface="Arial" panose="020B0604020202020204" pitchFamily="34" charset="0"/>
                <a:cs typeface="Arial" panose="020B0604020202020204" pitchFamily="34" charset="0"/>
              </a:rPr>
              <a:t>method </a:t>
            </a:r>
            <a:r>
              <a:rPr lang="en-US" altLang="en-US" dirty="0" smtClean="0">
                <a:latin typeface="Arial" panose="020B0604020202020204" pitchFamily="34" charset="0"/>
                <a:cs typeface="Arial" panose="020B0604020202020204" pitchFamily="34" charset="0"/>
              </a:rPr>
              <a:t>(such as Split </a:t>
            </a:r>
            <a:r>
              <a:rPr lang="en-US" altLang="en-US" dirty="0">
                <a:latin typeface="Arial" panose="020B0604020202020204" pitchFamily="34" charset="0"/>
                <a:cs typeface="Arial" panose="020B0604020202020204" pitchFamily="34" charset="0"/>
              </a:rPr>
              <a:t>Testing) will be performed at least every 6 months</a:t>
            </a:r>
          </a:p>
        </p:txBody>
      </p:sp>
    </p:spTree>
    <p:extLst>
      <p:ext uri="{BB962C8B-B14F-4D97-AF65-F5344CB8AC3E}">
        <p14:creationId xmlns:p14="http://schemas.microsoft.com/office/powerpoint/2010/main" val="5784103"/>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smtClean="0">
                <a:latin typeface="Arial" panose="020B0604020202020204" pitchFamily="34" charset="0"/>
                <a:cs typeface="Arial" panose="020B0604020202020204" pitchFamily="34" charset="0"/>
              </a:rPr>
              <a:t>Do I test my PT samples any differently than I test patient specimens?</a:t>
            </a:r>
            <a:endParaRPr lang="en-US" sz="3200" dirty="0">
              <a:latin typeface="Arial" panose="020B0604020202020204" pitchFamily="34" charset="0"/>
              <a:cs typeface="Arial" panose="020B0604020202020204" pitchFamily="34" charset="0"/>
            </a:endParaRPr>
          </a:p>
        </p:txBody>
      </p:sp>
      <p:sp>
        <p:nvSpPr>
          <p:cNvPr id="4" name="Content Placeholder 3"/>
          <p:cNvSpPr>
            <a:spLocks noGrp="1"/>
          </p:cNvSpPr>
          <p:nvPr>
            <p:ph idx="1"/>
          </p:nvPr>
        </p:nvSpPr>
        <p:spPr/>
        <p:txBody>
          <a:bodyPr/>
          <a:lstStyle/>
          <a:p>
            <a:pPr marL="0" indent="0">
              <a:buNone/>
            </a:pPr>
            <a:r>
              <a:rPr lang="en-US" sz="3000" dirty="0" smtClean="0">
                <a:latin typeface="Arial" panose="020B0604020202020204" pitchFamily="34" charset="0"/>
                <a:cs typeface="Arial" panose="020B0604020202020204" pitchFamily="34" charset="0"/>
              </a:rPr>
              <a:t>PT samples must be tested following routine patient testing procedures.  </a:t>
            </a:r>
          </a:p>
          <a:p>
            <a:pPr marL="0" indent="0">
              <a:buNone/>
            </a:pPr>
            <a:endParaRPr lang="en-US" sz="3000" b="1" dirty="0" smtClean="0">
              <a:latin typeface="Arial" panose="020B0604020202020204" pitchFamily="34" charset="0"/>
              <a:cs typeface="Arial" panose="020B0604020202020204" pitchFamily="34" charset="0"/>
            </a:endParaRPr>
          </a:p>
          <a:p>
            <a:pPr marL="0" indent="0">
              <a:buNone/>
            </a:pPr>
            <a:r>
              <a:rPr lang="en-US" sz="3000" dirty="0" smtClean="0">
                <a:latin typeface="Arial" panose="020B0604020202020204" pitchFamily="34" charset="0"/>
                <a:cs typeface="Arial" panose="020B0604020202020204" pitchFamily="34" charset="0"/>
              </a:rPr>
              <a:t>Perform in </a:t>
            </a:r>
            <a:r>
              <a:rPr lang="en-US" sz="3000" dirty="0" err="1" smtClean="0">
                <a:latin typeface="Arial" panose="020B0604020202020204" pitchFamily="34" charset="0"/>
                <a:cs typeface="Arial" panose="020B0604020202020204" pitchFamily="34" charset="0"/>
              </a:rPr>
              <a:t>singlicate</a:t>
            </a:r>
            <a:r>
              <a:rPr lang="en-US" sz="3000" dirty="0" smtClean="0">
                <a:latin typeface="Arial" panose="020B0604020202020204" pitchFamily="34" charset="0"/>
                <a:cs typeface="Arial" panose="020B0604020202020204" pitchFamily="34" charset="0"/>
              </a:rPr>
              <a:t> unless duplicate testing is routinely done on patient samples. </a:t>
            </a:r>
          </a:p>
          <a:p>
            <a:pPr marL="0" indent="0">
              <a:buNone/>
            </a:pPr>
            <a:endParaRPr lang="en-US" sz="3000" dirty="0">
              <a:latin typeface="Arial" panose="020B0604020202020204" pitchFamily="34" charset="0"/>
              <a:cs typeface="Arial" panose="020B0604020202020204" pitchFamily="34" charset="0"/>
            </a:endParaRPr>
          </a:p>
          <a:p>
            <a:pPr marL="0" indent="0">
              <a:buNone/>
            </a:pPr>
            <a:r>
              <a:rPr lang="en-US" sz="3000" dirty="0" smtClean="0">
                <a:latin typeface="Arial" panose="020B0604020202020204" pitchFamily="34" charset="0"/>
                <a:cs typeface="Arial" panose="020B0604020202020204" pitchFamily="34" charset="0"/>
              </a:rPr>
              <a:t>PT samples should be rotated among testing personnel.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Arial" panose="020B0604020202020204" pitchFamily="34" charset="0"/>
                <a:cs typeface="Arial" panose="020B0604020202020204" pitchFamily="34" charset="0"/>
              </a:rPr>
              <a:t>On-Line Submission Pre-Approval Checks</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smtClean="0"/>
              <a:t>Ensure testing personnel have signed the attestation form.</a:t>
            </a:r>
          </a:p>
          <a:p>
            <a:r>
              <a:rPr lang="en-US" dirty="0" smtClean="0"/>
              <a:t>Ensure the </a:t>
            </a:r>
            <a:r>
              <a:rPr lang="en-US" dirty="0"/>
              <a:t>d</a:t>
            </a:r>
            <a:r>
              <a:rPr lang="en-US" dirty="0" smtClean="0"/>
              <a:t>irector or designee (supervisor or technical specialist) have signed the attestation form.</a:t>
            </a:r>
          </a:p>
          <a:p>
            <a:r>
              <a:rPr lang="en-US" dirty="0" smtClean="0"/>
              <a:t>Verify test, instrument, method and reagent codes and units of measure are correct.</a:t>
            </a:r>
          </a:p>
          <a:p>
            <a:endParaRPr lang="en-US" dirty="0" smtClean="0"/>
          </a:p>
        </p:txBody>
      </p:sp>
    </p:spTree>
    <p:extLst>
      <p:ext uri="{BB962C8B-B14F-4D97-AF65-F5344CB8AC3E}">
        <p14:creationId xmlns:p14="http://schemas.microsoft.com/office/powerpoint/2010/main" val="12637625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panose="020B0604020202020204" pitchFamily="34" charset="0"/>
                <a:cs typeface="Arial" panose="020B0604020202020204" pitchFamily="34" charset="0"/>
              </a:rPr>
              <a:t>May I discuss my PT results with another laboratory?</a:t>
            </a:r>
            <a:endParaRPr lang="en-US"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sz="2600" dirty="0" smtClean="0">
                <a:latin typeface="Arial" panose="020B0604020202020204" pitchFamily="34" charset="0"/>
                <a:cs typeface="Arial" panose="020B0604020202020204" pitchFamily="34" charset="0"/>
              </a:rPr>
              <a:t>PNHS staff who perform, or are involved with any part of a PT survey, cannot be involved with the same PT survey at another site.</a:t>
            </a:r>
          </a:p>
          <a:p>
            <a:r>
              <a:rPr lang="en-US" sz="2600" dirty="0" smtClean="0">
                <a:latin typeface="Arial" panose="020B0604020202020204" pitchFamily="34" charset="0"/>
                <a:cs typeface="Arial" panose="020B0604020202020204" pitchFamily="34" charset="0"/>
              </a:rPr>
              <a:t>For clinic sites, managers, technical specialists, supervisors, and medical directors may not participate in proficiency testing at any lab.</a:t>
            </a:r>
          </a:p>
          <a:p>
            <a:r>
              <a:rPr lang="en-US" sz="2600" dirty="0" smtClean="0">
                <a:latin typeface="Arial" panose="020B0604020202020204" pitchFamily="34" charset="0"/>
                <a:cs typeface="Arial" panose="020B0604020202020204" pitchFamily="34" charset="0"/>
              </a:rPr>
              <a:t>For Methodist Hospital, managers, technical specialists, supervisors, and medical directors may perform PT only at Methodist Hospital lab, and may not participate in or discuss PT procedure at any other lab.</a:t>
            </a:r>
          </a:p>
          <a:p>
            <a:pPr marL="0" indent="0">
              <a:buNone/>
            </a:pPr>
            <a:r>
              <a:rPr lang="en-US" sz="2800" dirty="0" smtClean="0">
                <a:latin typeface="Arial" panose="020B0604020202020204" pitchFamily="34" charset="0"/>
                <a:cs typeface="Arial" panose="020B0604020202020204" pitchFamily="34" charset="0"/>
              </a:rPr>
              <a:t> </a:t>
            </a:r>
          </a:p>
          <a:p>
            <a:endParaRPr lang="en-US" sz="28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a:latin typeface="Arial" panose="020B0604020202020204" pitchFamily="34" charset="0"/>
                <a:cs typeface="Arial" panose="020B0604020202020204" pitchFamily="34" charset="0"/>
              </a:rPr>
              <a:t>May I discuss my PT results with another laboratory?</a:t>
            </a:r>
          </a:p>
        </p:txBody>
      </p:sp>
      <p:sp>
        <p:nvSpPr>
          <p:cNvPr id="7" name="Content Placeholder 6"/>
          <p:cNvSpPr>
            <a:spLocks noGrp="1"/>
          </p:cNvSpPr>
          <p:nvPr>
            <p:ph idx="1"/>
          </p:nvPr>
        </p:nvSpPr>
        <p:spPr/>
        <p:txBody>
          <a:bodyPr/>
          <a:lstStyle/>
          <a:p>
            <a:pPr marL="0" indent="0">
              <a:buNone/>
            </a:pPr>
            <a:r>
              <a:rPr lang="en-US" dirty="0" smtClean="0">
                <a:latin typeface="Arial" panose="020B0604020202020204" pitchFamily="34" charset="0"/>
                <a:cs typeface="Arial" panose="020B0604020202020204" pitchFamily="34" charset="0"/>
              </a:rPr>
              <a:t>Proficiency testing samples cannot be used for competency or internal educational procedures or be sent to another lab until after the deadline for submission of data has passed.</a:t>
            </a:r>
          </a:p>
          <a:p>
            <a:pPr marL="0" indent="0">
              <a:buNone/>
            </a:pP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Any lab receiving PT materials from another lab or addressed to another lab should contact the medical director.</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91489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dirty="0">
                <a:latin typeface="Arial" panose="020B0604020202020204" pitchFamily="34" charset="0"/>
                <a:cs typeface="Arial" panose="020B0604020202020204" pitchFamily="34" charset="0"/>
              </a:rPr>
              <a:t>HOW </a:t>
            </a:r>
            <a:r>
              <a:rPr lang="en-US" altLang="en-US" dirty="0" smtClean="0">
                <a:latin typeface="Arial" panose="020B0604020202020204" pitchFamily="34" charset="0"/>
                <a:cs typeface="Arial" panose="020B0604020202020204" pitchFamily="34" charset="0"/>
              </a:rPr>
              <a:t>ARE RESULTS EVALUATED?</a:t>
            </a:r>
          </a:p>
        </p:txBody>
      </p:sp>
      <p:sp>
        <p:nvSpPr>
          <p:cNvPr id="2" name="Content Placeholder 1"/>
          <p:cNvSpPr>
            <a:spLocks noGrp="1"/>
          </p:cNvSpPr>
          <p:nvPr>
            <p:ph idx="1"/>
          </p:nvPr>
        </p:nvSpPr>
        <p:spPr/>
        <p:txBody>
          <a:bodyPr/>
          <a:lstStyle/>
          <a:p>
            <a:endParaRPr lang="en-US" dirty="0"/>
          </a:p>
        </p:txBody>
      </p:sp>
      <p:graphicFrame>
        <p:nvGraphicFramePr>
          <p:cNvPr id="13315" name="Object 3"/>
          <p:cNvGraphicFramePr>
            <a:graphicFrameLocks noChangeAspect="1"/>
          </p:cNvGraphicFramePr>
          <p:nvPr>
            <p:extLst>
              <p:ext uri="{D42A27DB-BD31-4B8C-83A1-F6EECF244321}">
                <p14:modId xmlns:p14="http://schemas.microsoft.com/office/powerpoint/2010/main" val="1769923574"/>
              </p:ext>
            </p:extLst>
          </p:nvPr>
        </p:nvGraphicFramePr>
        <p:xfrm>
          <a:off x="2407024" y="2070847"/>
          <a:ext cx="3738282" cy="3482788"/>
        </p:xfrm>
        <a:graphic>
          <a:graphicData uri="http://schemas.openxmlformats.org/presentationml/2006/ole">
            <mc:AlternateContent xmlns:mc="http://schemas.openxmlformats.org/markup-compatibility/2006">
              <mc:Choice xmlns:v="urn:schemas-microsoft-com:vml" Requires="v">
                <p:oleObj spid="_x0000_s39961" name="Clip" r:id="rId4" imgW="3025440" imgH="3252600" progId="MS_ClipArt_Gallery.2">
                  <p:embed/>
                </p:oleObj>
              </mc:Choice>
              <mc:Fallback>
                <p:oleObj name="Clip" r:id="rId4" imgW="3025440" imgH="3252600" progId="MS_ClipArt_Gallery.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07024" y="2070847"/>
                        <a:ext cx="3738282" cy="3482788"/>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3333817134"/>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sz="4000" dirty="0" smtClean="0">
                <a:latin typeface="Arial" panose="020B0604020202020204" pitchFamily="34" charset="0"/>
                <a:cs typeface="Arial" panose="020B0604020202020204" pitchFamily="34" charset="0"/>
              </a:rPr>
              <a:t>PT Event </a:t>
            </a:r>
            <a:r>
              <a:rPr lang="en-US" altLang="en-US" sz="4000" dirty="0">
                <a:latin typeface="Arial" panose="020B0604020202020204" pitchFamily="34" charset="0"/>
                <a:cs typeface="Arial" panose="020B0604020202020204" pitchFamily="34" charset="0"/>
              </a:rPr>
              <a:t>Evaluation </a:t>
            </a:r>
            <a:br>
              <a:rPr lang="en-US" altLang="en-US" sz="4000" dirty="0">
                <a:latin typeface="Arial" panose="020B0604020202020204" pitchFamily="34" charset="0"/>
                <a:cs typeface="Arial" panose="020B0604020202020204" pitchFamily="34" charset="0"/>
              </a:rPr>
            </a:br>
            <a:r>
              <a:rPr lang="en-US" altLang="en-US" sz="4000" dirty="0">
                <a:latin typeface="Arial" panose="020B0604020202020204" pitchFamily="34" charset="0"/>
                <a:cs typeface="Arial" panose="020B0604020202020204" pitchFamily="34" charset="0"/>
              </a:rPr>
              <a:t>What Should You Review?</a:t>
            </a:r>
          </a:p>
        </p:txBody>
      </p:sp>
      <p:sp>
        <p:nvSpPr>
          <p:cNvPr id="20483" name="Rectangle 3"/>
          <p:cNvSpPr>
            <a:spLocks noGrp="1" noChangeArrowheads="1"/>
          </p:cNvSpPr>
          <p:nvPr>
            <p:ph type="body" idx="1"/>
          </p:nvPr>
        </p:nvSpPr>
        <p:spPr/>
        <p:txBody>
          <a:bodyPr/>
          <a:lstStyle/>
          <a:p>
            <a:r>
              <a:rPr lang="en-US" sz="4000" dirty="0">
                <a:latin typeface="Arial" panose="020B0604020202020204" pitchFamily="34" charset="0"/>
                <a:cs typeface="Arial" panose="020B0604020202020204" pitchFamily="34" charset="0"/>
              </a:rPr>
              <a:t>Determine whether any deficiencies are identified, including </a:t>
            </a:r>
            <a:r>
              <a:rPr lang="en-US" sz="4000" dirty="0" smtClean="0">
                <a:latin typeface="Arial" panose="020B0604020202020204" pitchFamily="34" charset="0"/>
                <a:cs typeface="Arial" panose="020B0604020202020204" pitchFamily="34" charset="0"/>
              </a:rPr>
              <a:t>failures, bias </a:t>
            </a:r>
            <a:r>
              <a:rPr lang="en-US" sz="4000" dirty="0">
                <a:latin typeface="Arial" panose="020B0604020202020204" pitchFamily="34" charset="0"/>
                <a:cs typeface="Arial" panose="020B0604020202020204" pitchFamily="34" charset="0"/>
              </a:rPr>
              <a:t>and </a:t>
            </a:r>
            <a:r>
              <a:rPr lang="en-US" sz="4000" dirty="0" smtClean="0">
                <a:latin typeface="Arial" panose="020B0604020202020204" pitchFamily="34" charset="0"/>
                <a:cs typeface="Arial" panose="020B0604020202020204" pitchFamily="34" charset="0"/>
              </a:rPr>
              <a:t>trends</a:t>
            </a:r>
            <a:endParaRPr lang="en-US" altLang="en-US" sz="4000" dirty="0" smtClean="0">
              <a:latin typeface="Arial" panose="020B0604020202020204" pitchFamily="34" charset="0"/>
              <a:cs typeface="Arial" panose="020B0604020202020204" pitchFamily="34" charset="0"/>
            </a:endParaRPr>
          </a:p>
          <a:p>
            <a:r>
              <a:rPr lang="en-US" altLang="en-US" sz="4000" dirty="0" smtClean="0">
                <a:latin typeface="Arial" panose="020B0604020202020204" pitchFamily="34" charset="0"/>
                <a:cs typeface="Arial" panose="020B0604020202020204" pitchFamily="34" charset="0"/>
              </a:rPr>
              <a:t>Evaluate educational and ungraded challenges by documenting Satisfactory or Unsatisfactory</a:t>
            </a:r>
          </a:p>
          <a:p>
            <a:pPr lvl="2">
              <a:buFont typeface="Wingdings" panose="05000000000000000000" pitchFamily="2" charset="2"/>
              <a:buChar char="Ø"/>
            </a:pPr>
            <a:endParaRPr lang="en-US" altLang="en-US" dirty="0" smtClean="0"/>
          </a:p>
          <a:p>
            <a:pPr lvl="1">
              <a:buFont typeface="Wingdings" panose="05000000000000000000" pitchFamily="2" charset="2"/>
              <a:buNone/>
            </a:pPr>
            <a:endParaRPr lang="en-US" altLang="en-US" dirty="0" smtClean="0"/>
          </a:p>
        </p:txBody>
      </p:sp>
    </p:spTree>
    <p:extLst>
      <p:ext uri="{BB962C8B-B14F-4D97-AF65-F5344CB8AC3E}">
        <p14:creationId xmlns:p14="http://schemas.microsoft.com/office/powerpoint/2010/main" val="172998026"/>
      </p:ext>
    </p:extLst>
  </p:cSld>
  <p:clrMapOvr>
    <a:masterClrMapping/>
  </p:clrMapOvr>
  <p:timing>
    <p:tnLst>
      <p:par>
        <p:cTn id="1" dur="indefinite" restart="never" nodeType="tmRoot"/>
      </p:par>
    </p:tnLst>
  </p:timing>
</p:sld>
</file>

<file path=ppt/theme/theme1.xml><?xml version="1.0" encoding="utf-8"?>
<a:theme xmlns:a="http://schemas.openxmlformats.org/drawingml/2006/main" name="Park_PPT_Template_PURPLE">
  <a:themeElements>
    <a:clrScheme name="HealthPartners">
      <a:dk1>
        <a:sysClr val="windowText" lastClr="000000"/>
      </a:dk1>
      <a:lt1>
        <a:sysClr val="window" lastClr="FFFFFF"/>
      </a:lt1>
      <a:dk2>
        <a:srgbClr val="11034C"/>
      </a:dk2>
      <a:lt2>
        <a:srgbClr val="EEECE1"/>
      </a:lt2>
      <a:accent1>
        <a:srgbClr val="009B48"/>
      </a:accent1>
      <a:accent2>
        <a:srgbClr val="522398"/>
      </a:accent2>
      <a:accent3>
        <a:srgbClr val="3D7EDB"/>
      </a:accent3>
      <a:accent4>
        <a:srgbClr val="C6CD23"/>
      </a:accent4>
      <a:accent5>
        <a:srgbClr val="FDB733"/>
      </a:accent5>
      <a:accent6>
        <a:srgbClr val="58C5C7"/>
      </a:accent6>
      <a:hlink>
        <a:srgbClr val="0000FF"/>
      </a:hlink>
      <a:folHlink>
        <a:srgbClr val="800080"/>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HPLogo_PPT_Template_PURPLE" id="{3E6FCB55-842E-490E-83E2-4176B46587B9}" vid="{A8D1D310-0BF2-4678-BC98-E991E868B5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Park_PPT_Template_PURPLE</Template>
  <TotalTime>531</TotalTime>
  <Words>456</Words>
  <Application>Microsoft Office PowerPoint</Application>
  <PresentationFormat>On-screen Show (4:3)</PresentationFormat>
  <Paragraphs>52</Paragraphs>
  <Slides>12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ＭＳ Ｐゴシック</vt:lpstr>
      <vt:lpstr>ＭＳ Ｐゴシック</vt:lpstr>
      <vt:lpstr>Arial</vt:lpstr>
      <vt:lpstr>Calibri</vt:lpstr>
      <vt:lpstr>Tahoma</vt:lpstr>
      <vt:lpstr>Wingdings</vt:lpstr>
      <vt:lpstr>Park_PPT_Template_PURPLE</vt:lpstr>
      <vt:lpstr>Clip</vt:lpstr>
      <vt:lpstr>Proficiency Testing</vt:lpstr>
      <vt:lpstr>WHY DO WE DO IT?</vt:lpstr>
      <vt:lpstr>HOW OFTEN? </vt:lpstr>
      <vt:lpstr>Do I test my PT samples any differently than I test patient specimens?</vt:lpstr>
      <vt:lpstr>On-Line Submission Pre-Approval Checks</vt:lpstr>
      <vt:lpstr>May I discuss my PT results with another laboratory?</vt:lpstr>
      <vt:lpstr>May I discuss my PT results with another laboratory?</vt:lpstr>
      <vt:lpstr>HOW ARE RESULTS EVALUATED?</vt:lpstr>
      <vt:lpstr>PT Event Evaluation  What Should You Review?</vt:lpstr>
      <vt:lpstr>PT Event Evaluation  What Should You Review?</vt:lpstr>
      <vt:lpstr>PT Event Corrective Action</vt:lpstr>
      <vt:lpstr>Do I need to keep records of my PT testing?</vt:lpstr>
    </vt:vector>
  </TitlesOfParts>
  <Company>Park Nicollet Health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Proficiency Testing</dc:title>
  <dc:creator>Konerza, Wanda</dc:creator>
  <cp:lastModifiedBy>Baumberger, Danielle L.</cp:lastModifiedBy>
  <cp:revision>39</cp:revision>
  <cp:lastPrinted>2014-07-21T20:35:29Z</cp:lastPrinted>
  <dcterms:created xsi:type="dcterms:W3CDTF">2014-07-21T14:19:49Z</dcterms:created>
  <dcterms:modified xsi:type="dcterms:W3CDTF">2014-10-07T20:21:12Z</dcterms:modified>
</cp:coreProperties>
</file>